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8" r:id="rId2"/>
    <p:sldId id="263" r:id="rId3"/>
    <p:sldId id="272" r:id="rId4"/>
    <p:sldId id="273" r:id="rId5"/>
    <p:sldId id="274" r:id="rId6"/>
    <p:sldId id="275" r:id="rId7"/>
    <p:sldId id="277" r:id="rId8"/>
    <p:sldId id="276" r:id="rId9"/>
    <p:sldId id="283" r:id="rId10"/>
    <p:sldId id="281" r:id="rId11"/>
    <p:sldId id="271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DM Sans" pitchFamily="2" charset="77"/>
      <p:regular r:id="rId20"/>
      <p:bold r:id="rId21"/>
      <p:italic r:id="rId22"/>
      <p:boldItalic r:id="rId23"/>
    </p:embeddedFont>
    <p:embeddedFont>
      <p:font typeface="Sora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459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756" userDrawn="1">
          <p15:clr>
            <a:srgbClr val="A4A3A4"/>
          </p15:clr>
        </p15:guide>
        <p15:guide id="8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036"/>
    <a:srgbClr val="193718"/>
    <a:srgbClr val="FF8CFF"/>
    <a:srgbClr val="2BB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D45E9-5E05-4A15-9355-AAFCDD8EC932}" v="233" dt="2023-06-02T04:30:54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16" autoAdjust="0"/>
    <p:restoredTop sz="90352"/>
  </p:normalViewPr>
  <p:slideViewPr>
    <p:cSldViewPr snapToGrid="0" showGuides="1">
      <p:cViewPr varScale="1">
        <p:scale>
          <a:sx n="106" d="100"/>
          <a:sy n="106" d="100"/>
        </p:scale>
        <p:origin x="936" y="192"/>
      </p:cViewPr>
      <p:guideLst>
        <p:guide orient="horz" pos="2160"/>
        <p:guide pos="3840"/>
        <p:guide pos="438"/>
        <p:guide pos="7242"/>
        <p:guide orient="horz" pos="459"/>
        <p:guide orient="horz" pos="3974"/>
        <p:guide pos="756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AD82D-3B32-0B43-9D8E-6B87E3271F4D}" type="datetimeFigureOut">
              <a:t>25.09.23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2B34C-5057-884B-A812-16E6376C3AA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56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/>
              <a:t>https://jalammar.github.io/how-gpt3-works-visualizations-animations/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/>
              <a:t>https://www.datadrivenvc.io/p/struggle-to-understand-ai-get-the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2B34C-5057-884B-A812-16E6376C3AA0}" type="slidenum"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76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2B34C-5057-884B-A812-16E6376C3AA0}" type="slidenum">
              <a:rPr lang="de-DE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50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/>
              <a:t>https://github.com/malywut/gpt_mr_reviewer/blob/main/mr_reviewer.py</a:t>
            </a:r>
            <a:endParaRPr lang="en-IN" sz="20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2B34C-5057-884B-A812-16E6376C3AA0}" type="slidenum"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533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/>
              <a:t>https://github.com/malywut/gpt_mr_reviewer/blob/main/mr_reviewer.py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de-DE" sz="1200">
              <a:latin typeface="Sora" pitchFamily="2" charset="0"/>
              <a:cs typeface="Sora" pitchFamily="2" charset="0"/>
            </a:endParaRP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Copilot -&gt; GPT 3 mit verbesserung dank öffentlicher Github Repositories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2B34C-5057-884B-A812-16E6376C3AA0}" type="slidenum"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92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2B34C-5057-884B-A812-16E6376C3AA0}" type="slidenum"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65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D55F-A048-1696-CE7A-0A60E92D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C17D0-0E0D-8EE9-036D-3170E68C1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4AD0-9B25-AF54-B1F0-46B7C9DE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25/09/23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26F98-3CE7-5ACF-9A2C-CDFCF7CD8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4CA69-5061-DFC4-B4CA-945DBEAD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45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3AE8-D1E6-F840-7F0A-90D1A796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BD8A-0F6E-03C5-48CB-57895E0A8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F188-9459-6706-C264-3F80C5B5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25/09/23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0BC9B-514D-21AF-8B4B-274C49FB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6296C-9013-787C-D7B4-37F5252B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64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16DF17-F351-0434-A659-CFD1A03B3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D5C22-CF01-DFB9-5EAB-021B957B1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633BE-BD40-C557-D630-E57E11DB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25/09/23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B59C4-BFA9-4D93-7F75-DC3A327D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40ABC-5BFE-4007-5F2A-D5577C47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61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9A6E-72FB-B86F-54A4-1F6855C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51F5-BEDF-5C2D-1E67-A328D0666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31894-339A-5EE7-C338-7EA433F3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25/09/23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1CFB2-BCEB-53E1-D37E-1656F7BC0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FC27D-DED7-B757-D584-45DA48A5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51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BB02-F9AB-1D71-45D1-841DCCA8D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2BE62-F6CA-EBFD-032E-5139AB3B0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6CE4D-5EF1-D1CF-7287-CE6A83F9B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25/09/23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FE22C-DFAA-A322-AECE-F93A405A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34D55-17BF-5350-CE7A-900E3BCF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51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C95B-CC6C-0455-B06E-4F282CAC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BCC4-05A0-7C73-BA6A-D903FEAAC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1A7B7-0844-693B-78DB-27D166C62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BC188-96AD-DC3C-E9FA-CCF6C4B9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25/09/23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11960-888F-9347-63E3-BC8F19B7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AD52B-19EE-C846-0960-626136F8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52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FB4A-577F-56C7-54F8-7079ED13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955C9-78AE-34EC-764D-CD65035EE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C3DF-60D9-5CFE-5003-B5B84B7BA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7CF79C-7918-593A-F1B2-3549CCFBF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FC193B-D4AA-2910-187F-00B0EB22E0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A66A30-A76E-B2DD-A16D-36693CF6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25/09/23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251B-08A9-D3D5-62EC-D64FD026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4FA559-E8FF-73F6-20D0-D16CE388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35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24567-C440-1F82-54BE-E8794695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62E7C-5744-FEA8-8CA7-D43C44816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25/09/23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6A951-B766-6044-735D-013EE0CE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A66CB-5780-516D-ED6C-53F250E1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24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D5B9-80F9-5293-BABA-6EEB40E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25/09/23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806B5-1E31-C1E7-0A98-53F8B37A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C3C6F-2BD8-D8BA-D450-19ACDF95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887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BCF7-C82A-7F48-2A87-D0DE947A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3DD24-70C2-BE77-066E-15F152F15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5FCE0-8363-32D1-E5B8-3EBE7288F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AB774-E9A6-F0B2-5C62-058A9F10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25/09/23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F52AF-C8A3-73E4-0B33-91DC98D3E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DEC19-5B06-9576-F509-20923F76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260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C71D-E9F8-EDA6-497B-EF06235A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75F61-1A6A-D7FE-811F-806858EBF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C541E-A6B5-AB8D-0FAC-F2FD51644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E3BE-1FCD-9A68-23FC-09CF89A9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9F2B00-CFD2-406C-9B45-A8A9BB0A7733}" type="datetimeFigureOut">
              <a:rPr lang="en-IN" smtClean="0"/>
              <a:t>25/09/23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64707-80B2-053C-792F-C305C07E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EDAAF-587E-FB65-8DAB-96917BFA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6EB5CE-2626-45C2-A74F-1764524173D7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51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4ABCD08-8CE7-1EBC-F078-7B95A7B9619B}"/>
              </a:ext>
            </a:extLst>
          </p:cNvPr>
          <p:cNvSpPr/>
          <p:nvPr userDrawn="1"/>
        </p:nvSpPr>
        <p:spPr>
          <a:xfrm>
            <a:off x="17608" y="0"/>
            <a:ext cx="12157697" cy="6852679"/>
          </a:xfrm>
          <a:custGeom>
            <a:avLst/>
            <a:gdLst>
              <a:gd name="connsiteX0" fmla="*/ 12137996 w 12157697"/>
              <a:gd name="connsiteY0" fmla="*/ 6430019 h 6852679"/>
              <a:gd name="connsiteX1" fmla="*/ 12138787 w 12157697"/>
              <a:gd name="connsiteY1" fmla="*/ 6430061 h 6852679"/>
              <a:gd name="connsiteX2" fmla="*/ 12138424 w 12157697"/>
              <a:gd name="connsiteY2" fmla="*/ 6430435 h 6852679"/>
              <a:gd name="connsiteX3" fmla="*/ 245142 w 12157697"/>
              <a:gd name="connsiteY3" fmla="*/ 471248 h 6852679"/>
              <a:gd name="connsiteX4" fmla="*/ 272574 w 12157697"/>
              <a:gd name="connsiteY4" fmla="*/ 471248 h 6852679"/>
              <a:gd name="connsiteX5" fmla="*/ 272574 w 12157697"/>
              <a:gd name="connsiteY5" fmla="*/ 482886 h 6852679"/>
              <a:gd name="connsiteX6" fmla="*/ 338577 w 12157697"/>
              <a:gd name="connsiteY6" fmla="*/ 482886 h 6852679"/>
              <a:gd name="connsiteX7" fmla="*/ 340032 w 12157697"/>
              <a:gd name="connsiteY7" fmla="*/ 483468 h 6852679"/>
              <a:gd name="connsiteX8" fmla="*/ 569422 w 12157697"/>
              <a:gd name="connsiteY8" fmla="*/ 706332 h 6852679"/>
              <a:gd name="connsiteX9" fmla="*/ 577527 w 12157697"/>
              <a:gd name="connsiteY9" fmla="*/ 697978 h 6852679"/>
              <a:gd name="connsiteX10" fmla="*/ 597186 w 12157697"/>
              <a:gd name="connsiteY10" fmla="*/ 717097 h 6852679"/>
              <a:gd name="connsiteX11" fmla="*/ 589081 w 12157697"/>
              <a:gd name="connsiteY11" fmla="*/ 725451 h 6852679"/>
              <a:gd name="connsiteX12" fmla="*/ 609281 w 12157697"/>
              <a:gd name="connsiteY12" fmla="*/ 745069 h 6852679"/>
              <a:gd name="connsiteX13" fmla="*/ 617386 w 12157697"/>
              <a:gd name="connsiteY13" fmla="*/ 736715 h 6852679"/>
              <a:gd name="connsiteX14" fmla="*/ 637046 w 12157697"/>
              <a:gd name="connsiteY14" fmla="*/ 755834 h 6852679"/>
              <a:gd name="connsiteX15" fmla="*/ 628941 w 12157697"/>
              <a:gd name="connsiteY15" fmla="*/ 764189 h 6852679"/>
              <a:gd name="connsiteX16" fmla="*/ 655417 w 12157697"/>
              <a:gd name="connsiteY16" fmla="*/ 789916 h 6852679"/>
              <a:gd name="connsiteX17" fmla="*/ 655417 w 12157697"/>
              <a:gd name="connsiteY17" fmla="*/ 731104 h 6852679"/>
              <a:gd name="connsiteX18" fmla="*/ 643779 w 12157697"/>
              <a:gd name="connsiteY18" fmla="*/ 731104 h 6852679"/>
              <a:gd name="connsiteX19" fmla="*/ 643779 w 12157697"/>
              <a:gd name="connsiteY19" fmla="*/ 703672 h 6852679"/>
              <a:gd name="connsiteX20" fmla="*/ 671211 w 12157697"/>
              <a:gd name="connsiteY20" fmla="*/ 703672 h 6852679"/>
              <a:gd name="connsiteX21" fmla="*/ 671211 w 12157697"/>
              <a:gd name="connsiteY21" fmla="*/ 731104 h 6852679"/>
              <a:gd name="connsiteX22" fmla="*/ 659573 w 12157697"/>
              <a:gd name="connsiteY22" fmla="*/ 731104 h 6852679"/>
              <a:gd name="connsiteX23" fmla="*/ 659573 w 12157697"/>
              <a:gd name="connsiteY23" fmla="*/ 793990 h 6852679"/>
              <a:gd name="connsiteX24" fmla="*/ 848439 w 12157697"/>
              <a:gd name="connsiteY24" fmla="*/ 977493 h 6852679"/>
              <a:gd name="connsiteX25" fmla="*/ 856543 w 12157697"/>
              <a:gd name="connsiteY25" fmla="*/ 969139 h 6852679"/>
              <a:gd name="connsiteX26" fmla="*/ 876203 w 12157697"/>
              <a:gd name="connsiteY26" fmla="*/ 988258 h 6852679"/>
              <a:gd name="connsiteX27" fmla="*/ 868098 w 12157697"/>
              <a:gd name="connsiteY27" fmla="*/ 996612 h 6852679"/>
              <a:gd name="connsiteX28" fmla="*/ 888423 w 12157697"/>
              <a:gd name="connsiteY28" fmla="*/ 1016397 h 6852679"/>
              <a:gd name="connsiteX29" fmla="*/ 1167356 w 12157697"/>
              <a:gd name="connsiteY29" fmla="*/ 1287392 h 6852679"/>
              <a:gd name="connsiteX30" fmla="*/ 1175461 w 12157697"/>
              <a:gd name="connsiteY30" fmla="*/ 1279037 h 6852679"/>
              <a:gd name="connsiteX31" fmla="*/ 1195121 w 12157697"/>
              <a:gd name="connsiteY31" fmla="*/ 1298157 h 6852679"/>
              <a:gd name="connsiteX32" fmla="*/ 1187016 w 12157697"/>
              <a:gd name="connsiteY32" fmla="*/ 1306511 h 6852679"/>
              <a:gd name="connsiteX33" fmla="*/ 1375923 w 12157697"/>
              <a:gd name="connsiteY33" fmla="*/ 1490056 h 6852679"/>
              <a:gd name="connsiteX34" fmla="*/ 1839773 w 12157697"/>
              <a:gd name="connsiteY34" fmla="*/ 1490056 h 6852679"/>
              <a:gd name="connsiteX35" fmla="*/ 1839773 w 12157697"/>
              <a:gd name="connsiteY35" fmla="*/ 1478418 h 6852679"/>
              <a:gd name="connsiteX36" fmla="*/ 1867205 w 12157697"/>
              <a:gd name="connsiteY36" fmla="*/ 1478418 h 6852679"/>
              <a:gd name="connsiteX37" fmla="*/ 1867205 w 12157697"/>
              <a:gd name="connsiteY37" fmla="*/ 1490056 h 6852679"/>
              <a:gd name="connsiteX38" fmla="*/ 2637130 w 12157697"/>
              <a:gd name="connsiteY38" fmla="*/ 1490056 h 6852679"/>
              <a:gd name="connsiteX39" fmla="*/ 2637130 w 12157697"/>
              <a:gd name="connsiteY39" fmla="*/ 1478418 h 6852679"/>
              <a:gd name="connsiteX40" fmla="*/ 2664562 w 12157697"/>
              <a:gd name="connsiteY40" fmla="*/ 1478418 h 6852679"/>
              <a:gd name="connsiteX41" fmla="*/ 2664562 w 12157697"/>
              <a:gd name="connsiteY41" fmla="*/ 1490056 h 6852679"/>
              <a:gd name="connsiteX42" fmla="*/ 2876328 w 12157697"/>
              <a:gd name="connsiteY42" fmla="*/ 1490056 h 6852679"/>
              <a:gd name="connsiteX43" fmla="*/ 2876328 w 12157697"/>
              <a:gd name="connsiteY43" fmla="*/ 1478418 h 6852679"/>
              <a:gd name="connsiteX44" fmla="*/ 2903761 w 12157697"/>
              <a:gd name="connsiteY44" fmla="*/ 1478418 h 6852679"/>
              <a:gd name="connsiteX45" fmla="*/ 2903761 w 12157697"/>
              <a:gd name="connsiteY45" fmla="*/ 1490056 h 6852679"/>
              <a:gd name="connsiteX46" fmla="*/ 3047446 w 12157697"/>
              <a:gd name="connsiteY46" fmla="*/ 1490056 h 6852679"/>
              <a:gd name="connsiteX47" fmla="*/ 3047446 w 12157697"/>
              <a:gd name="connsiteY47" fmla="*/ 1416738 h 6852679"/>
              <a:gd name="connsiteX48" fmla="*/ 2903761 w 12157697"/>
              <a:gd name="connsiteY48" fmla="*/ 1416738 h 6852679"/>
              <a:gd name="connsiteX49" fmla="*/ 2903761 w 12157697"/>
              <a:gd name="connsiteY49" fmla="*/ 1428375 h 6852679"/>
              <a:gd name="connsiteX50" fmla="*/ 2876328 w 12157697"/>
              <a:gd name="connsiteY50" fmla="*/ 1428375 h 6852679"/>
              <a:gd name="connsiteX51" fmla="*/ 2876328 w 12157697"/>
              <a:gd name="connsiteY51" fmla="*/ 1416738 h 6852679"/>
              <a:gd name="connsiteX52" fmla="*/ 2744281 w 12157697"/>
              <a:gd name="connsiteY52" fmla="*/ 1416738 h 6852679"/>
              <a:gd name="connsiteX53" fmla="*/ 2744281 w 12157697"/>
              <a:gd name="connsiteY53" fmla="*/ 1428375 h 6852679"/>
              <a:gd name="connsiteX54" fmla="*/ 2716849 w 12157697"/>
              <a:gd name="connsiteY54" fmla="*/ 1428375 h 6852679"/>
              <a:gd name="connsiteX55" fmla="*/ 2716849 w 12157697"/>
              <a:gd name="connsiteY55" fmla="*/ 1416738 h 6852679"/>
              <a:gd name="connsiteX56" fmla="*/ 2345602 w 12157697"/>
              <a:gd name="connsiteY56" fmla="*/ 1416738 h 6852679"/>
              <a:gd name="connsiteX57" fmla="*/ 2345602 w 12157697"/>
              <a:gd name="connsiteY57" fmla="*/ 1428375 h 6852679"/>
              <a:gd name="connsiteX58" fmla="*/ 2318170 w 12157697"/>
              <a:gd name="connsiteY58" fmla="*/ 1428375 h 6852679"/>
              <a:gd name="connsiteX59" fmla="*/ 2318170 w 12157697"/>
              <a:gd name="connsiteY59" fmla="*/ 1416738 h 6852679"/>
              <a:gd name="connsiteX60" fmla="*/ 2186123 w 12157697"/>
              <a:gd name="connsiteY60" fmla="*/ 1416738 h 6852679"/>
              <a:gd name="connsiteX61" fmla="*/ 2186123 w 12157697"/>
              <a:gd name="connsiteY61" fmla="*/ 1428375 h 6852679"/>
              <a:gd name="connsiteX62" fmla="*/ 2158691 w 12157697"/>
              <a:gd name="connsiteY62" fmla="*/ 1428375 h 6852679"/>
              <a:gd name="connsiteX63" fmla="*/ 2158691 w 12157697"/>
              <a:gd name="connsiteY63" fmla="*/ 1416738 h 6852679"/>
              <a:gd name="connsiteX64" fmla="*/ 1534530 w 12157697"/>
              <a:gd name="connsiteY64" fmla="*/ 1416738 h 6852679"/>
              <a:gd name="connsiteX65" fmla="*/ 1533075 w 12157697"/>
              <a:gd name="connsiteY65" fmla="*/ 1416156 h 6852679"/>
              <a:gd name="connsiteX66" fmla="*/ 1294458 w 12157697"/>
              <a:gd name="connsiteY66" fmla="*/ 1184314 h 6852679"/>
              <a:gd name="connsiteX67" fmla="*/ 1215570 w 12157697"/>
              <a:gd name="connsiteY67" fmla="*/ 1184314 h 6852679"/>
              <a:gd name="connsiteX68" fmla="*/ 1214115 w 12157697"/>
              <a:gd name="connsiteY68" fmla="*/ 1183732 h 6852679"/>
              <a:gd name="connsiteX69" fmla="*/ 1134978 w 12157697"/>
              <a:gd name="connsiteY69" fmla="*/ 1106839 h 6852679"/>
              <a:gd name="connsiteX70" fmla="*/ 1069806 w 12157697"/>
              <a:gd name="connsiteY70" fmla="*/ 1106839 h 6852679"/>
              <a:gd name="connsiteX71" fmla="*/ 1069806 w 12157697"/>
              <a:gd name="connsiteY71" fmla="*/ 1118477 h 6852679"/>
              <a:gd name="connsiteX72" fmla="*/ 1042375 w 12157697"/>
              <a:gd name="connsiteY72" fmla="*/ 1118477 h 6852679"/>
              <a:gd name="connsiteX73" fmla="*/ 1042375 w 12157697"/>
              <a:gd name="connsiteY73" fmla="*/ 1091045 h 6852679"/>
              <a:gd name="connsiteX74" fmla="*/ 1069806 w 12157697"/>
              <a:gd name="connsiteY74" fmla="*/ 1091045 h 6852679"/>
              <a:gd name="connsiteX75" fmla="*/ 1069806 w 12157697"/>
              <a:gd name="connsiteY75" fmla="*/ 1102683 h 6852679"/>
              <a:gd name="connsiteX76" fmla="*/ 1133731 w 12157697"/>
              <a:gd name="connsiteY76" fmla="*/ 1102683 h 6852679"/>
              <a:gd name="connsiteX77" fmla="*/ 1133731 w 12157697"/>
              <a:gd name="connsiteY77" fmla="*/ 1041002 h 6852679"/>
              <a:gd name="connsiteX78" fmla="*/ 1122094 w 12157697"/>
              <a:gd name="connsiteY78" fmla="*/ 1041002 h 6852679"/>
              <a:gd name="connsiteX79" fmla="*/ 1122094 w 12157697"/>
              <a:gd name="connsiteY79" fmla="*/ 1013570 h 6852679"/>
              <a:gd name="connsiteX80" fmla="*/ 1149526 w 12157697"/>
              <a:gd name="connsiteY80" fmla="*/ 1013570 h 6852679"/>
              <a:gd name="connsiteX81" fmla="*/ 1149526 w 12157697"/>
              <a:gd name="connsiteY81" fmla="*/ 1041002 h 6852679"/>
              <a:gd name="connsiteX82" fmla="*/ 1137888 w 12157697"/>
              <a:gd name="connsiteY82" fmla="*/ 1041002 h 6852679"/>
              <a:gd name="connsiteX83" fmla="*/ 1137888 w 12157697"/>
              <a:gd name="connsiteY83" fmla="*/ 1103888 h 6852679"/>
              <a:gd name="connsiteX84" fmla="*/ 1216402 w 12157697"/>
              <a:gd name="connsiteY84" fmla="*/ 1180157 h 6852679"/>
              <a:gd name="connsiteX85" fmla="*/ 1293211 w 12157697"/>
              <a:gd name="connsiteY85" fmla="*/ 1180157 h 6852679"/>
              <a:gd name="connsiteX86" fmla="*/ 1293211 w 12157697"/>
              <a:gd name="connsiteY86" fmla="*/ 951890 h 6852679"/>
              <a:gd name="connsiteX87" fmla="*/ 1229286 w 12157697"/>
              <a:gd name="connsiteY87" fmla="*/ 951890 h 6852679"/>
              <a:gd name="connsiteX88" fmla="*/ 1229286 w 12157697"/>
              <a:gd name="connsiteY88" fmla="*/ 963528 h 6852679"/>
              <a:gd name="connsiteX89" fmla="*/ 1201854 w 12157697"/>
              <a:gd name="connsiteY89" fmla="*/ 963528 h 6852679"/>
              <a:gd name="connsiteX90" fmla="*/ 1201854 w 12157697"/>
              <a:gd name="connsiteY90" fmla="*/ 936096 h 6852679"/>
              <a:gd name="connsiteX91" fmla="*/ 1229286 w 12157697"/>
              <a:gd name="connsiteY91" fmla="*/ 936096 h 6852679"/>
              <a:gd name="connsiteX92" fmla="*/ 1229286 w 12157697"/>
              <a:gd name="connsiteY92" fmla="*/ 947734 h 6852679"/>
              <a:gd name="connsiteX93" fmla="*/ 1295289 w 12157697"/>
              <a:gd name="connsiteY93" fmla="*/ 947734 h 6852679"/>
              <a:gd name="connsiteX94" fmla="*/ 1297367 w 12157697"/>
              <a:gd name="connsiteY94" fmla="*/ 949812 h 6852679"/>
              <a:gd name="connsiteX95" fmla="*/ 1297367 w 12157697"/>
              <a:gd name="connsiteY95" fmla="*/ 1181363 h 6852679"/>
              <a:gd name="connsiteX96" fmla="*/ 1372972 w 12157697"/>
              <a:gd name="connsiteY96" fmla="*/ 1254806 h 6852679"/>
              <a:gd name="connsiteX97" fmla="*/ 1372972 w 12157697"/>
              <a:gd name="connsiteY97" fmla="*/ 1195952 h 6852679"/>
              <a:gd name="connsiteX98" fmla="*/ 1361334 w 12157697"/>
              <a:gd name="connsiteY98" fmla="*/ 1195952 h 6852679"/>
              <a:gd name="connsiteX99" fmla="*/ 1361334 w 12157697"/>
              <a:gd name="connsiteY99" fmla="*/ 1168520 h 6852679"/>
              <a:gd name="connsiteX100" fmla="*/ 1372972 w 12157697"/>
              <a:gd name="connsiteY100" fmla="*/ 1168520 h 6852679"/>
              <a:gd name="connsiteX101" fmla="*/ 1372972 w 12157697"/>
              <a:gd name="connsiteY101" fmla="*/ 1041002 h 6852679"/>
              <a:gd name="connsiteX102" fmla="*/ 1361334 w 12157697"/>
              <a:gd name="connsiteY102" fmla="*/ 1041002 h 6852679"/>
              <a:gd name="connsiteX103" fmla="*/ 1361334 w 12157697"/>
              <a:gd name="connsiteY103" fmla="*/ 1013570 h 6852679"/>
              <a:gd name="connsiteX104" fmla="*/ 1388766 w 12157697"/>
              <a:gd name="connsiteY104" fmla="*/ 1013570 h 6852679"/>
              <a:gd name="connsiteX105" fmla="*/ 1388766 w 12157697"/>
              <a:gd name="connsiteY105" fmla="*/ 1041002 h 6852679"/>
              <a:gd name="connsiteX106" fmla="*/ 1377128 w 12157697"/>
              <a:gd name="connsiteY106" fmla="*/ 1041002 h 6852679"/>
              <a:gd name="connsiteX107" fmla="*/ 1377128 w 12157697"/>
              <a:gd name="connsiteY107" fmla="*/ 1168520 h 6852679"/>
              <a:gd name="connsiteX108" fmla="*/ 1388766 w 12157697"/>
              <a:gd name="connsiteY108" fmla="*/ 1168520 h 6852679"/>
              <a:gd name="connsiteX109" fmla="*/ 1388766 w 12157697"/>
              <a:gd name="connsiteY109" fmla="*/ 1195952 h 6852679"/>
              <a:gd name="connsiteX110" fmla="*/ 1377128 w 12157697"/>
              <a:gd name="connsiteY110" fmla="*/ 1195952 h 6852679"/>
              <a:gd name="connsiteX111" fmla="*/ 1377128 w 12157697"/>
              <a:gd name="connsiteY111" fmla="*/ 1258837 h 6852679"/>
              <a:gd name="connsiteX112" fmla="*/ 1535361 w 12157697"/>
              <a:gd name="connsiteY112" fmla="*/ 1412581 h 6852679"/>
              <a:gd name="connsiteX113" fmla="*/ 2158691 w 12157697"/>
              <a:gd name="connsiteY113" fmla="*/ 1412581 h 6852679"/>
              <a:gd name="connsiteX114" fmla="*/ 2158691 w 12157697"/>
              <a:gd name="connsiteY114" fmla="*/ 1400943 h 6852679"/>
              <a:gd name="connsiteX115" fmla="*/ 2186123 w 12157697"/>
              <a:gd name="connsiteY115" fmla="*/ 1400943 h 6852679"/>
              <a:gd name="connsiteX116" fmla="*/ 2186123 w 12157697"/>
              <a:gd name="connsiteY116" fmla="*/ 1412581 h 6852679"/>
              <a:gd name="connsiteX117" fmla="*/ 2318170 w 12157697"/>
              <a:gd name="connsiteY117" fmla="*/ 1412581 h 6852679"/>
              <a:gd name="connsiteX118" fmla="*/ 2318170 w 12157697"/>
              <a:gd name="connsiteY118" fmla="*/ 1400943 h 6852679"/>
              <a:gd name="connsiteX119" fmla="*/ 2345602 w 12157697"/>
              <a:gd name="connsiteY119" fmla="*/ 1400943 h 6852679"/>
              <a:gd name="connsiteX120" fmla="*/ 2345602 w 12157697"/>
              <a:gd name="connsiteY120" fmla="*/ 1412581 h 6852679"/>
              <a:gd name="connsiteX121" fmla="*/ 2716849 w 12157697"/>
              <a:gd name="connsiteY121" fmla="*/ 1412581 h 6852679"/>
              <a:gd name="connsiteX122" fmla="*/ 2716849 w 12157697"/>
              <a:gd name="connsiteY122" fmla="*/ 1400943 h 6852679"/>
              <a:gd name="connsiteX123" fmla="*/ 2744281 w 12157697"/>
              <a:gd name="connsiteY123" fmla="*/ 1400943 h 6852679"/>
              <a:gd name="connsiteX124" fmla="*/ 2744281 w 12157697"/>
              <a:gd name="connsiteY124" fmla="*/ 1412581 h 6852679"/>
              <a:gd name="connsiteX125" fmla="*/ 2876328 w 12157697"/>
              <a:gd name="connsiteY125" fmla="*/ 1412581 h 6852679"/>
              <a:gd name="connsiteX126" fmla="*/ 2876328 w 12157697"/>
              <a:gd name="connsiteY126" fmla="*/ 1400943 h 6852679"/>
              <a:gd name="connsiteX127" fmla="*/ 2903761 w 12157697"/>
              <a:gd name="connsiteY127" fmla="*/ 1400943 h 6852679"/>
              <a:gd name="connsiteX128" fmla="*/ 2903761 w 12157697"/>
              <a:gd name="connsiteY128" fmla="*/ 1412581 h 6852679"/>
              <a:gd name="connsiteX129" fmla="*/ 3047446 w 12157697"/>
              <a:gd name="connsiteY129" fmla="*/ 1412581 h 6852679"/>
              <a:gd name="connsiteX130" fmla="*/ 3047446 w 12157697"/>
              <a:gd name="connsiteY130" fmla="*/ 1350901 h 6852679"/>
              <a:gd name="connsiteX131" fmla="*/ 3035808 w 12157697"/>
              <a:gd name="connsiteY131" fmla="*/ 1350901 h 6852679"/>
              <a:gd name="connsiteX132" fmla="*/ 3035808 w 12157697"/>
              <a:gd name="connsiteY132" fmla="*/ 1339263 h 6852679"/>
              <a:gd name="connsiteX133" fmla="*/ 1707725 w 12157697"/>
              <a:gd name="connsiteY133" fmla="*/ 1339263 h 6852679"/>
              <a:gd name="connsiteX134" fmla="*/ 1707725 w 12157697"/>
              <a:gd name="connsiteY134" fmla="*/ 1350901 h 6852679"/>
              <a:gd name="connsiteX135" fmla="*/ 1680293 w 12157697"/>
              <a:gd name="connsiteY135" fmla="*/ 1350901 h 6852679"/>
              <a:gd name="connsiteX136" fmla="*/ 1680293 w 12157697"/>
              <a:gd name="connsiteY136" fmla="*/ 1339263 h 6852679"/>
              <a:gd name="connsiteX137" fmla="*/ 1548246 w 12157697"/>
              <a:gd name="connsiteY137" fmla="*/ 1339263 h 6852679"/>
              <a:gd name="connsiteX138" fmla="*/ 1548246 w 12157697"/>
              <a:gd name="connsiteY138" fmla="*/ 1350901 h 6852679"/>
              <a:gd name="connsiteX139" fmla="*/ 1520814 w 12157697"/>
              <a:gd name="connsiteY139" fmla="*/ 1350901 h 6852679"/>
              <a:gd name="connsiteX140" fmla="*/ 1520814 w 12157697"/>
              <a:gd name="connsiteY140" fmla="*/ 1323469 h 6852679"/>
              <a:gd name="connsiteX141" fmla="*/ 1548246 w 12157697"/>
              <a:gd name="connsiteY141" fmla="*/ 1323469 h 6852679"/>
              <a:gd name="connsiteX142" fmla="*/ 1548246 w 12157697"/>
              <a:gd name="connsiteY142" fmla="*/ 1335107 h 6852679"/>
              <a:gd name="connsiteX143" fmla="*/ 1680293 w 12157697"/>
              <a:gd name="connsiteY143" fmla="*/ 1335107 h 6852679"/>
              <a:gd name="connsiteX144" fmla="*/ 1680293 w 12157697"/>
              <a:gd name="connsiteY144" fmla="*/ 1323469 h 6852679"/>
              <a:gd name="connsiteX145" fmla="*/ 1707725 w 12157697"/>
              <a:gd name="connsiteY145" fmla="*/ 1323469 h 6852679"/>
              <a:gd name="connsiteX146" fmla="*/ 1707725 w 12157697"/>
              <a:gd name="connsiteY146" fmla="*/ 1335107 h 6852679"/>
              <a:gd name="connsiteX147" fmla="*/ 3035808 w 12157697"/>
              <a:gd name="connsiteY147" fmla="*/ 1335107 h 6852679"/>
              <a:gd name="connsiteX148" fmla="*/ 3035808 w 12157697"/>
              <a:gd name="connsiteY148" fmla="*/ 1323469 h 6852679"/>
              <a:gd name="connsiteX149" fmla="*/ 3047446 w 12157697"/>
              <a:gd name="connsiteY149" fmla="*/ 1323469 h 6852679"/>
              <a:gd name="connsiteX150" fmla="*/ 3047446 w 12157697"/>
              <a:gd name="connsiteY150" fmla="*/ 1184314 h 6852679"/>
              <a:gd name="connsiteX151" fmla="*/ 2983521 w 12157697"/>
              <a:gd name="connsiteY151" fmla="*/ 1184314 h 6852679"/>
              <a:gd name="connsiteX152" fmla="*/ 2983521 w 12157697"/>
              <a:gd name="connsiteY152" fmla="*/ 1195952 h 6852679"/>
              <a:gd name="connsiteX153" fmla="*/ 2956089 w 12157697"/>
              <a:gd name="connsiteY153" fmla="*/ 1195952 h 6852679"/>
              <a:gd name="connsiteX154" fmla="*/ 2956089 w 12157697"/>
              <a:gd name="connsiteY154" fmla="*/ 1184314 h 6852679"/>
              <a:gd name="connsiteX155" fmla="*/ 2584843 w 12157697"/>
              <a:gd name="connsiteY155" fmla="*/ 1184314 h 6852679"/>
              <a:gd name="connsiteX156" fmla="*/ 2584843 w 12157697"/>
              <a:gd name="connsiteY156" fmla="*/ 1195952 h 6852679"/>
              <a:gd name="connsiteX157" fmla="*/ 2557411 w 12157697"/>
              <a:gd name="connsiteY157" fmla="*/ 1195952 h 6852679"/>
              <a:gd name="connsiteX158" fmla="*/ 2557411 w 12157697"/>
              <a:gd name="connsiteY158" fmla="*/ 1184314 h 6852679"/>
              <a:gd name="connsiteX159" fmla="*/ 2425363 w 12157697"/>
              <a:gd name="connsiteY159" fmla="*/ 1184314 h 6852679"/>
              <a:gd name="connsiteX160" fmla="*/ 2425363 w 12157697"/>
              <a:gd name="connsiteY160" fmla="*/ 1195952 h 6852679"/>
              <a:gd name="connsiteX161" fmla="*/ 2397931 w 12157697"/>
              <a:gd name="connsiteY161" fmla="*/ 1195952 h 6852679"/>
              <a:gd name="connsiteX162" fmla="*/ 2397931 w 12157697"/>
              <a:gd name="connsiteY162" fmla="*/ 1184314 h 6852679"/>
              <a:gd name="connsiteX163" fmla="*/ 2265883 w 12157697"/>
              <a:gd name="connsiteY163" fmla="*/ 1184314 h 6852679"/>
              <a:gd name="connsiteX164" fmla="*/ 2265883 w 12157697"/>
              <a:gd name="connsiteY164" fmla="*/ 1195952 h 6852679"/>
              <a:gd name="connsiteX165" fmla="*/ 2238451 w 12157697"/>
              <a:gd name="connsiteY165" fmla="*/ 1195952 h 6852679"/>
              <a:gd name="connsiteX166" fmla="*/ 2238451 w 12157697"/>
              <a:gd name="connsiteY166" fmla="*/ 1168520 h 6852679"/>
              <a:gd name="connsiteX167" fmla="*/ 2265883 w 12157697"/>
              <a:gd name="connsiteY167" fmla="*/ 1168520 h 6852679"/>
              <a:gd name="connsiteX168" fmla="*/ 2265883 w 12157697"/>
              <a:gd name="connsiteY168" fmla="*/ 1180157 h 6852679"/>
              <a:gd name="connsiteX169" fmla="*/ 2397931 w 12157697"/>
              <a:gd name="connsiteY169" fmla="*/ 1180157 h 6852679"/>
              <a:gd name="connsiteX170" fmla="*/ 2397931 w 12157697"/>
              <a:gd name="connsiteY170" fmla="*/ 1168520 h 6852679"/>
              <a:gd name="connsiteX171" fmla="*/ 2425363 w 12157697"/>
              <a:gd name="connsiteY171" fmla="*/ 1168520 h 6852679"/>
              <a:gd name="connsiteX172" fmla="*/ 2425363 w 12157697"/>
              <a:gd name="connsiteY172" fmla="*/ 1180157 h 6852679"/>
              <a:gd name="connsiteX173" fmla="*/ 2557411 w 12157697"/>
              <a:gd name="connsiteY173" fmla="*/ 1180157 h 6852679"/>
              <a:gd name="connsiteX174" fmla="*/ 2557411 w 12157697"/>
              <a:gd name="connsiteY174" fmla="*/ 1168520 h 6852679"/>
              <a:gd name="connsiteX175" fmla="*/ 2584843 w 12157697"/>
              <a:gd name="connsiteY175" fmla="*/ 1168520 h 6852679"/>
              <a:gd name="connsiteX176" fmla="*/ 2584843 w 12157697"/>
              <a:gd name="connsiteY176" fmla="*/ 1180157 h 6852679"/>
              <a:gd name="connsiteX177" fmla="*/ 2956089 w 12157697"/>
              <a:gd name="connsiteY177" fmla="*/ 1180157 h 6852679"/>
              <a:gd name="connsiteX178" fmla="*/ 2956089 w 12157697"/>
              <a:gd name="connsiteY178" fmla="*/ 1168520 h 6852679"/>
              <a:gd name="connsiteX179" fmla="*/ 2983521 w 12157697"/>
              <a:gd name="connsiteY179" fmla="*/ 1168520 h 6852679"/>
              <a:gd name="connsiteX180" fmla="*/ 2983521 w 12157697"/>
              <a:gd name="connsiteY180" fmla="*/ 1180157 h 6852679"/>
              <a:gd name="connsiteX181" fmla="*/ 3047446 w 12157697"/>
              <a:gd name="connsiteY181" fmla="*/ 1180157 h 6852679"/>
              <a:gd name="connsiteX182" fmla="*/ 3047446 w 12157697"/>
              <a:gd name="connsiteY182" fmla="*/ 1106839 h 6852679"/>
              <a:gd name="connsiteX183" fmla="*/ 2425363 w 12157697"/>
              <a:gd name="connsiteY183" fmla="*/ 1106839 h 6852679"/>
              <a:gd name="connsiteX184" fmla="*/ 2425363 w 12157697"/>
              <a:gd name="connsiteY184" fmla="*/ 1118477 h 6852679"/>
              <a:gd name="connsiteX185" fmla="*/ 2397931 w 12157697"/>
              <a:gd name="connsiteY185" fmla="*/ 1118477 h 6852679"/>
              <a:gd name="connsiteX186" fmla="*/ 2397931 w 12157697"/>
              <a:gd name="connsiteY186" fmla="*/ 1106839 h 6852679"/>
              <a:gd name="connsiteX187" fmla="*/ 2345644 w 12157697"/>
              <a:gd name="connsiteY187" fmla="*/ 1106839 h 6852679"/>
              <a:gd name="connsiteX188" fmla="*/ 2345644 w 12157697"/>
              <a:gd name="connsiteY188" fmla="*/ 1118477 h 6852679"/>
              <a:gd name="connsiteX189" fmla="*/ 2318212 w 12157697"/>
              <a:gd name="connsiteY189" fmla="*/ 1118477 h 6852679"/>
              <a:gd name="connsiteX190" fmla="*/ 2318212 w 12157697"/>
              <a:gd name="connsiteY190" fmla="*/ 1091045 h 6852679"/>
              <a:gd name="connsiteX191" fmla="*/ 2345644 w 12157697"/>
              <a:gd name="connsiteY191" fmla="*/ 1091045 h 6852679"/>
              <a:gd name="connsiteX192" fmla="*/ 2345644 w 12157697"/>
              <a:gd name="connsiteY192" fmla="*/ 1102683 h 6852679"/>
              <a:gd name="connsiteX193" fmla="*/ 2397931 w 12157697"/>
              <a:gd name="connsiteY193" fmla="*/ 1102683 h 6852679"/>
              <a:gd name="connsiteX194" fmla="*/ 2397931 w 12157697"/>
              <a:gd name="connsiteY194" fmla="*/ 1091045 h 6852679"/>
              <a:gd name="connsiteX195" fmla="*/ 2425363 w 12157697"/>
              <a:gd name="connsiteY195" fmla="*/ 1091045 h 6852679"/>
              <a:gd name="connsiteX196" fmla="*/ 2425363 w 12157697"/>
              <a:gd name="connsiteY196" fmla="*/ 1102683 h 6852679"/>
              <a:gd name="connsiteX197" fmla="*/ 3049524 w 12157697"/>
              <a:gd name="connsiteY197" fmla="*/ 1102683 h 6852679"/>
              <a:gd name="connsiteX198" fmla="*/ 3051602 w 12157697"/>
              <a:gd name="connsiteY198" fmla="*/ 1104761 h 6852679"/>
              <a:gd name="connsiteX199" fmla="*/ 3051602 w 12157697"/>
              <a:gd name="connsiteY199" fmla="*/ 1323469 h 6852679"/>
              <a:gd name="connsiteX200" fmla="*/ 3063240 w 12157697"/>
              <a:gd name="connsiteY200" fmla="*/ 1323469 h 6852679"/>
              <a:gd name="connsiteX201" fmla="*/ 3063240 w 12157697"/>
              <a:gd name="connsiteY201" fmla="*/ 1350901 h 6852679"/>
              <a:gd name="connsiteX202" fmla="*/ 3051602 w 12157697"/>
              <a:gd name="connsiteY202" fmla="*/ 1350901 h 6852679"/>
              <a:gd name="connsiteX203" fmla="*/ 3051602 w 12157697"/>
              <a:gd name="connsiteY203" fmla="*/ 1491220 h 6852679"/>
              <a:gd name="connsiteX204" fmla="*/ 3096782 w 12157697"/>
              <a:gd name="connsiteY204" fmla="*/ 1535111 h 6852679"/>
              <a:gd name="connsiteX205" fmla="*/ 3107048 w 12157697"/>
              <a:gd name="connsiteY205" fmla="*/ 1545086 h 6852679"/>
              <a:gd name="connsiteX206" fmla="*/ 3127207 w 12157697"/>
              <a:gd name="connsiteY206" fmla="*/ 1564663 h 6852679"/>
              <a:gd name="connsiteX207" fmla="*/ 3127207 w 12157697"/>
              <a:gd name="connsiteY207" fmla="*/ 1428334 h 6852679"/>
              <a:gd name="connsiteX208" fmla="*/ 3115569 w 12157697"/>
              <a:gd name="connsiteY208" fmla="*/ 1428334 h 6852679"/>
              <a:gd name="connsiteX209" fmla="*/ 3115569 w 12157697"/>
              <a:gd name="connsiteY209" fmla="*/ 1400902 h 6852679"/>
              <a:gd name="connsiteX210" fmla="*/ 3143001 w 12157697"/>
              <a:gd name="connsiteY210" fmla="*/ 1400902 h 6852679"/>
              <a:gd name="connsiteX211" fmla="*/ 3143001 w 12157697"/>
              <a:gd name="connsiteY211" fmla="*/ 1428334 h 6852679"/>
              <a:gd name="connsiteX212" fmla="*/ 3131363 w 12157697"/>
              <a:gd name="connsiteY212" fmla="*/ 1428334 h 6852679"/>
              <a:gd name="connsiteX213" fmla="*/ 3131363 w 12157697"/>
              <a:gd name="connsiteY213" fmla="*/ 1568694 h 6852679"/>
              <a:gd name="connsiteX214" fmla="*/ 3147864 w 12157697"/>
              <a:gd name="connsiteY214" fmla="*/ 1584738 h 6852679"/>
              <a:gd name="connsiteX215" fmla="*/ 3159128 w 12157697"/>
              <a:gd name="connsiteY215" fmla="*/ 1595669 h 6852679"/>
              <a:gd name="connsiteX216" fmla="*/ 3165819 w 12157697"/>
              <a:gd name="connsiteY216" fmla="*/ 1602195 h 6852679"/>
              <a:gd name="connsiteX217" fmla="*/ 3172262 w 12157697"/>
              <a:gd name="connsiteY217" fmla="*/ 1608471 h 6852679"/>
              <a:gd name="connsiteX218" fmla="*/ 3320228 w 12157697"/>
              <a:gd name="connsiteY218" fmla="*/ 1752239 h 6852679"/>
              <a:gd name="connsiteX219" fmla="*/ 3328333 w 12157697"/>
              <a:gd name="connsiteY219" fmla="*/ 1743885 h 6852679"/>
              <a:gd name="connsiteX220" fmla="*/ 3347993 w 12157697"/>
              <a:gd name="connsiteY220" fmla="*/ 1763004 h 6852679"/>
              <a:gd name="connsiteX221" fmla="*/ 3339888 w 12157697"/>
              <a:gd name="connsiteY221" fmla="*/ 1771359 h 6852679"/>
              <a:gd name="connsiteX222" fmla="*/ 3367528 w 12157697"/>
              <a:gd name="connsiteY222" fmla="*/ 1798209 h 6852679"/>
              <a:gd name="connsiteX223" fmla="*/ 3369315 w 12157697"/>
              <a:gd name="connsiteY223" fmla="*/ 1799954 h 6852679"/>
              <a:gd name="connsiteX224" fmla="*/ 4482722 w 12157697"/>
              <a:gd name="connsiteY224" fmla="*/ 1799954 h 6852679"/>
              <a:gd name="connsiteX225" fmla="*/ 4482722 w 12157697"/>
              <a:gd name="connsiteY225" fmla="*/ 1726636 h 6852679"/>
              <a:gd name="connsiteX226" fmla="*/ 3780878 w 12157697"/>
              <a:gd name="connsiteY226" fmla="*/ 1726636 h 6852679"/>
              <a:gd name="connsiteX227" fmla="*/ 3780878 w 12157697"/>
              <a:gd name="connsiteY227" fmla="*/ 1738274 h 6852679"/>
              <a:gd name="connsiteX228" fmla="*/ 3753446 w 12157697"/>
              <a:gd name="connsiteY228" fmla="*/ 1738274 h 6852679"/>
              <a:gd name="connsiteX229" fmla="*/ 3753446 w 12157697"/>
              <a:gd name="connsiteY229" fmla="*/ 1726636 h 6852679"/>
              <a:gd name="connsiteX230" fmla="*/ 3448203 w 12157697"/>
              <a:gd name="connsiteY230" fmla="*/ 1726636 h 6852679"/>
              <a:gd name="connsiteX231" fmla="*/ 3446748 w 12157697"/>
              <a:gd name="connsiteY231" fmla="*/ 1726054 h 6852679"/>
              <a:gd name="connsiteX232" fmla="*/ 3367029 w 12157697"/>
              <a:gd name="connsiteY232" fmla="*/ 1648580 h 6852679"/>
              <a:gd name="connsiteX233" fmla="*/ 3287310 w 12157697"/>
              <a:gd name="connsiteY233" fmla="*/ 1571105 h 6852679"/>
              <a:gd name="connsiteX234" fmla="*/ 3286686 w 12157697"/>
              <a:gd name="connsiteY234" fmla="*/ 1569609 h 6852679"/>
              <a:gd name="connsiteX235" fmla="*/ 3286686 w 12157697"/>
              <a:gd name="connsiteY235" fmla="*/ 1505850 h 6852679"/>
              <a:gd name="connsiteX236" fmla="*/ 3275049 w 12157697"/>
              <a:gd name="connsiteY236" fmla="*/ 1505850 h 6852679"/>
              <a:gd name="connsiteX237" fmla="*/ 3275049 w 12157697"/>
              <a:gd name="connsiteY237" fmla="*/ 1478418 h 6852679"/>
              <a:gd name="connsiteX238" fmla="*/ 3302481 w 12157697"/>
              <a:gd name="connsiteY238" fmla="*/ 1478418 h 6852679"/>
              <a:gd name="connsiteX239" fmla="*/ 3302481 w 12157697"/>
              <a:gd name="connsiteY239" fmla="*/ 1505850 h 6852679"/>
              <a:gd name="connsiteX240" fmla="*/ 3290843 w 12157697"/>
              <a:gd name="connsiteY240" fmla="*/ 1505850 h 6852679"/>
              <a:gd name="connsiteX241" fmla="*/ 3290843 w 12157697"/>
              <a:gd name="connsiteY241" fmla="*/ 1568736 h 6852679"/>
              <a:gd name="connsiteX242" fmla="*/ 3366405 w 12157697"/>
              <a:gd name="connsiteY242" fmla="*/ 1642179 h 6852679"/>
              <a:gd name="connsiteX243" fmla="*/ 3366405 w 12157697"/>
              <a:gd name="connsiteY243" fmla="*/ 1583325 h 6852679"/>
              <a:gd name="connsiteX244" fmla="*/ 3354768 w 12157697"/>
              <a:gd name="connsiteY244" fmla="*/ 1583325 h 6852679"/>
              <a:gd name="connsiteX245" fmla="*/ 3354768 w 12157697"/>
              <a:gd name="connsiteY245" fmla="*/ 1555893 h 6852679"/>
              <a:gd name="connsiteX246" fmla="*/ 3382200 w 12157697"/>
              <a:gd name="connsiteY246" fmla="*/ 1555893 h 6852679"/>
              <a:gd name="connsiteX247" fmla="*/ 3382200 w 12157697"/>
              <a:gd name="connsiteY247" fmla="*/ 1583325 h 6852679"/>
              <a:gd name="connsiteX248" fmla="*/ 3370562 w 12157697"/>
              <a:gd name="connsiteY248" fmla="*/ 1583325 h 6852679"/>
              <a:gd name="connsiteX249" fmla="*/ 3370562 w 12157697"/>
              <a:gd name="connsiteY249" fmla="*/ 1646211 h 6852679"/>
              <a:gd name="connsiteX250" fmla="*/ 3412998 w 12157697"/>
              <a:gd name="connsiteY250" fmla="*/ 1687442 h 6852679"/>
              <a:gd name="connsiteX251" fmla="*/ 3449076 w 12157697"/>
              <a:gd name="connsiteY251" fmla="*/ 1722480 h 6852679"/>
              <a:gd name="connsiteX252" fmla="*/ 3753446 w 12157697"/>
              <a:gd name="connsiteY252" fmla="*/ 1722480 h 6852679"/>
              <a:gd name="connsiteX253" fmla="*/ 3753446 w 12157697"/>
              <a:gd name="connsiteY253" fmla="*/ 1710842 h 6852679"/>
              <a:gd name="connsiteX254" fmla="*/ 3780878 w 12157697"/>
              <a:gd name="connsiteY254" fmla="*/ 1710842 h 6852679"/>
              <a:gd name="connsiteX255" fmla="*/ 3780878 w 12157697"/>
              <a:gd name="connsiteY255" fmla="*/ 1722480 h 6852679"/>
              <a:gd name="connsiteX256" fmla="*/ 4482722 w 12157697"/>
              <a:gd name="connsiteY256" fmla="*/ 1722480 h 6852679"/>
              <a:gd name="connsiteX257" fmla="*/ 4482722 w 12157697"/>
              <a:gd name="connsiteY257" fmla="*/ 1649162 h 6852679"/>
              <a:gd name="connsiteX258" fmla="*/ 4339036 w 12157697"/>
              <a:gd name="connsiteY258" fmla="*/ 1649162 h 6852679"/>
              <a:gd name="connsiteX259" fmla="*/ 4339036 w 12157697"/>
              <a:gd name="connsiteY259" fmla="*/ 1660799 h 6852679"/>
              <a:gd name="connsiteX260" fmla="*/ 4311604 w 12157697"/>
              <a:gd name="connsiteY260" fmla="*/ 1660799 h 6852679"/>
              <a:gd name="connsiteX261" fmla="*/ 4311604 w 12157697"/>
              <a:gd name="connsiteY261" fmla="*/ 1649162 h 6852679"/>
              <a:gd name="connsiteX262" fmla="*/ 3621398 w 12157697"/>
              <a:gd name="connsiteY262" fmla="*/ 1649162 h 6852679"/>
              <a:gd name="connsiteX263" fmla="*/ 3621398 w 12157697"/>
              <a:gd name="connsiteY263" fmla="*/ 1660799 h 6852679"/>
              <a:gd name="connsiteX264" fmla="*/ 3593966 w 12157697"/>
              <a:gd name="connsiteY264" fmla="*/ 1660799 h 6852679"/>
              <a:gd name="connsiteX265" fmla="*/ 3593966 w 12157697"/>
              <a:gd name="connsiteY265" fmla="*/ 1633367 h 6852679"/>
              <a:gd name="connsiteX266" fmla="*/ 3621398 w 12157697"/>
              <a:gd name="connsiteY266" fmla="*/ 1633367 h 6852679"/>
              <a:gd name="connsiteX267" fmla="*/ 3621398 w 12157697"/>
              <a:gd name="connsiteY267" fmla="*/ 1645005 h 6852679"/>
              <a:gd name="connsiteX268" fmla="*/ 4311604 w 12157697"/>
              <a:gd name="connsiteY268" fmla="*/ 1645005 h 6852679"/>
              <a:gd name="connsiteX269" fmla="*/ 4311604 w 12157697"/>
              <a:gd name="connsiteY269" fmla="*/ 1633367 h 6852679"/>
              <a:gd name="connsiteX270" fmla="*/ 4339036 w 12157697"/>
              <a:gd name="connsiteY270" fmla="*/ 1633367 h 6852679"/>
              <a:gd name="connsiteX271" fmla="*/ 4339036 w 12157697"/>
              <a:gd name="connsiteY271" fmla="*/ 1645005 h 6852679"/>
              <a:gd name="connsiteX272" fmla="*/ 4482722 w 12157697"/>
              <a:gd name="connsiteY272" fmla="*/ 1645005 h 6852679"/>
              <a:gd name="connsiteX273" fmla="*/ 4482722 w 12157697"/>
              <a:gd name="connsiteY273" fmla="*/ 1571687 h 6852679"/>
              <a:gd name="connsiteX274" fmla="*/ 3541679 w 12157697"/>
              <a:gd name="connsiteY274" fmla="*/ 1571687 h 6852679"/>
              <a:gd name="connsiteX275" fmla="*/ 3541679 w 12157697"/>
              <a:gd name="connsiteY275" fmla="*/ 1583325 h 6852679"/>
              <a:gd name="connsiteX276" fmla="*/ 3514247 w 12157697"/>
              <a:gd name="connsiteY276" fmla="*/ 1583325 h 6852679"/>
              <a:gd name="connsiteX277" fmla="*/ 3514247 w 12157697"/>
              <a:gd name="connsiteY277" fmla="*/ 1555893 h 6852679"/>
              <a:gd name="connsiteX278" fmla="*/ 3541679 w 12157697"/>
              <a:gd name="connsiteY278" fmla="*/ 1555893 h 6852679"/>
              <a:gd name="connsiteX279" fmla="*/ 3541679 w 12157697"/>
              <a:gd name="connsiteY279" fmla="*/ 1567531 h 6852679"/>
              <a:gd name="connsiteX280" fmla="*/ 4482722 w 12157697"/>
              <a:gd name="connsiteY280" fmla="*/ 1567531 h 6852679"/>
              <a:gd name="connsiteX281" fmla="*/ 4482722 w 12157697"/>
              <a:gd name="connsiteY281" fmla="*/ 1494212 h 6852679"/>
              <a:gd name="connsiteX282" fmla="*/ 4099837 w 12157697"/>
              <a:gd name="connsiteY282" fmla="*/ 1494212 h 6852679"/>
              <a:gd name="connsiteX283" fmla="*/ 4099837 w 12157697"/>
              <a:gd name="connsiteY283" fmla="*/ 1505850 h 6852679"/>
              <a:gd name="connsiteX284" fmla="*/ 4072405 w 12157697"/>
              <a:gd name="connsiteY284" fmla="*/ 1505850 h 6852679"/>
              <a:gd name="connsiteX285" fmla="*/ 4072405 w 12157697"/>
              <a:gd name="connsiteY285" fmla="*/ 1478418 h 6852679"/>
              <a:gd name="connsiteX286" fmla="*/ 4099837 w 12157697"/>
              <a:gd name="connsiteY286" fmla="*/ 1478418 h 6852679"/>
              <a:gd name="connsiteX287" fmla="*/ 4099837 w 12157697"/>
              <a:gd name="connsiteY287" fmla="*/ 1490056 h 6852679"/>
              <a:gd name="connsiteX288" fmla="*/ 4482722 w 12157697"/>
              <a:gd name="connsiteY288" fmla="*/ 1490056 h 6852679"/>
              <a:gd name="connsiteX289" fmla="*/ 4482722 w 12157697"/>
              <a:gd name="connsiteY289" fmla="*/ 1416738 h 6852679"/>
              <a:gd name="connsiteX290" fmla="*/ 3860639 w 12157697"/>
              <a:gd name="connsiteY290" fmla="*/ 1416738 h 6852679"/>
              <a:gd name="connsiteX291" fmla="*/ 3860639 w 12157697"/>
              <a:gd name="connsiteY291" fmla="*/ 1428375 h 6852679"/>
              <a:gd name="connsiteX292" fmla="*/ 3833207 w 12157697"/>
              <a:gd name="connsiteY292" fmla="*/ 1428375 h 6852679"/>
              <a:gd name="connsiteX293" fmla="*/ 3833207 w 12157697"/>
              <a:gd name="connsiteY293" fmla="*/ 1400943 h 6852679"/>
              <a:gd name="connsiteX294" fmla="*/ 3860639 w 12157697"/>
              <a:gd name="connsiteY294" fmla="*/ 1400943 h 6852679"/>
              <a:gd name="connsiteX295" fmla="*/ 3860639 w 12157697"/>
              <a:gd name="connsiteY295" fmla="*/ 1412581 h 6852679"/>
              <a:gd name="connsiteX296" fmla="*/ 4482722 w 12157697"/>
              <a:gd name="connsiteY296" fmla="*/ 1412581 h 6852679"/>
              <a:gd name="connsiteX297" fmla="*/ 4482722 w 12157697"/>
              <a:gd name="connsiteY297" fmla="*/ 1339263 h 6852679"/>
              <a:gd name="connsiteX298" fmla="*/ 4179556 w 12157697"/>
              <a:gd name="connsiteY298" fmla="*/ 1339263 h 6852679"/>
              <a:gd name="connsiteX299" fmla="*/ 4179556 w 12157697"/>
              <a:gd name="connsiteY299" fmla="*/ 1350901 h 6852679"/>
              <a:gd name="connsiteX300" fmla="*/ 4152124 w 12157697"/>
              <a:gd name="connsiteY300" fmla="*/ 1350901 h 6852679"/>
              <a:gd name="connsiteX301" fmla="*/ 4152124 w 12157697"/>
              <a:gd name="connsiteY301" fmla="*/ 1323469 h 6852679"/>
              <a:gd name="connsiteX302" fmla="*/ 4179556 w 12157697"/>
              <a:gd name="connsiteY302" fmla="*/ 1323469 h 6852679"/>
              <a:gd name="connsiteX303" fmla="*/ 4179556 w 12157697"/>
              <a:gd name="connsiteY303" fmla="*/ 1335107 h 6852679"/>
              <a:gd name="connsiteX304" fmla="*/ 4320166 w 12157697"/>
              <a:gd name="connsiteY304" fmla="*/ 1335107 h 6852679"/>
              <a:gd name="connsiteX305" fmla="*/ 4244728 w 12157697"/>
              <a:gd name="connsiteY305" fmla="*/ 1261788 h 6852679"/>
              <a:gd name="connsiteX306" fmla="*/ 4179556 w 12157697"/>
              <a:gd name="connsiteY306" fmla="*/ 1261788 h 6852679"/>
              <a:gd name="connsiteX307" fmla="*/ 4179556 w 12157697"/>
              <a:gd name="connsiteY307" fmla="*/ 1273426 h 6852679"/>
              <a:gd name="connsiteX308" fmla="*/ 4152124 w 12157697"/>
              <a:gd name="connsiteY308" fmla="*/ 1273426 h 6852679"/>
              <a:gd name="connsiteX309" fmla="*/ 4152124 w 12157697"/>
              <a:gd name="connsiteY309" fmla="*/ 1261788 h 6852679"/>
              <a:gd name="connsiteX310" fmla="*/ 3780878 w 12157697"/>
              <a:gd name="connsiteY310" fmla="*/ 1261788 h 6852679"/>
              <a:gd name="connsiteX311" fmla="*/ 3780878 w 12157697"/>
              <a:gd name="connsiteY311" fmla="*/ 1273426 h 6852679"/>
              <a:gd name="connsiteX312" fmla="*/ 3753446 w 12157697"/>
              <a:gd name="connsiteY312" fmla="*/ 1273426 h 6852679"/>
              <a:gd name="connsiteX313" fmla="*/ 3753446 w 12157697"/>
              <a:gd name="connsiteY313" fmla="*/ 1261788 h 6852679"/>
              <a:gd name="connsiteX314" fmla="*/ 3701159 w 12157697"/>
              <a:gd name="connsiteY314" fmla="*/ 1261788 h 6852679"/>
              <a:gd name="connsiteX315" fmla="*/ 3701159 w 12157697"/>
              <a:gd name="connsiteY315" fmla="*/ 1273426 h 6852679"/>
              <a:gd name="connsiteX316" fmla="*/ 3673727 w 12157697"/>
              <a:gd name="connsiteY316" fmla="*/ 1273426 h 6852679"/>
              <a:gd name="connsiteX317" fmla="*/ 3673727 w 12157697"/>
              <a:gd name="connsiteY317" fmla="*/ 1245994 h 6852679"/>
              <a:gd name="connsiteX318" fmla="*/ 3701159 w 12157697"/>
              <a:gd name="connsiteY318" fmla="*/ 1245994 h 6852679"/>
              <a:gd name="connsiteX319" fmla="*/ 3701159 w 12157697"/>
              <a:gd name="connsiteY319" fmla="*/ 1257632 h 6852679"/>
              <a:gd name="connsiteX320" fmla="*/ 3753446 w 12157697"/>
              <a:gd name="connsiteY320" fmla="*/ 1257632 h 6852679"/>
              <a:gd name="connsiteX321" fmla="*/ 3753446 w 12157697"/>
              <a:gd name="connsiteY321" fmla="*/ 1245994 h 6852679"/>
              <a:gd name="connsiteX322" fmla="*/ 3780878 w 12157697"/>
              <a:gd name="connsiteY322" fmla="*/ 1245994 h 6852679"/>
              <a:gd name="connsiteX323" fmla="*/ 3780878 w 12157697"/>
              <a:gd name="connsiteY323" fmla="*/ 1257632 h 6852679"/>
              <a:gd name="connsiteX324" fmla="*/ 4152124 w 12157697"/>
              <a:gd name="connsiteY324" fmla="*/ 1257632 h 6852679"/>
              <a:gd name="connsiteX325" fmla="*/ 4152124 w 12157697"/>
              <a:gd name="connsiteY325" fmla="*/ 1249278 h 6852679"/>
              <a:gd name="connsiteX326" fmla="*/ 4085249 w 12157697"/>
              <a:gd name="connsiteY326" fmla="*/ 1184314 h 6852679"/>
              <a:gd name="connsiteX327" fmla="*/ 3701117 w 12157697"/>
              <a:gd name="connsiteY327" fmla="*/ 1184314 h 6852679"/>
              <a:gd name="connsiteX328" fmla="*/ 3701117 w 12157697"/>
              <a:gd name="connsiteY328" fmla="*/ 1195952 h 6852679"/>
              <a:gd name="connsiteX329" fmla="*/ 3673685 w 12157697"/>
              <a:gd name="connsiteY329" fmla="*/ 1195952 h 6852679"/>
              <a:gd name="connsiteX330" fmla="*/ 3673685 w 12157697"/>
              <a:gd name="connsiteY330" fmla="*/ 1168520 h 6852679"/>
              <a:gd name="connsiteX331" fmla="*/ 3701117 w 12157697"/>
              <a:gd name="connsiteY331" fmla="*/ 1168520 h 6852679"/>
              <a:gd name="connsiteX332" fmla="*/ 3701117 w 12157697"/>
              <a:gd name="connsiteY332" fmla="*/ 1180157 h 6852679"/>
              <a:gd name="connsiteX333" fmla="*/ 3762008 w 12157697"/>
              <a:gd name="connsiteY333" fmla="*/ 1180157 h 6852679"/>
              <a:gd name="connsiteX334" fmla="*/ 3686529 w 12157697"/>
              <a:gd name="connsiteY334" fmla="*/ 1106839 h 6852679"/>
              <a:gd name="connsiteX335" fmla="*/ 3222678 w 12157697"/>
              <a:gd name="connsiteY335" fmla="*/ 1106839 h 6852679"/>
              <a:gd name="connsiteX336" fmla="*/ 3222678 w 12157697"/>
              <a:gd name="connsiteY336" fmla="*/ 1118477 h 6852679"/>
              <a:gd name="connsiteX337" fmla="*/ 3195246 w 12157697"/>
              <a:gd name="connsiteY337" fmla="*/ 1118477 h 6852679"/>
              <a:gd name="connsiteX338" fmla="*/ 3195246 w 12157697"/>
              <a:gd name="connsiteY338" fmla="*/ 1091045 h 6852679"/>
              <a:gd name="connsiteX339" fmla="*/ 3222678 w 12157697"/>
              <a:gd name="connsiteY339" fmla="*/ 1091045 h 6852679"/>
              <a:gd name="connsiteX340" fmla="*/ 3222678 w 12157697"/>
              <a:gd name="connsiteY340" fmla="*/ 1102683 h 6852679"/>
              <a:gd name="connsiteX341" fmla="*/ 3682247 w 12157697"/>
              <a:gd name="connsiteY341" fmla="*/ 1102683 h 6852679"/>
              <a:gd name="connsiteX342" fmla="*/ 3655896 w 12157697"/>
              <a:gd name="connsiteY342" fmla="*/ 1077080 h 6852679"/>
              <a:gd name="connsiteX343" fmla="*/ 3647791 w 12157697"/>
              <a:gd name="connsiteY343" fmla="*/ 1085434 h 6852679"/>
              <a:gd name="connsiteX344" fmla="*/ 3628132 w 12157697"/>
              <a:gd name="connsiteY344" fmla="*/ 1066315 h 6852679"/>
              <a:gd name="connsiteX345" fmla="*/ 3636236 w 12157697"/>
              <a:gd name="connsiteY345" fmla="*/ 1057960 h 6852679"/>
              <a:gd name="connsiteX346" fmla="*/ 3606809 w 12157697"/>
              <a:gd name="connsiteY346" fmla="*/ 1029365 h 6852679"/>
              <a:gd name="connsiteX347" fmla="*/ 3541638 w 12157697"/>
              <a:gd name="connsiteY347" fmla="*/ 1029365 h 6852679"/>
              <a:gd name="connsiteX348" fmla="*/ 3541638 w 12157697"/>
              <a:gd name="connsiteY348" fmla="*/ 1041002 h 6852679"/>
              <a:gd name="connsiteX349" fmla="*/ 3514206 w 12157697"/>
              <a:gd name="connsiteY349" fmla="*/ 1041002 h 6852679"/>
              <a:gd name="connsiteX350" fmla="*/ 3514206 w 12157697"/>
              <a:gd name="connsiteY350" fmla="*/ 1029365 h 6852679"/>
              <a:gd name="connsiteX351" fmla="*/ 2345602 w 12157697"/>
              <a:gd name="connsiteY351" fmla="*/ 1029365 h 6852679"/>
              <a:gd name="connsiteX352" fmla="*/ 2345602 w 12157697"/>
              <a:gd name="connsiteY352" fmla="*/ 1041002 h 6852679"/>
              <a:gd name="connsiteX353" fmla="*/ 2318170 w 12157697"/>
              <a:gd name="connsiteY353" fmla="*/ 1041002 h 6852679"/>
              <a:gd name="connsiteX354" fmla="*/ 2318170 w 12157697"/>
              <a:gd name="connsiteY354" fmla="*/ 1029365 h 6852679"/>
              <a:gd name="connsiteX355" fmla="*/ 1946924 w 12157697"/>
              <a:gd name="connsiteY355" fmla="*/ 1029365 h 6852679"/>
              <a:gd name="connsiteX356" fmla="*/ 1946924 w 12157697"/>
              <a:gd name="connsiteY356" fmla="*/ 1041002 h 6852679"/>
              <a:gd name="connsiteX357" fmla="*/ 1919492 w 12157697"/>
              <a:gd name="connsiteY357" fmla="*/ 1041002 h 6852679"/>
              <a:gd name="connsiteX358" fmla="*/ 1919492 w 12157697"/>
              <a:gd name="connsiteY358" fmla="*/ 1013570 h 6852679"/>
              <a:gd name="connsiteX359" fmla="*/ 1946924 w 12157697"/>
              <a:gd name="connsiteY359" fmla="*/ 1013570 h 6852679"/>
              <a:gd name="connsiteX360" fmla="*/ 1946924 w 12157697"/>
              <a:gd name="connsiteY360" fmla="*/ 1025208 h 6852679"/>
              <a:gd name="connsiteX361" fmla="*/ 2318170 w 12157697"/>
              <a:gd name="connsiteY361" fmla="*/ 1025208 h 6852679"/>
              <a:gd name="connsiteX362" fmla="*/ 2318170 w 12157697"/>
              <a:gd name="connsiteY362" fmla="*/ 1013570 h 6852679"/>
              <a:gd name="connsiteX363" fmla="*/ 2345602 w 12157697"/>
              <a:gd name="connsiteY363" fmla="*/ 1013570 h 6852679"/>
              <a:gd name="connsiteX364" fmla="*/ 2345602 w 12157697"/>
              <a:gd name="connsiteY364" fmla="*/ 1025208 h 6852679"/>
              <a:gd name="connsiteX365" fmla="*/ 3514206 w 12157697"/>
              <a:gd name="connsiteY365" fmla="*/ 1025208 h 6852679"/>
              <a:gd name="connsiteX366" fmla="*/ 3514206 w 12157697"/>
              <a:gd name="connsiteY366" fmla="*/ 1013570 h 6852679"/>
              <a:gd name="connsiteX367" fmla="*/ 3541638 w 12157697"/>
              <a:gd name="connsiteY367" fmla="*/ 1013570 h 6852679"/>
              <a:gd name="connsiteX368" fmla="*/ 3541638 w 12157697"/>
              <a:gd name="connsiteY368" fmla="*/ 1025208 h 6852679"/>
              <a:gd name="connsiteX369" fmla="*/ 3607641 w 12157697"/>
              <a:gd name="connsiteY369" fmla="*/ 1025208 h 6852679"/>
              <a:gd name="connsiteX370" fmla="*/ 3609096 w 12157697"/>
              <a:gd name="connsiteY370" fmla="*/ 1025790 h 6852679"/>
              <a:gd name="connsiteX371" fmla="*/ 3639104 w 12157697"/>
              <a:gd name="connsiteY371" fmla="*/ 1054968 h 6852679"/>
              <a:gd name="connsiteX372" fmla="*/ 3647209 w 12157697"/>
              <a:gd name="connsiteY372" fmla="*/ 1046613 h 6852679"/>
              <a:gd name="connsiteX373" fmla="*/ 3666869 w 12157697"/>
              <a:gd name="connsiteY373" fmla="*/ 1065733 h 6852679"/>
              <a:gd name="connsiteX374" fmla="*/ 3658764 w 12157697"/>
              <a:gd name="connsiteY374" fmla="*/ 1074087 h 6852679"/>
              <a:gd name="connsiteX375" fmla="*/ 3688773 w 12157697"/>
              <a:gd name="connsiteY375" fmla="*/ 1103265 h 6852679"/>
              <a:gd name="connsiteX376" fmla="*/ 3740229 w 12157697"/>
              <a:gd name="connsiteY376" fmla="*/ 1153266 h 6852679"/>
              <a:gd name="connsiteX377" fmla="*/ 3767910 w 12157697"/>
              <a:gd name="connsiteY377" fmla="*/ 1180157 h 6852679"/>
              <a:gd name="connsiteX378" fmla="*/ 4085997 w 12157697"/>
              <a:gd name="connsiteY378" fmla="*/ 1180157 h 6852679"/>
              <a:gd name="connsiteX379" fmla="*/ 4087451 w 12157697"/>
              <a:gd name="connsiteY379" fmla="*/ 1180739 h 6852679"/>
              <a:gd name="connsiteX380" fmla="*/ 4154618 w 12157697"/>
              <a:gd name="connsiteY380" fmla="*/ 1245994 h 6852679"/>
              <a:gd name="connsiteX381" fmla="*/ 4179473 w 12157697"/>
              <a:gd name="connsiteY381" fmla="*/ 1245994 h 6852679"/>
              <a:gd name="connsiteX382" fmla="*/ 4179473 w 12157697"/>
              <a:gd name="connsiteY382" fmla="*/ 1257632 h 6852679"/>
              <a:gd name="connsiteX383" fmla="*/ 4245476 w 12157697"/>
              <a:gd name="connsiteY383" fmla="*/ 1257632 h 6852679"/>
              <a:gd name="connsiteX384" fmla="*/ 4246931 w 12157697"/>
              <a:gd name="connsiteY384" fmla="*/ 1258214 h 6852679"/>
              <a:gd name="connsiteX385" fmla="*/ 4326068 w 12157697"/>
              <a:gd name="connsiteY385" fmla="*/ 1335107 h 6852679"/>
              <a:gd name="connsiteX386" fmla="*/ 4482638 w 12157697"/>
              <a:gd name="connsiteY386" fmla="*/ 1335107 h 6852679"/>
              <a:gd name="connsiteX387" fmla="*/ 4482638 w 12157697"/>
              <a:gd name="connsiteY387" fmla="*/ 1261788 h 6852679"/>
              <a:gd name="connsiteX388" fmla="*/ 4418713 w 12157697"/>
              <a:gd name="connsiteY388" fmla="*/ 1261788 h 6852679"/>
              <a:gd name="connsiteX389" fmla="*/ 4418713 w 12157697"/>
              <a:gd name="connsiteY389" fmla="*/ 1273426 h 6852679"/>
              <a:gd name="connsiteX390" fmla="*/ 4391282 w 12157697"/>
              <a:gd name="connsiteY390" fmla="*/ 1273426 h 6852679"/>
              <a:gd name="connsiteX391" fmla="*/ 4391282 w 12157697"/>
              <a:gd name="connsiteY391" fmla="*/ 1261788 h 6852679"/>
              <a:gd name="connsiteX392" fmla="*/ 4338995 w 12157697"/>
              <a:gd name="connsiteY392" fmla="*/ 1261788 h 6852679"/>
              <a:gd name="connsiteX393" fmla="*/ 4338995 w 12157697"/>
              <a:gd name="connsiteY393" fmla="*/ 1273426 h 6852679"/>
              <a:gd name="connsiteX394" fmla="*/ 4311563 w 12157697"/>
              <a:gd name="connsiteY394" fmla="*/ 1273426 h 6852679"/>
              <a:gd name="connsiteX395" fmla="*/ 4311563 w 12157697"/>
              <a:gd name="connsiteY395" fmla="*/ 1245994 h 6852679"/>
              <a:gd name="connsiteX396" fmla="*/ 4338995 w 12157697"/>
              <a:gd name="connsiteY396" fmla="*/ 1245994 h 6852679"/>
              <a:gd name="connsiteX397" fmla="*/ 4338995 w 12157697"/>
              <a:gd name="connsiteY397" fmla="*/ 1257632 h 6852679"/>
              <a:gd name="connsiteX398" fmla="*/ 4391282 w 12157697"/>
              <a:gd name="connsiteY398" fmla="*/ 1257632 h 6852679"/>
              <a:gd name="connsiteX399" fmla="*/ 4391282 w 12157697"/>
              <a:gd name="connsiteY399" fmla="*/ 1249278 h 6852679"/>
              <a:gd name="connsiteX400" fmla="*/ 4324406 w 12157697"/>
              <a:gd name="connsiteY400" fmla="*/ 1184314 h 6852679"/>
              <a:gd name="connsiteX401" fmla="*/ 4245518 w 12157697"/>
              <a:gd name="connsiteY401" fmla="*/ 1184314 h 6852679"/>
              <a:gd name="connsiteX402" fmla="*/ 4244063 w 12157697"/>
              <a:gd name="connsiteY402" fmla="*/ 1183732 h 6852679"/>
              <a:gd name="connsiteX403" fmla="*/ 4214013 w 12157697"/>
              <a:gd name="connsiteY403" fmla="*/ 1154554 h 6852679"/>
              <a:gd name="connsiteX404" fmla="*/ 4205908 w 12157697"/>
              <a:gd name="connsiteY404" fmla="*/ 1162909 h 6852679"/>
              <a:gd name="connsiteX405" fmla="*/ 4186248 w 12157697"/>
              <a:gd name="connsiteY405" fmla="*/ 1143789 h 6852679"/>
              <a:gd name="connsiteX406" fmla="*/ 4194353 w 12157697"/>
              <a:gd name="connsiteY406" fmla="*/ 1135435 h 6852679"/>
              <a:gd name="connsiteX407" fmla="*/ 4164926 w 12157697"/>
              <a:gd name="connsiteY407" fmla="*/ 1106839 h 6852679"/>
              <a:gd name="connsiteX408" fmla="*/ 3780795 w 12157697"/>
              <a:gd name="connsiteY408" fmla="*/ 1106839 h 6852679"/>
              <a:gd name="connsiteX409" fmla="*/ 3780795 w 12157697"/>
              <a:gd name="connsiteY409" fmla="*/ 1118477 h 6852679"/>
              <a:gd name="connsiteX410" fmla="*/ 3753363 w 12157697"/>
              <a:gd name="connsiteY410" fmla="*/ 1118477 h 6852679"/>
              <a:gd name="connsiteX411" fmla="*/ 3753363 w 12157697"/>
              <a:gd name="connsiteY411" fmla="*/ 1091045 h 6852679"/>
              <a:gd name="connsiteX412" fmla="*/ 3780795 w 12157697"/>
              <a:gd name="connsiteY412" fmla="*/ 1091045 h 6852679"/>
              <a:gd name="connsiteX413" fmla="*/ 3780795 w 12157697"/>
              <a:gd name="connsiteY413" fmla="*/ 1102683 h 6852679"/>
              <a:gd name="connsiteX414" fmla="*/ 4165757 w 12157697"/>
              <a:gd name="connsiteY414" fmla="*/ 1102683 h 6852679"/>
              <a:gd name="connsiteX415" fmla="*/ 4167212 w 12157697"/>
              <a:gd name="connsiteY415" fmla="*/ 1103265 h 6852679"/>
              <a:gd name="connsiteX416" fmla="*/ 4197221 w 12157697"/>
              <a:gd name="connsiteY416" fmla="*/ 1132442 h 6852679"/>
              <a:gd name="connsiteX417" fmla="*/ 4205326 w 12157697"/>
              <a:gd name="connsiteY417" fmla="*/ 1124088 h 6852679"/>
              <a:gd name="connsiteX418" fmla="*/ 4224986 w 12157697"/>
              <a:gd name="connsiteY418" fmla="*/ 1143207 h 6852679"/>
              <a:gd name="connsiteX419" fmla="*/ 4216881 w 12157697"/>
              <a:gd name="connsiteY419" fmla="*/ 1151562 h 6852679"/>
              <a:gd name="connsiteX420" fmla="*/ 4246308 w 12157697"/>
              <a:gd name="connsiteY420" fmla="*/ 1180157 h 6852679"/>
              <a:gd name="connsiteX421" fmla="*/ 4325195 w 12157697"/>
              <a:gd name="connsiteY421" fmla="*/ 1180157 h 6852679"/>
              <a:gd name="connsiteX422" fmla="*/ 4326650 w 12157697"/>
              <a:gd name="connsiteY422" fmla="*/ 1180739 h 6852679"/>
              <a:gd name="connsiteX423" fmla="*/ 4393817 w 12157697"/>
              <a:gd name="connsiteY423" fmla="*/ 1245994 h 6852679"/>
              <a:gd name="connsiteX424" fmla="*/ 4418672 w 12157697"/>
              <a:gd name="connsiteY424" fmla="*/ 1245994 h 6852679"/>
              <a:gd name="connsiteX425" fmla="*/ 4418672 w 12157697"/>
              <a:gd name="connsiteY425" fmla="*/ 1257632 h 6852679"/>
              <a:gd name="connsiteX426" fmla="*/ 4484675 w 12157697"/>
              <a:gd name="connsiteY426" fmla="*/ 1257632 h 6852679"/>
              <a:gd name="connsiteX427" fmla="*/ 4486754 w 12157697"/>
              <a:gd name="connsiteY427" fmla="*/ 1259710 h 6852679"/>
              <a:gd name="connsiteX428" fmla="*/ 4486754 w 12157697"/>
              <a:gd name="connsiteY428" fmla="*/ 1956067 h 6852679"/>
              <a:gd name="connsiteX429" fmla="*/ 4516139 w 12157697"/>
              <a:gd name="connsiteY429" fmla="*/ 1984622 h 6852679"/>
              <a:gd name="connsiteX430" fmla="*/ 4524244 w 12157697"/>
              <a:gd name="connsiteY430" fmla="*/ 1976267 h 6852679"/>
              <a:gd name="connsiteX431" fmla="*/ 4543904 w 12157697"/>
              <a:gd name="connsiteY431" fmla="*/ 1995387 h 6852679"/>
              <a:gd name="connsiteX432" fmla="*/ 4535798 w 12157697"/>
              <a:gd name="connsiteY432" fmla="*/ 2003741 h 6852679"/>
              <a:gd name="connsiteX433" fmla="*/ 4562316 w 12157697"/>
              <a:gd name="connsiteY433" fmla="*/ 2029469 h 6852679"/>
              <a:gd name="connsiteX434" fmla="*/ 4562316 w 12157697"/>
              <a:gd name="connsiteY434" fmla="*/ 1583283 h 6852679"/>
              <a:gd name="connsiteX435" fmla="*/ 4550678 w 12157697"/>
              <a:gd name="connsiteY435" fmla="*/ 1583283 h 6852679"/>
              <a:gd name="connsiteX436" fmla="*/ 4550678 w 12157697"/>
              <a:gd name="connsiteY436" fmla="*/ 1555851 h 6852679"/>
              <a:gd name="connsiteX437" fmla="*/ 4562316 w 12157697"/>
              <a:gd name="connsiteY437" fmla="*/ 1555851 h 6852679"/>
              <a:gd name="connsiteX438" fmla="*/ 4562316 w 12157697"/>
              <a:gd name="connsiteY438" fmla="*/ 1505809 h 6852679"/>
              <a:gd name="connsiteX439" fmla="*/ 4550678 w 12157697"/>
              <a:gd name="connsiteY439" fmla="*/ 1505809 h 6852679"/>
              <a:gd name="connsiteX440" fmla="*/ 4550678 w 12157697"/>
              <a:gd name="connsiteY440" fmla="*/ 1478377 h 6852679"/>
              <a:gd name="connsiteX441" fmla="*/ 4562316 w 12157697"/>
              <a:gd name="connsiteY441" fmla="*/ 1478377 h 6852679"/>
              <a:gd name="connsiteX442" fmla="*/ 4562316 w 12157697"/>
              <a:gd name="connsiteY442" fmla="*/ 1259669 h 6852679"/>
              <a:gd name="connsiteX443" fmla="*/ 4564394 w 12157697"/>
              <a:gd name="connsiteY443" fmla="*/ 1257591 h 6852679"/>
              <a:gd name="connsiteX444" fmla="*/ 4630397 w 12157697"/>
              <a:gd name="connsiteY444" fmla="*/ 1257591 h 6852679"/>
              <a:gd name="connsiteX445" fmla="*/ 4630397 w 12157697"/>
              <a:gd name="connsiteY445" fmla="*/ 1245953 h 6852679"/>
              <a:gd name="connsiteX446" fmla="*/ 4657829 w 12157697"/>
              <a:gd name="connsiteY446" fmla="*/ 1245953 h 6852679"/>
              <a:gd name="connsiteX447" fmla="*/ 4657829 w 12157697"/>
              <a:gd name="connsiteY447" fmla="*/ 1273385 h 6852679"/>
              <a:gd name="connsiteX448" fmla="*/ 4630397 w 12157697"/>
              <a:gd name="connsiteY448" fmla="*/ 1273385 h 6852679"/>
              <a:gd name="connsiteX449" fmla="*/ 4630397 w 12157697"/>
              <a:gd name="connsiteY449" fmla="*/ 1261747 h 6852679"/>
              <a:gd name="connsiteX450" fmla="*/ 4566472 w 12157697"/>
              <a:gd name="connsiteY450" fmla="*/ 1261747 h 6852679"/>
              <a:gd name="connsiteX451" fmla="*/ 4566472 w 12157697"/>
              <a:gd name="connsiteY451" fmla="*/ 1478377 h 6852679"/>
              <a:gd name="connsiteX452" fmla="*/ 4578110 w 12157697"/>
              <a:gd name="connsiteY452" fmla="*/ 1478377 h 6852679"/>
              <a:gd name="connsiteX453" fmla="*/ 4578110 w 12157697"/>
              <a:gd name="connsiteY453" fmla="*/ 1505809 h 6852679"/>
              <a:gd name="connsiteX454" fmla="*/ 4566472 w 12157697"/>
              <a:gd name="connsiteY454" fmla="*/ 1505809 h 6852679"/>
              <a:gd name="connsiteX455" fmla="*/ 4566472 w 12157697"/>
              <a:gd name="connsiteY455" fmla="*/ 1555851 h 6852679"/>
              <a:gd name="connsiteX456" fmla="*/ 4578110 w 12157697"/>
              <a:gd name="connsiteY456" fmla="*/ 1555851 h 6852679"/>
              <a:gd name="connsiteX457" fmla="*/ 4578110 w 12157697"/>
              <a:gd name="connsiteY457" fmla="*/ 1567489 h 6852679"/>
              <a:gd name="connsiteX458" fmla="*/ 4949357 w 12157697"/>
              <a:gd name="connsiteY458" fmla="*/ 1567489 h 6852679"/>
              <a:gd name="connsiteX459" fmla="*/ 4949357 w 12157697"/>
              <a:gd name="connsiteY459" fmla="*/ 1555851 h 6852679"/>
              <a:gd name="connsiteX460" fmla="*/ 4976788 w 12157697"/>
              <a:gd name="connsiteY460" fmla="*/ 1555851 h 6852679"/>
              <a:gd name="connsiteX461" fmla="*/ 4976788 w 12157697"/>
              <a:gd name="connsiteY461" fmla="*/ 1583283 h 6852679"/>
              <a:gd name="connsiteX462" fmla="*/ 4949357 w 12157697"/>
              <a:gd name="connsiteY462" fmla="*/ 1583283 h 6852679"/>
              <a:gd name="connsiteX463" fmla="*/ 4949357 w 12157697"/>
              <a:gd name="connsiteY463" fmla="*/ 1571645 h 6852679"/>
              <a:gd name="connsiteX464" fmla="*/ 4578110 w 12157697"/>
              <a:gd name="connsiteY464" fmla="*/ 1571645 h 6852679"/>
              <a:gd name="connsiteX465" fmla="*/ 4578110 w 12157697"/>
              <a:gd name="connsiteY465" fmla="*/ 1583283 h 6852679"/>
              <a:gd name="connsiteX466" fmla="*/ 4566472 w 12157697"/>
              <a:gd name="connsiteY466" fmla="*/ 1583283 h 6852679"/>
              <a:gd name="connsiteX467" fmla="*/ 4566472 w 12157697"/>
              <a:gd name="connsiteY467" fmla="*/ 1799913 h 6852679"/>
              <a:gd name="connsiteX468" fmla="*/ 4630397 w 12157697"/>
              <a:gd name="connsiteY468" fmla="*/ 1799913 h 6852679"/>
              <a:gd name="connsiteX469" fmla="*/ 4630397 w 12157697"/>
              <a:gd name="connsiteY469" fmla="*/ 1788275 h 6852679"/>
              <a:gd name="connsiteX470" fmla="*/ 4657829 w 12157697"/>
              <a:gd name="connsiteY470" fmla="*/ 1788275 h 6852679"/>
              <a:gd name="connsiteX471" fmla="*/ 4657829 w 12157697"/>
              <a:gd name="connsiteY471" fmla="*/ 1815707 h 6852679"/>
              <a:gd name="connsiteX472" fmla="*/ 4630397 w 12157697"/>
              <a:gd name="connsiteY472" fmla="*/ 1815707 h 6852679"/>
              <a:gd name="connsiteX473" fmla="*/ 4630397 w 12157697"/>
              <a:gd name="connsiteY473" fmla="*/ 1804069 h 6852679"/>
              <a:gd name="connsiteX474" fmla="*/ 4566472 w 12157697"/>
              <a:gd name="connsiteY474" fmla="*/ 1804069 h 6852679"/>
              <a:gd name="connsiteX475" fmla="*/ 4566472 w 12157697"/>
              <a:gd name="connsiteY475" fmla="*/ 1954862 h 6852679"/>
              <a:gd name="connsiteX476" fmla="*/ 4789877 w 12157697"/>
              <a:gd name="connsiteY476" fmla="*/ 1954862 h 6852679"/>
              <a:gd name="connsiteX477" fmla="*/ 4789877 w 12157697"/>
              <a:gd name="connsiteY477" fmla="*/ 1943224 h 6852679"/>
              <a:gd name="connsiteX478" fmla="*/ 4817309 w 12157697"/>
              <a:gd name="connsiteY478" fmla="*/ 1943224 h 6852679"/>
              <a:gd name="connsiteX479" fmla="*/ 4817309 w 12157697"/>
              <a:gd name="connsiteY479" fmla="*/ 1970656 h 6852679"/>
              <a:gd name="connsiteX480" fmla="*/ 4789877 w 12157697"/>
              <a:gd name="connsiteY480" fmla="*/ 1970656 h 6852679"/>
              <a:gd name="connsiteX481" fmla="*/ 4789877 w 12157697"/>
              <a:gd name="connsiteY481" fmla="*/ 1959018 h 6852679"/>
              <a:gd name="connsiteX482" fmla="*/ 4566472 w 12157697"/>
              <a:gd name="connsiteY482" fmla="*/ 1959018 h 6852679"/>
              <a:gd name="connsiteX483" fmla="*/ 4566472 w 12157697"/>
              <a:gd name="connsiteY483" fmla="*/ 2032337 h 6852679"/>
              <a:gd name="connsiteX484" fmla="*/ 4630397 w 12157697"/>
              <a:gd name="connsiteY484" fmla="*/ 2032337 h 6852679"/>
              <a:gd name="connsiteX485" fmla="*/ 4630397 w 12157697"/>
              <a:gd name="connsiteY485" fmla="*/ 2020699 h 6852679"/>
              <a:gd name="connsiteX486" fmla="*/ 4657829 w 12157697"/>
              <a:gd name="connsiteY486" fmla="*/ 2020699 h 6852679"/>
              <a:gd name="connsiteX487" fmla="*/ 4657829 w 12157697"/>
              <a:gd name="connsiteY487" fmla="*/ 2032337 h 6852679"/>
              <a:gd name="connsiteX488" fmla="*/ 4789877 w 12157697"/>
              <a:gd name="connsiteY488" fmla="*/ 2032337 h 6852679"/>
              <a:gd name="connsiteX489" fmla="*/ 4789877 w 12157697"/>
              <a:gd name="connsiteY489" fmla="*/ 2020699 h 6852679"/>
              <a:gd name="connsiteX490" fmla="*/ 4817309 w 12157697"/>
              <a:gd name="connsiteY490" fmla="*/ 2020699 h 6852679"/>
              <a:gd name="connsiteX491" fmla="*/ 4817309 w 12157697"/>
              <a:gd name="connsiteY491" fmla="*/ 2032337 h 6852679"/>
              <a:gd name="connsiteX492" fmla="*/ 4869596 w 12157697"/>
              <a:gd name="connsiteY492" fmla="*/ 2032337 h 6852679"/>
              <a:gd name="connsiteX493" fmla="*/ 4869596 w 12157697"/>
              <a:gd name="connsiteY493" fmla="*/ 2020699 h 6852679"/>
              <a:gd name="connsiteX494" fmla="*/ 4897028 w 12157697"/>
              <a:gd name="connsiteY494" fmla="*/ 2020699 h 6852679"/>
              <a:gd name="connsiteX495" fmla="*/ 4897028 w 12157697"/>
              <a:gd name="connsiteY495" fmla="*/ 2032337 h 6852679"/>
              <a:gd name="connsiteX496" fmla="*/ 4962200 w 12157697"/>
              <a:gd name="connsiteY496" fmla="*/ 2032337 h 6852679"/>
              <a:gd name="connsiteX497" fmla="*/ 5040713 w 12157697"/>
              <a:gd name="connsiteY497" fmla="*/ 1956067 h 6852679"/>
              <a:gd name="connsiteX498" fmla="*/ 5040713 w 12157697"/>
              <a:gd name="connsiteY498" fmla="*/ 1738232 h 6852679"/>
              <a:gd name="connsiteX499" fmla="*/ 5029076 w 12157697"/>
              <a:gd name="connsiteY499" fmla="*/ 1738232 h 6852679"/>
              <a:gd name="connsiteX500" fmla="*/ 5029076 w 12157697"/>
              <a:gd name="connsiteY500" fmla="*/ 1710800 h 6852679"/>
              <a:gd name="connsiteX501" fmla="*/ 5040713 w 12157697"/>
              <a:gd name="connsiteY501" fmla="*/ 1710800 h 6852679"/>
              <a:gd name="connsiteX502" fmla="*/ 5040713 w 12157697"/>
              <a:gd name="connsiteY502" fmla="*/ 1660758 h 6852679"/>
              <a:gd name="connsiteX503" fmla="*/ 5029076 w 12157697"/>
              <a:gd name="connsiteY503" fmla="*/ 1660758 h 6852679"/>
              <a:gd name="connsiteX504" fmla="*/ 5029076 w 12157697"/>
              <a:gd name="connsiteY504" fmla="*/ 1633326 h 6852679"/>
              <a:gd name="connsiteX505" fmla="*/ 5056508 w 12157697"/>
              <a:gd name="connsiteY505" fmla="*/ 1633326 h 6852679"/>
              <a:gd name="connsiteX506" fmla="*/ 5056508 w 12157697"/>
              <a:gd name="connsiteY506" fmla="*/ 1660758 h 6852679"/>
              <a:gd name="connsiteX507" fmla="*/ 5044870 w 12157697"/>
              <a:gd name="connsiteY507" fmla="*/ 1660758 h 6852679"/>
              <a:gd name="connsiteX508" fmla="*/ 5044870 w 12157697"/>
              <a:gd name="connsiteY508" fmla="*/ 1710800 h 6852679"/>
              <a:gd name="connsiteX509" fmla="*/ 5056508 w 12157697"/>
              <a:gd name="connsiteY509" fmla="*/ 1710800 h 6852679"/>
              <a:gd name="connsiteX510" fmla="*/ 5056508 w 12157697"/>
              <a:gd name="connsiteY510" fmla="*/ 1738232 h 6852679"/>
              <a:gd name="connsiteX511" fmla="*/ 5044870 w 12157697"/>
              <a:gd name="connsiteY511" fmla="*/ 1738232 h 6852679"/>
              <a:gd name="connsiteX512" fmla="*/ 5044870 w 12157697"/>
              <a:gd name="connsiteY512" fmla="*/ 1799913 h 6852679"/>
              <a:gd name="connsiteX513" fmla="*/ 5108795 w 12157697"/>
              <a:gd name="connsiteY513" fmla="*/ 1799913 h 6852679"/>
              <a:gd name="connsiteX514" fmla="*/ 5108795 w 12157697"/>
              <a:gd name="connsiteY514" fmla="*/ 1788275 h 6852679"/>
              <a:gd name="connsiteX515" fmla="*/ 5136227 w 12157697"/>
              <a:gd name="connsiteY515" fmla="*/ 1788275 h 6852679"/>
              <a:gd name="connsiteX516" fmla="*/ 5136227 w 12157697"/>
              <a:gd name="connsiteY516" fmla="*/ 1799913 h 6852679"/>
              <a:gd name="connsiteX517" fmla="*/ 5919036 w 12157697"/>
              <a:gd name="connsiteY517" fmla="*/ 1799913 h 6852679"/>
              <a:gd name="connsiteX518" fmla="*/ 6077894 w 12157697"/>
              <a:gd name="connsiteY518" fmla="*/ 1645546 h 6852679"/>
              <a:gd name="connsiteX519" fmla="*/ 6079347 w 12157697"/>
              <a:gd name="connsiteY519" fmla="*/ 1644964 h 6852679"/>
              <a:gd name="connsiteX520" fmla="*/ 6304830 w 12157697"/>
              <a:gd name="connsiteY520" fmla="*/ 1644964 h 6852679"/>
              <a:gd name="connsiteX521" fmla="*/ 6304830 w 12157697"/>
              <a:gd name="connsiteY521" fmla="*/ 1633326 h 6852679"/>
              <a:gd name="connsiteX522" fmla="*/ 6332262 w 12157697"/>
              <a:gd name="connsiteY522" fmla="*/ 1633326 h 6852679"/>
              <a:gd name="connsiteX523" fmla="*/ 6332262 w 12157697"/>
              <a:gd name="connsiteY523" fmla="*/ 1644964 h 6852679"/>
              <a:gd name="connsiteX524" fmla="*/ 6384549 w 12157697"/>
              <a:gd name="connsiteY524" fmla="*/ 1644964 h 6852679"/>
              <a:gd name="connsiteX525" fmla="*/ 6384549 w 12157697"/>
              <a:gd name="connsiteY525" fmla="*/ 1633326 h 6852679"/>
              <a:gd name="connsiteX526" fmla="*/ 6411981 w 12157697"/>
              <a:gd name="connsiteY526" fmla="*/ 1633326 h 6852679"/>
              <a:gd name="connsiteX527" fmla="*/ 6411981 w 12157697"/>
              <a:gd name="connsiteY527" fmla="*/ 1660758 h 6852679"/>
              <a:gd name="connsiteX528" fmla="*/ 6384549 w 12157697"/>
              <a:gd name="connsiteY528" fmla="*/ 1660758 h 6852679"/>
              <a:gd name="connsiteX529" fmla="*/ 6384549 w 12157697"/>
              <a:gd name="connsiteY529" fmla="*/ 1649120 h 6852679"/>
              <a:gd name="connsiteX530" fmla="*/ 6332262 w 12157697"/>
              <a:gd name="connsiteY530" fmla="*/ 1649120 h 6852679"/>
              <a:gd name="connsiteX531" fmla="*/ 6332262 w 12157697"/>
              <a:gd name="connsiteY531" fmla="*/ 1660758 h 6852679"/>
              <a:gd name="connsiteX532" fmla="*/ 6304830 w 12157697"/>
              <a:gd name="connsiteY532" fmla="*/ 1660758 h 6852679"/>
              <a:gd name="connsiteX533" fmla="*/ 6304830 w 12157697"/>
              <a:gd name="connsiteY533" fmla="*/ 1649120 h 6852679"/>
              <a:gd name="connsiteX534" fmla="*/ 6080179 w 12157697"/>
              <a:gd name="connsiteY534" fmla="*/ 1649120 h 6852679"/>
              <a:gd name="connsiteX535" fmla="*/ 6004741 w 12157697"/>
              <a:gd name="connsiteY535" fmla="*/ 1722438 h 6852679"/>
              <a:gd name="connsiteX536" fmla="*/ 6065632 w 12157697"/>
              <a:gd name="connsiteY536" fmla="*/ 1722438 h 6852679"/>
              <a:gd name="connsiteX537" fmla="*/ 6065632 w 12157697"/>
              <a:gd name="connsiteY537" fmla="*/ 1710800 h 6852679"/>
              <a:gd name="connsiteX538" fmla="*/ 6093063 w 12157697"/>
              <a:gd name="connsiteY538" fmla="*/ 1710800 h 6852679"/>
              <a:gd name="connsiteX539" fmla="*/ 6093063 w 12157697"/>
              <a:gd name="connsiteY539" fmla="*/ 1722438 h 6852679"/>
              <a:gd name="connsiteX540" fmla="*/ 6464310 w 12157697"/>
              <a:gd name="connsiteY540" fmla="*/ 1722438 h 6852679"/>
              <a:gd name="connsiteX541" fmla="*/ 6464310 w 12157697"/>
              <a:gd name="connsiteY541" fmla="*/ 1710800 h 6852679"/>
              <a:gd name="connsiteX542" fmla="*/ 6491741 w 12157697"/>
              <a:gd name="connsiteY542" fmla="*/ 1710800 h 6852679"/>
              <a:gd name="connsiteX543" fmla="*/ 6491741 w 12157697"/>
              <a:gd name="connsiteY543" fmla="*/ 1738232 h 6852679"/>
              <a:gd name="connsiteX544" fmla="*/ 6464310 w 12157697"/>
              <a:gd name="connsiteY544" fmla="*/ 1738232 h 6852679"/>
              <a:gd name="connsiteX545" fmla="*/ 6464310 w 12157697"/>
              <a:gd name="connsiteY545" fmla="*/ 1726595 h 6852679"/>
              <a:gd name="connsiteX546" fmla="*/ 6093063 w 12157697"/>
              <a:gd name="connsiteY546" fmla="*/ 1726595 h 6852679"/>
              <a:gd name="connsiteX547" fmla="*/ 6093063 w 12157697"/>
              <a:gd name="connsiteY547" fmla="*/ 1738232 h 6852679"/>
              <a:gd name="connsiteX548" fmla="*/ 6065632 w 12157697"/>
              <a:gd name="connsiteY548" fmla="*/ 1738232 h 6852679"/>
              <a:gd name="connsiteX549" fmla="*/ 6065632 w 12157697"/>
              <a:gd name="connsiteY549" fmla="*/ 1726595 h 6852679"/>
              <a:gd name="connsiteX550" fmla="*/ 6000459 w 12157697"/>
              <a:gd name="connsiteY550" fmla="*/ 1726595 h 6852679"/>
              <a:gd name="connsiteX551" fmla="*/ 5967541 w 12157697"/>
              <a:gd name="connsiteY551" fmla="*/ 1758599 h 6852679"/>
              <a:gd name="connsiteX552" fmla="*/ 5925022 w 12157697"/>
              <a:gd name="connsiteY552" fmla="*/ 1799913 h 6852679"/>
              <a:gd name="connsiteX553" fmla="*/ 6145392 w 12157697"/>
              <a:gd name="connsiteY553" fmla="*/ 1799913 h 6852679"/>
              <a:gd name="connsiteX554" fmla="*/ 6145392 w 12157697"/>
              <a:gd name="connsiteY554" fmla="*/ 1788275 h 6852679"/>
              <a:gd name="connsiteX555" fmla="*/ 6172824 w 12157697"/>
              <a:gd name="connsiteY555" fmla="*/ 1788275 h 6852679"/>
              <a:gd name="connsiteX556" fmla="*/ 6172824 w 12157697"/>
              <a:gd name="connsiteY556" fmla="*/ 1815707 h 6852679"/>
              <a:gd name="connsiteX557" fmla="*/ 6145392 w 12157697"/>
              <a:gd name="connsiteY557" fmla="*/ 1815707 h 6852679"/>
              <a:gd name="connsiteX558" fmla="*/ 6145392 w 12157697"/>
              <a:gd name="connsiteY558" fmla="*/ 1804069 h 6852679"/>
              <a:gd name="connsiteX559" fmla="*/ 5136268 w 12157697"/>
              <a:gd name="connsiteY559" fmla="*/ 1804069 h 6852679"/>
              <a:gd name="connsiteX560" fmla="*/ 5136268 w 12157697"/>
              <a:gd name="connsiteY560" fmla="*/ 1815707 h 6852679"/>
              <a:gd name="connsiteX561" fmla="*/ 5108836 w 12157697"/>
              <a:gd name="connsiteY561" fmla="*/ 1815707 h 6852679"/>
              <a:gd name="connsiteX562" fmla="*/ 5108836 w 12157697"/>
              <a:gd name="connsiteY562" fmla="*/ 1804069 h 6852679"/>
              <a:gd name="connsiteX563" fmla="*/ 5044911 w 12157697"/>
              <a:gd name="connsiteY563" fmla="*/ 1804069 h 6852679"/>
              <a:gd name="connsiteX564" fmla="*/ 5044911 w 12157697"/>
              <a:gd name="connsiteY564" fmla="*/ 1877387 h 6852679"/>
              <a:gd name="connsiteX565" fmla="*/ 5108836 w 12157697"/>
              <a:gd name="connsiteY565" fmla="*/ 1877387 h 6852679"/>
              <a:gd name="connsiteX566" fmla="*/ 5108836 w 12157697"/>
              <a:gd name="connsiteY566" fmla="*/ 1865750 h 6852679"/>
              <a:gd name="connsiteX567" fmla="*/ 5136268 w 12157697"/>
              <a:gd name="connsiteY567" fmla="*/ 1865750 h 6852679"/>
              <a:gd name="connsiteX568" fmla="*/ 5136268 w 12157697"/>
              <a:gd name="connsiteY568" fmla="*/ 1877387 h 6852679"/>
              <a:gd name="connsiteX569" fmla="*/ 5507515 w 12157697"/>
              <a:gd name="connsiteY569" fmla="*/ 1877387 h 6852679"/>
              <a:gd name="connsiteX570" fmla="*/ 5507515 w 12157697"/>
              <a:gd name="connsiteY570" fmla="*/ 1865750 h 6852679"/>
              <a:gd name="connsiteX571" fmla="*/ 5534947 w 12157697"/>
              <a:gd name="connsiteY571" fmla="*/ 1865750 h 6852679"/>
              <a:gd name="connsiteX572" fmla="*/ 5534947 w 12157697"/>
              <a:gd name="connsiteY572" fmla="*/ 1877387 h 6852679"/>
              <a:gd name="connsiteX573" fmla="*/ 5906194 w 12157697"/>
              <a:gd name="connsiteY573" fmla="*/ 1877387 h 6852679"/>
              <a:gd name="connsiteX574" fmla="*/ 5906194 w 12157697"/>
              <a:gd name="connsiteY574" fmla="*/ 1865750 h 6852679"/>
              <a:gd name="connsiteX575" fmla="*/ 5933625 w 12157697"/>
              <a:gd name="connsiteY575" fmla="*/ 1865750 h 6852679"/>
              <a:gd name="connsiteX576" fmla="*/ 5933625 w 12157697"/>
              <a:gd name="connsiteY576" fmla="*/ 1893182 h 6852679"/>
              <a:gd name="connsiteX577" fmla="*/ 5906194 w 12157697"/>
              <a:gd name="connsiteY577" fmla="*/ 1893182 h 6852679"/>
              <a:gd name="connsiteX578" fmla="*/ 5906194 w 12157697"/>
              <a:gd name="connsiteY578" fmla="*/ 1881544 h 6852679"/>
              <a:gd name="connsiteX579" fmla="*/ 5534947 w 12157697"/>
              <a:gd name="connsiteY579" fmla="*/ 1881544 h 6852679"/>
              <a:gd name="connsiteX580" fmla="*/ 5534947 w 12157697"/>
              <a:gd name="connsiteY580" fmla="*/ 1893182 h 6852679"/>
              <a:gd name="connsiteX581" fmla="*/ 5507515 w 12157697"/>
              <a:gd name="connsiteY581" fmla="*/ 1893182 h 6852679"/>
              <a:gd name="connsiteX582" fmla="*/ 5507515 w 12157697"/>
              <a:gd name="connsiteY582" fmla="*/ 1881544 h 6852679"/>
              <a:gd name="connsiteX583" fmla="*/ 5136268 w 12157697"/>
              <a:gd name="connsiteY583" fmla="*/ 1881544 h 6852679"/>
              <a:gd name="connsiteX584" fmla="*/ 5136268 w 12157697"/>
              <a:gd name="connsiteY584" fmla="*/ 1893182 h 6852679"/>
              <a:gd name="connsiteX585" fmla="*/ 5108836 w 12157697"/>
              <a:gd name="connsiteY585" fmla="*/ 1893182 h 6852679"/>
              <a:gd name="connsiteX586" fmla="*/ 5108836 w 12157697"/>
              <a:gd name="connsiteY586" fmla="*/ 1881544 h 6852679"/>
              <a:gd name="connsiteX587" fmla="*/ 5044911 w 12157697"/>
              <a:gd name="connsiteY587" fmla="*/ 1881544 h 6852679"/>
              <a:gd name="connsiteX588" fmla="*/ 5044911 w 12157697"/>
              <a:gd name="connsiteY588" fmla="*/ 1954862 h 6852679"/>
              <a:gd name="connsiteX589" fmla="*/ 5826474 w 12157697"/>
              <a:gd name="connsiteY589" fmla="*/ 1954862 h 6852679"/>
              <a:gd name="connsiteX590" fmla="*/ 5826474 w 12157697"/>
              <a:gd name="connsiteY590" fmla="*/ 1943224 h 6852679"/>
              <a:gd name="connsiteX591" fmla="*/ 5853906 w 12157697"/>
              <a:gd name="connsiteY591" fmla="*/ 1943224 h 6852679"/>
              <a:gd name="connsiteX592" fmla="*/ 5853906 w 12157697"/>
              <a:gd name="connsiteY592" fmla="*/ 1954862 h 6852679"/>
              <a:gd name="connsiteX593" fmla="*/ 6397475 w 12157697"/>
              <a:gd name="connsiteY593" fmla="*/ 1954862 h 6852679"/>
              <a:gd name="connsiteX594" fmla="*/ 6416761 w 12157697"/>
              <a:gd name="connsiteY594" fmla="*/ 1936117 h 6852679"/>
              <a:gd name="connsiteX595" fmla="*/ 6458532 w 12157697"/>
              <a:gd name="connsiteY595" fmla="*/ 1895551 h 6852679"/>
              <a:gd name="connsiteX596" fmla="*/ 6475989 w 12157697"/>
              <a:gd name="connsiteY596" fmla="*/ 1878593 h 6852679"/>
              <a:gd name="connsiteX597" fmla="*/ 6475989 w 12157697"/>
              <a:gd name="connsiteY597" fmla="*/ 1801991 h 6852679"/>
              <a:gd name="connsiteX598" fmla="*/ 6478067 w 12157697"/>
              <a:gd name="connsiteY598" fmla="*/ 1799913 h 6852679"/>
              <a:gd name="connsiteX599" fmla="*/ 6623831 w 12157697"/>
              <a:gd name="connsiteY599" fmla="*/ 1799913 h 6852679"/>
              <a:gd name="connsiteX600" fmla="*/ 6623831 w 12157697"/>
              <a:gd name="connsiteY600" fmla="*/ 1788275 h 6852679"/>
              <a:gd name="connsiteX601" fmla="*/ 6651263 w 12157697"/>
              <a:gd name="connsiteY601" fmla="*/ 1788275 h 6852679"/>
              <a:gd name="connsiteX602" fmla="*/ 6651263 w 12157697"/>
              <a:gd name="connsiteY602" fmla="*/ 1799913 h 6852679"/>
              <a:gd name="connsiteX603" fmla="*/ 7022468 w 12157697"/>
              <a:gd name="connsiteY603" fmla="*/ 1799913 h 6852679"/>
              <a:gd name="connsiteX604" fmla="*/ 7022468 w 12157697"/>
              <a:gd name="connsiteY604" fmla="*/ 1788275 h 6852679"/>
              <a:gd name="connsiteX605" fmla="*/ 7049900 w 12157697"/>
              <a:gd name="connsiteY605" fmla="*/ 1788275 h 6852679"/>
              <a:gd name="connsiteX606" fmla="*/ 7049900 w 12157697"/>
              <a:gd name="connsiteY606" fmla="*/ 1815707 h 6852679"/>
              <a:gd name="connsiteX607" fmla="*/ 7022468 w 12157697"/>
              <a:gd name="connsiteY607" fmla="*/ 1815707 h 6852679"/>
              <a:gd name="connsiteX608" fmla="*/ 7022468 w 12157697"/>
              <a:gd name="connsiteY608" fmla="*/ 1804069 h 6852679"/>
              <a:gd name="connsiteX609" fmla="*/ 6651263 w 12157697"/>
              <a:gd name="connsiteY609" fmla="*/ 1804069 h 6852679"/>
              <a:gd name="connsiteX610" fmla="*/ 6651263 w 12157697"/>
              <a:gd name="connsiteY610" fmla="*/ 1815707 h 6852679"/>
              <a:gd name="connsiteX611" fmla="*/ 6623831 w 12157697"/>
              <a:gd name="connsiteY611" fmla="*/ 1815707 h 6852679"/>
              <a:gd name="connsiteX612" fmla="*/ 6623831 w 12157697"/>
              <a:gd name="connsiteY612" fmla="*/ 1804069 h 6852679"/>
              <a:gd name="connsiteX613" fmla="*/ 6480146 w 12157697"/>
              <a:gd name="connsiteY613" fmla="*/ 1804069 h 6852679"/>
              <a:gd name="connsiteX614" fmla="*/ 6480146 w 12157697"/>
              <a:gd name="connsiteY614" fmla="*/ 1877387 h 6852679"/>
              <a:gd name="connsiteX615" fmla="*/ 6862988 w 12157697"/>
              <a:gd name="connsiteY615" fmla="*/ 1877387 h 6852679"/>
              <a:gd name="connsiteX616" fmla="*/ 6862988 w 12157697"/>
              <a:gd name="connsiteY616" fmla="*/ 1865750 h 6852679"/>
              <a:gd name="connsiteX617" fmla="*/ 6890420 w 12157697"/>
              <a:gd name="connsiteY617" fmla="*/ 1865750 h 6852679"/>
              <a:gd name="connsiteX618" fmla="*/ 6890420 w 12157697"/>
              <a:gd name="connsiteY618" fmla="*/ 1877387 h 6852679"/>
              <a:gd name="connsiteX619" fmla="*/ 7035311 w 12157697"/>
              <a:gd name="connsiteY619" fmla="*/ 1877387 h 6852679"/>
              <a:gd name="connsiteX620" fmla="*/ 7064779 w 12157697"/>
              <a:gd name="connsiteY620" fmla="*/ 1848792 h 6852679"/>
              <a:gd name="connsiteX621" fmla="*/ 7056675 w 12157697"/>
              <a:gd name="connsiteY621" fmla="*/ 1840437 h 6852679"/>
              <a:gd name="connsiteX622" fmla="*/ 7076376 w 12157697"/>
              <a:gd name="connsiteY622" fmla="*/ 1821318 h 6852679"/>
              <a:gd name="connsiteX623" fmla="*/ 7084481 w 12157697"/>
              <a:gd name="connsiteY623" fmla="*/ 1829672 h 6852679"/>
              <a:gd name="connsiteX624" fmla="*/ 7097241 w 12157697"/>
              <a:gd name="connsiteY624" fmla="*/ 1817286 h 6852679"/>
              <a:gd name="connsiteX625" fmla="*/ 7114490 w 12157697"/>
              <a:gd name="connsiteY625" fmla="*/ 1800536 h 6852679"/>
              <a:gd name="connsiteX626" fmla="*/ 7115944 w 12157697"/>
              <a:gd name="connsiteY626" fmla="*/ 1799954 h 6852679"/>
              <a:gd name="connsiteX627" fmla="*/ 7181906 w 12157697"/>
              <a:gd name="connsiteY627" fmla="*/ 1799954 h 6852679"/>
              <a:gd name="connsiteX628" fmla="*/ 7181906 w 12157697"/>
              <a:gd name="connsiteY628" fmla="*/ 1788317 h 6852679"/>
              <a:gd name="connsiteX629" fmla="*/ 7209338 w 12157697"/>
              <a:gd name="connsiteY629" fmla="*/ 1788317 h 6852679"/>
              <a:gd name="connsiteX630" fmla="*/ 7209338 w 12157697"/>
              <a:gd name="connsiteY630" fmla="*/ 1815749 h 6852679"/>
              <a:gd name="connsiteX631" fmla="*/ 7181906 w 12157697"/>
              <a:gd name="connsiteY631" fmla="*/ 1815749 h 6852679"/>
              <a:gd name="connsiteX632" fmla="*/ 7181906 w 12157697"/>
              <a:gd name="connsiteY632" fmla="*/ 1804111 h 6852679"/>
              <a:gd name="connsiteX633" fmla="*/ 7116775 w 12157697"/>
              <a:gd name="connsiteY633" fmla="*/ 1804111 h 6852679"/>
              <a:gd name="connsiteX634" fmla="*/ 7100150 w 12157697"/>
              <a:gd name="connsiteY634" fmla="*/ 1820279 h 6852679"/>
              <a:gd name="connsiteX635" fmla="*/ 7087390 w 12157697"/>
              <a:gd name="connsiteY635" fmla="*/ 1832665 h 6852679"/>
              <a:gd name="connsiteX636" fmla="*/ 7095495 w 12157697"/>
              <a:gd name="connsiteY636" fmla="*/ 1841019 h 6852679"/>
              <a:gd name="connsiteX637" fmla="*/ 7075794 w 12157697"/>
              <a:gd name="connsiteY637" fmla="*/ 1860139 h 6852679"/>
              <a:gd name="connsiteX638" fmla="*/ 7067689 w 12157697"/>
              <a:gd name="connsiteY638" fmla="*/ 1851784 h 6852679"/>
              <a:gd name="connsiteX639" fmla="*/ 7058254 w 12157697"/>
              <a:gd name="connsiteY639" fmla="*/ 1860970 h 6852679"/>
              <a:gd name="connsiteX640" fmla="*/ 7041296 w 12157697"/>
              <a:gd name="connsiteY640" fmla="*/ 1877429 h 6852679"/>
              <a:gd name="connsiteX641" fmla="*/ 7102228 w 12157697"/>
              <a:gd name="connsiteY641" fmla="*/ 1877429 h 6852679"/>
              <a:gd name="connsiteX642" fmla="*/ 7102228 w 12157697"/>
              <a:gd name="connsiteY642" fmla="*/ 1865791 h 6852679"/>
              <a:gd name="connsiteX643" fmla="*/ 7129661 w 12157697"/>
              <a:gd name="connsiteY643" fmla="*/ 1865791 h 6852679"/>
              <a:gd name="connsiteX644" fmla="*/ 7129661 w 12157697"/>
              <a:gd name="connsiteY644" fmla="*/ 1877429 h 6852679"/>
              <a:gd name="connsiteX645" fmla="*/ 7740106 w 12157697"/>
              <a:gd name="connsiteY645" fmla="*/ 1877429 h 6852679"/>
              <a:gd name="connsiteX646" fmla="*/ 7740106 w 12157697"/>
              <a:gd name="connsiteY646" fmla="*/ 1865791 h 6852679"/>
              <a:gd name="connsiteX647" fmla="*/ 7767538 w 12157697"/>
              <a:gd name="connsiteY647" fmla="*/ 1865791 h 6852679"/>
              <a:gd name="connsiteX648" fmla="*/ 7767538 w 12157697"/>
              <a:gd name="connsiteY648" fmla="*/ 1893223 h 6852679"/>
              <a:gd name="connsiteX649" fmla="*/ 7740106 w 12157697"/>
              <a:gd name="connsiteY649" fmla="*/ 1893223 h 6852679"/>
              <a:gd name="connsiteX650" fmla="*/ 7740106 w 12157697"/>
              <a:gd name="connsiteY650" fmla="*/ 1881585 h 6852679"/>
              <a:gd name="connsiteX651" fmla="*/ 7129661 w 12157697"/>
              <a:gd name="connsiteY651" fmla="*/ 1881585 h 6852679"/>
              <a:gd name="connsiteX652" fmla="*/ 7129661 w 12157697"/>
              <a:gd name="connsiteY652" fmla="*/ 1893223 h 6852679"/>
              <a:gd name="connsiteX653" fmla="*/ 7102228 w 12157697"/>
              <a:gd name="connsiteY653" fmla="*/ 1893223 h 6852679"/>
              <a:gd name="connsiteX654" fmla="*/ 7102228 w 12157697"/>
              <a:gd name="connsiteY654" fmla="*/ 1881585 h 6852679"/>
              <a:gd name="connsiteX655" fmla="*/ 6890420 w 12157697"/>
              <a:gd name="connsiteY655" fmla="*/ 1881585 h 6852679"/>
              <a:gd name="connsiteX656" fmla="*/ 6890420 w 12157697"/>
              <a:gd name="connsiteY656" fmla="*/ 1893223 h 6852679"/>
              <a:gd name="connsiteX657" fmla="*/ 6862988 w 12157697"/>
              <a:gd name="connsiteY657" fmla="*/ 1893223 h 6852679"/>
              <a:gd name="connsiteX658" fmla="*/ 6862988 w 12157697"/>
              <a:gd name="connsiteY658" fmla="*/ 1881585 h 6852679"/>
              <a:gd name="connsiteX659" fmla="*/ 6478898 w 12157697"/>
              <a:gd name="connsiteY659" fmla="*/ 1881585 h 6852679"/>
              <a:gd name="connsiteX660" fmla="*/ 6461400 w 12157697"/>
              <a:gd name="connsiteY660" fmla="*/ 1898543 h 6852679"/>
              <a:gd name="connsiteX661" fmla="*/ 6419629 w 12157697"/>
              <a:gd name="connsiteY661" fmla="*/ 1939109 h 6852679"/>
              <a:gd name="connsiteX662" fmla="*/ 6403419 w 12157697"/>
              <a:gd name="connsiteY662" fmla="*/ 1954862 h 6852679"/>
              <a:gd name="connsiteX663" fmla="*/ 6623831 w 12157697"/>
              <a:gd name="connsiteY663" fmla="*/ 1954862 h 6852679"/>
              <a:gd name="connsiteX664" fmla="*/ 6623831 w 12157697"/>
              <a:gd name="connsiteY664" fmla="*/ 1943224 h 6852679"/>
              <a:gd name="connsiteX665" fmla="*/ 6651263 w 12157697"/>
              <a:gd name="connsiteY665" fmla="*/ 1943224 h 6852679"/>
              <a:gd name="connsiteX666" fmla="*/ 6651263 w 12157697"/>
              <a:gd name="connsiteY666" fmla="*/ 1954862 h 6852679"/>
              <a:gd name="connsiteX667" fmla="*/ 7421146 w 12157697"/>
              <a:gd name="connsiteY667" fmla="*/ 1954862 h 6852679"/>
              <a:gd name="connsiteX668" fmla="*/ 7421146 w 12157697"/>
              <a:gd name="connsiteY668" fmla="*/ 1943224 h 6852679"/>
              <a:gd name="connsiteX669" fmla="*/ 7448578 w 12157697"/>
              <a:gd name="connsiteY669" fmla="*/ 1943224 h 6852679"/>
              <a:gd name="connsiteX670" fmla="*/ 7448578 w 12157697"/>
              <a:gd name="connsiteY670" fmla="*/ 1970656 h 6852679"/>
              <a:gd name="connsiteX671" fmla="*/ 7421146 w 12157697"/>
              <a:gd name="connsiteY671" fmla="*/ 1970656 h 6852679"/>
              <a:gd name="connsiteX672" fmla="*/ 7421146 w 12157697"/>
              <a:gd name="connsiteY672" fmla="*/ 1959018 h 6852679"/>
              <a:gd name="connsiteX673" fmla="*/ 6651263 w 12157697"/>
              <a:gd name="connsiteY673" fmla="*/ 1959018 h 6852679"/>
              <a:gd name="connsiteX674" fmla="*/ 6651263 w 12157697"/>
              <a:gd name="connsiteY674" fmla="*/ 1970656 h 6852679"/>
              <a:gd name="connsiteX675" fmla="*/ 6623831 w 12157697"/>
              <a:gd name="connsiteY675" fmla="*/ 1970656 h 6852679"/>
              <a:gd name="connsiteX676" fmla="*/ 6623831 w 12157697"/>
              <a:gd name="connsiteY676" fmla="*/ 1959018 h 6852679"/>
              <a:gd name="connsiteX677" fmla="*/ 5853906 w 12157697"/>
              <a:gd name="connsiteY677" fmla="*/ 1959018 h 6852679"/>
              <a:gd name="connsiteX678" fmla="*/ 5853906 w 12157697"/>
              <a:gd name="connsiteY678" fmla="*/ 1970656 h 6852679"/>
              <a:gd name="connsiteX679" fmla="*/ 5826474 w 12157697"/>
              <a:gd name="connsiteY679" fmla="*/ 1970656 h 6852679"/>
              <a:gd name="connsiteX680" fmla="*/ 5826474 w 12157697"/>
              <a:gd name="connsiteY680" fmla="*/ 1959018 h 6852679"/>
              <a:gd name="connsiteX681" fmla="*/ 5043665 w 12157697"/>
              <a:gd name="connsiteY681" fmla="*/ 1959018 h 6852679"/>
              <a:gd name="connsiteX682" fmla="*/ 5017479 w 12157697"/>
              <a:gd name="connsiteY682" fmla="*/ 1984455 h 6852679"/>
              <a:gd name="connsiteX683" fmla="*/ 4968185 w 12157697"/>
              <a:gd name="connsiteY683" fmla="*/ 2032337 h 6852679"/>
              <a:gd name="connsiteX684" fmla="*/ 5839317 w 12157697"/>
              <a:gd name="connsiteY684" fmla="*/ 2032337 h 6852679"/>
              <a:gd name="connsiteX685" fmla="*/ 5868746 w 12157697"/>
              <a:gd name="connsiteY685" fmla="*/ 2003741 h 6852679"/>
              <a:gd name="connsiteX686" fmla="*/ 5860640 w 12157697"/>
              <a:gd name="connsiteY686" fmla="*/ 1995387 h 6852679"/>
              <a:gd name="connsiteX687" fmla="*/ 5880340 w 12157697"/>
              <a:gd name="connsiteY687" fmla="*/ 1976267 h 6852679"/>
              <a:gd name="connsiteX688" fmla="*/ 5899460 w 12157697"/>
              <a:gd name="connsiteY688" fmla="*/ 1995969 h 6852679"/>
              <a:gd name="connsiteX689" fmla="*/ 5879759 w 12157697"/>
              <a:gd name="connsiteY689" fmla="*/ 2015088 h 6852679"/>
              <a:gd name="connsiteX690" fmla="*/ 5871654 w 12157697"/>
              <a:gd name="connsiteY690" fmla="*/ 2006733 h 6852679"/>
              <a:gd name="connsiteX691" fmla="*/ 5845303 w 12157697"/>
              <a:gd name="connsiteY691" fmla="*/ 2032337 h 6852679"/>
              <a:gd name="connsiteX692" fmla="*/ 6225153 w 12157697"/>
              <a:gd name="connsiteY692" fmla="*/ 2032337 h 6852679"/>
              <a:gd name="connsiteX693" fmla="*/ 6225153 w 12157697"/>
              <a:gd name="connsiteY693" fmla="*/ 2020699 h 6852679"/>
              <a:gd name="connsiteX694" fmla="*/ 6252585 w 12157697"/>
              <a:gd name="connsiteY694" fmla="*/ 2020699 h 6852679"/>
              <a:gd name="connsiteX695" fmla="*/ 6252585 w 12157697"/>
              <a:gd name="connsiteY695" fmla="*/ 2032337 h 6852679"/>
              <a:gd name="connsiteX696" fmla="*/ 7035352 w 12157697"/>
              <a:gd name="connsiteY696" fmla="*/ 2032337 h 6852679"/>
              <a:gd name="connsiteX697" fmla="*/ 7064821 w 12157697"/>
              <a:gd name="connsiteY697" fmla="*/ 2003741 h 6852679"/>
              <a:gd name="connsiteX698" fmla="*/ 7056716 w 12157697"/>
              <a:gd name="connsiteY698" fmla="*/ 1995387 h 6852679"/>
              <a:gd name="connsiteX699" fmla="*/ 7076417 w 12157697"/>
              <a:gd name="connsiteY699" fmla="*/ 1976267 h 6852679"/>
              <a:gd name="connsiteX700" fmla="*/ 7095537 w 12157697"/>
              <a:gd name="connsiteY700" fmla="*/ 1995969 h 6852679"/>
              <a:gd name="connsiteX701" fmla="*/ 7075835 w 12157697"/>
              <a:gd name="connsiteY701" fmla="*/ 2015088 h 6852679"/>
              <a:gd name="connsiteX702" fmla="*/ 7067731 w 12157697"/>
              <a:gd name="connsiteY702" fmla="*/ 2006733 h 6852679"/>
              <a:gd name="connsiteX703" fmla="*/ 7041338 w 12157697"/>
              <a:gd name="connsiteY703" fmla="*/ 2032337 h 6852679"/>
              <a:gd name="connsiteX704" fmla="*/ 7115986 w 12157697"/>
              <a:gd name="connsiteY704" fmla="*/ 2032337 h 6852679"/>
              <a:gd name="connsiteX705" fmla="*/ 7117441 w 12157697"/>
              <a:gd name="connsiteY705" fmla="*/ 2032919 h 6852679"/>
              <a:gd name="connsiteX706" fmla="*/ 7147449 w 12157697"/>
              <a:gd name="connsiteY706" fmla="*/ 2062096 h 6852679"/>
              <a:gd name="connsiteX707" fmla="*/ 7155555 w 12157697"/>
              <a:gd name="connsiteY707" fmla="*/ 2053742 h 6852679"/>
              <a:gd name="connsiteX708" fmla="*/ 7175214 w 12157697"/>
              <a:gd name="connsiteY708" fmla="*/ 2072861 h 6852679"/>
              <a:gd name="connsiteX709" fmla="*/ 7156095 w 12157697"/>
              <a:gd name="connsiteY709" fmla="*/ 2092521 h 6852679"/>
              <a:gd name="connsiteX710" fmla="*/ 7136436 w 12157697"/>
              <a:gd name="connsiteY710" fmla="*/ 2073402 h 6852679"/>
              <a:gd name="connsiteX711" fmla="*/ 7144540 w 12157697"/>
              <a:gd name="connsiteY711" fmla="*/ 2065047 h 6852679"/>
              <a:gd name="connsiteX712" fmla="*/ 7115113 w 12157697"/>
              <a:gd name="connsiteY712" fmla="*/ 2036451 h 6852679"/>
              <a:gd name="connsiteX713" fmla="*/ 6252585 w 12157697"/>
              <a:gd name="connsiteY713" fmla="*/ 2036451 h 6852679"/>
              <a:gd name="connsiteX714" fmla="*/ 6252585 w 12157697"/>
              <a:gd name="connsiteY714" fmla="*/ 2048089 h 6852679"/>
              <a:gd name="connsiteX715" fmla="*/ 6225153 w 12157697"/>
              <a:gd name="connsiteY715" fmla="*/ 2048089 h 6852679"/>
              <a:gd name="connsiteX716" fmla="*/ 6225153 w 12157697"/>
              <a:gd name="connsiteY716" fmla="*/ 2036451 h 6852679"/>
              <a:gd name="connsiteX717" fmla="*/ 5047945 w 12157697"/>
              <a:gd name="connsiteY717" fmla="*/ 2036451 h 6852679"/>
              <a:gd name="connsiteX718" fmla="*/ 5123425 w 12157697"/>
              <a:gd name="connsiteY718" fmla="*/ 2109770 h 6852679"/>
              <a:gd name="connsiteX719" fmla="*/ 5348077 w 12157697"/>
              <a:gd name="connsiteY719" fmla="*/ 2109770 h 6852679"/>
              <a:gd name="connsiteX720" fmla="*/ 5348077 w 12157697"/>
              <a:gd name="connsiteY720" fmla="*/ 2098132 h 6852679"/>
              <a:gd name="connsiteX721" fmla="*/ 5375509 w 12157697"/>
              <a:gd name="connsiteY721" fmla="*/ 2098132 h 6852679"/>
              <a:gd name="connsiteX722" fmla="*/ 5375509 w 12157697"/>
              <a:gd name="connsiteY722" fmla="*/ 2109770 h 6852679"/>
              <a:gd name="connsiteX723" fmla="*/ 7261749 w 12157697"/>
              <a:gd name="connsiteY723" fmla="*/ 2109770 h 6852679"/>
              <a:gd name="connsiteX724" fmla="*/ 7261749 w 12157697"/>
              <a:gd name="connsiteY724" fmla="*/ 2098132 h 6852679"/>
              <a:gd name="connsiteX725" fmla="*/ 7289182 w 12157697"/>
              <a:gd name="connsiteY725" fmla="*/ 2098132 h 6852679"/>
              <a:gd name="connsiteX726" fmla="*/ 7289182 w 12157697"/>
              <a:gd name="connsiteY726" fmla="*/ 2125564 h 6852679"/>
              <a:gd name="connsiteX727" fmla="*/ 7261749 w 12157697"/>
              <a:gd name="connsiteY727" fmla="*/ 2125564 h 6852679"/>
              <a:gd name="connsiteX728" fmla="*/ 7261749 w 12157697"/>
              <a:gd name="connsiteY728" fmla="*/ 2113926 h 6852679"/>
              <a:gd name="connsiteX729" fmla="*/ 5685865 w 12157697"/>
              <a:gd name="connsiteY729" fmla="*/ 2113926 h 6852679"/>
              <a:gd name="connsiteX730" fmla="*/ 5761344 w 12157697"/>
              <a:gd name="connsiteY730" fmla="*/ 2187244 h 6852679"/>
              <a:gd name="connsiteX731" fmla="*/ 6145475 w 12157697"/>
              <a:gd name="connsiteY731" fmla="*/ 2187244 h 6852679"/>
              <a:gd name="connsiteX732" fmla="*/ 6145475 w 12157697"/>
              <a:gd name="connsiteY732" fmla="*/ 2175607 h 6852679"/>
              <a:gd name="connsiteX733" fmla="*/ 6172907 w 12157697"/>
              <a:gd name="connsiteY733" fmla="*/ 2175607 h 6852679"/>
              <a:gd name="connsiteX734" fmla="*/ 6172907 w 12157697"/>
              <a:gd name="connsiteY734" fmla="*/ 2187244 h 6852679"/>
              <a:gd name="connsiteX735" fmla="*/ 6703592 w 12157697"/>
              <a:gd name="connsiteY735" fmla="*/ 2187244 h 6852679"/>
              <a:gd name="connsiteX736" fmla="*/ 6703592 w 12157697"/>
              <a:gd name="connsiteY736" fmla="*/ 2175607 h 6852679"/>
              <a:gd name="connsiteX737" fmla="*/ 6731024 w 12157697"/>
              <a:gd name="connsiteY737" fmla="*/ 2175607 h 6852679"/>
              <a:gd name="connsiteX738" fmla="*/ 6731024 w 12157697"/>
              <a:gd name="connsiteY738" fmla="*/ 2187244 h 6852679"/>
              <a:gd name="connsiteX739" fmla="*/ 7580709 w 12157697"/>
              <a:gd name="connsiteY739" fmla="*/ 2187244 h 6852679"/>
              <a:gd name="connsiteX740" fmla="*/ 7580709 w 12157697"/>
              <a:gd name="connsiteY740" fmla="*/ 2175607 h 6852679"/>
              <a:gd name="connsiteX741" fmla="*/ 7608141 w 12157697"/>
              <a:gd name="connsiteY741" fmla="*/ 2175607 h 6852679"/>
              <a:gd name="connsiteX742" fmla="*/ 7608141 w 12157697"/>
              <a:gd name="connsiteY742" fmla="*/ 2203039 h 6852679"/>
              <a:gd name="connsiteX743" fmla="*/ 7580709 w 12157697"/>
              <a:gd name="connsiteY743" fmla="*/ 2203039 h 6852679"/>
              <a:gd name="connsiteX744" fmla="*/ 7580709 w 12157697"/>
              <a:gd name="connsiteY744" fmla="*/ 2191401 h 6852679"/>
              <a:gd name="connsiteX745" fmla="*/ 7200859 w 12157697"/>
              <a:gd name="connsiteY745" fmla="*/ 2191401 h 6852679"/>
              <a:gd name="connsiteX746" fmla="*/ 7227252 w 12157697"/>
              <a:gd name="connsiteY746" fmla="*/ 2217004 h 6852679"/>
              <a:gd name="connsiteX747" fmla="*/ 7235357 w 12157697"/>
              <a:gd name="connsiteY747" fmla="*/ 2208650 h 6852679"/>
              <a:gd name="connsiteX748" fmla="*/ 7255058 w 12157697"/>
              <a:gd name="connsiteY748" fmla="*/ 2227769 h 6852679"/>
              <a:gd name="connsiteX749" fmla="*/ 7235939 w 12157697"/>
              <a:gd name="connsiteY749" fmla="*/ 2247470 h 6852679"/>
              <a:gd name="connsiteX750" fmla="*/ 7216237 w 12157697"/>
              <a:gd name="connsiteY750" fmla="*/ 2228351 h 6852679"/>
              <a:gd name="connsiteX751" fmla="*/ 7224342 w 12157697"/>
              <a:gd name="connsiteY751" fmla="*/ 2219996 h 6852679"/>
              <a:gd name="connsiteX752" fmla="*/ 7194874 w 12157697"/>
              <a:gd name="connsiteY752" fmla="*/ 2191401 h 6852679"/>
              <a:gd name="connsiteX753" fmla="*/ 6802181 w 12157697"/>
              <a:gd name="connsiteY753" fmla="*/ 2191401 h 6852679"/>
              <a:gd name="connsiteX754" fmla="*/ 6828532 w 12157697"/>
              <a:gd name="connsiteY754" fmla="*/ 2217004 h 6852679"/>
              <a:gd name="connsiteX755" fmla="*/ 6836637 w 12157697"/>
              <a:gd name="connsiteY755" fmla="*/ 2208650 h 6852679"/>
              <a:gd name="connsiteX756" fmla="*/ 6856296 w 12157697"/>
              <a:gd name="connsiteY756" fmla="*/ 2227769 h 6852679"/>
              <a:gd name="connsiteX757" fmla="*/ 6837177 w 12157697"/>
              <a:gd name="connsiteY757" fmla="*/ 2247428 h 6852679"/>
              <a:gd name="connsiteX758" fmla="*/ 6817517 w 12157697"/>
              <a:gd name="connsiteY758" fmla="*/ 2228310 h 6852679"/>
              <a:gd name="connsiteX759" fmla="*/ 6825623 w 12157697"/>
              <a:gd name="connsiteY759" fmla="*/ 2219955 h 6852679"/>
              <a:gd name="connsiteX760" fmla="*/ 6796195 w 12157697"/>
              <a:gd name="connsiteY760" fmla="*/ 2191359 h 6852679"/>
              <a:gd name="connsiteX761" fmla="*/ 6730982 w 12157697"/>
              <a:gd name="connsiteY761" fmla="*/ 2191359 h 6852679"/>
              <a:gd name="connsiteX762" fmla="*/ 6730982 w 12157697"/>
              <a:gd name="connsiteY762" fmla="*/ 2202997 h 6852679"/>
              <a:gd name="connsiteX763" fmla="*/ 6703550 w 12157697"/>
              <a:gd name="connsiteY763" fmla="*/ 2202997 h 6852679"/>
              <a:gd name="connsiteX764" fmla="*/ 6703550 w 12157697"/>
              <a:gd name="connsiteY764" fmla="*/ 2191359 h 6852679"/>
              <a:gd name="connsiteX765" fmla="*/ 6172865 w 12157697"/>
              <a:gd name="connsiteY765" fmla="*/ 2191359 h 6852679"/>
              <a:gd name="connsiteX766" fmla="*/ 6172865 w 12157697"/>
              <a:gd name="connsiteY766" fmla="*/ 2202997 h 6852679"/>
              <a:gd name="connsiteX767" fmla="*/ 6145433 w 12157697"/>
              <a:gd name="connsiteY767" fmla="*/ 2202997 h 6852679"/>
              <a:gd name="connsiteX768" fmla="*/ 6145433 w 12157697"/>
              <a:gd name="connsiteY768" fmla="*/ 2191359 h 6852679"/>
              <a:gd name="connsiteX769" fmla="*/ 5765583 w 12157697"/>
              <a:gd name="connsiteY769" fmla="*/ 2191359 h 6852679"/>
              <a:gd name="connsiteX770" fmla="*/ 5841064 w 12157697"/>
              <a:gd name="connsiteY770" fmla="*/ 2264678 h 6852679"/>
              <a:gd name="connsiteX771" fmla="*/ 6384632 w 12157697"/>
              <a:gd name="connsiteY771" fmla="*/ 2264678 h 6852679"/>
              <a:gd name="connsiteX772" fmla="*/ 6384632 w 12157697"/>
              <a:gd name="connsiteY772" fmla="*/ 2253040 h 6852679"/>
              <a:gd name="connsiteX773" fmla="*/ 6412064 w 12157697"/>
              <a:gd name="connsiteY773" fmla="*/ 2253040 h 6852679"/>
              <a:gd name="connsiteX774" fmla="*/ 6412064 w 12157697"/>
              <a:gd name="connsiteY774" fmla="*/ 2264678 h 6852679"/>
              <a:gd name="connsiteX775" fmla="*/ 6703550 w 12157697"/>
              <a:gd name="connsiteY775" fmla="*/ 2264678 h 6852679"/>
              <a:gd name="connsiteX776" fmla="*/ 6703550 w 12157697"/>
              <a:gd name="connsiteY776" fmla="*/ 2253040 h 6852679"/>
              <a:gd name="connsiteX777" fmla="*/ 6730982 w 12157697"/>
              <a:gd name="connsiteY777" fmla="*/ 2253040 h 6852679"/>
              <a:gd name="connsiteX778" fmla="*/ 6730982 w 12157697"/>
              <a:gd name="connsiteY778" fmla="*/ 2264678 h 6852679"/>
              <a:gd name="connsiteX779" fmla="*/ 7421188 w 12157697"/>
              <a:gd name="connsiteY779" fmla="*/ 2264678 h 6852679"/>
              <a:gd name="connsiteX780" fmla="*/ 7421188 w 12157697"/>
              <a:gd name="connsiteY780" fmla="*/ 2253040 h 6852679"/>
              <a:gd name="connsiteX781" fmla="*/ 7448620 w 12157697"/>
              <a:gd name="connsiteY781" fmla="*/ 2253040 h 6852679"/>
              <a:gd name="connsiteX782" fmla="*/ 7448620 w 12157697"/>
              <a:gd name="connsiteY782" fmla="*/ 2277188 h 6852679"/>
              <a:gd name="connsiteX783" fmla="*/ 7466367 w 12157697"/>
              <a:gd name="connsiteY783" fmla="*/ 2294437 h 6852679"/>
              <a:gd name="connsiteX784" fmla="*/ 7474472 w 12157697"/>
              <a:gd name="connsiteY784" fmla="*/ 2286083 h 6852679"/>
              <a:gd name="connsiteX785" fmla="*/ 7494132 w 12157697"/>
              <a:gd name="connsiteY785" fmla="*/ 2305202 h 6852679"/>
              <a:gd name="connsiteX786" fmla="*/ 7475013 w 12157697"/>
              <a:gd name="connsiteY786" fmla="*/ 2324862 h 6852679"/>
              <a:gd name="connsiteX787" fmla="*/ 7455353 w 12157697"/>
              <a:gd name="connsiteY787" fmla="*/ 2305742 h 6852679"/>
              <a:gd name="connsiteX788" fmla="*/ 7463458 w 12157697"/>
              <a:gd name="connsiteY788" fmla="*/ 2297388 h 6852679"/>
              <a:gd name="connsiteX789" fmla="*/ 7446043 w 12157697"/>
              <a:gd name="connsiteY789" fmla="*/ 2280430 h 6852679"/>
              <a:gd name="connsiteX790" fmla="*/ 7421188 w 12157697"/>
              <a:gd name="connsiteY790" fmla="*/ 2280430 h 6852679"/>
              <a:gd name="connsiteX791" fmla="*/ 7421188 w 12157697"/>
              <a:gd name="connsiteY791" fmla="*/ 2268792 h 6852679"/>
              <a:gd name="connsiteX792" fmla="*/ 6730982 w 12157697"/>
              <a:gd name="connsiteY792" fmla="*/ 2268792 h 6852679"/>
              <a:gd name="connsiteX793" fmla="*/ 6730982 w 12157697"/>
              <a:gd name="connsiteY793" fmla="*/ 2280430 h 6852679"/>
              <a:gd name="connsiteX794" fmla="*/ 6703550 w 12157697"/>
              <a:gd name="connsiteY794" fmla="*/ 2280430 h 6852679"/>
              <a:gd name="connsiteX795" fmla="*/ 6703550 w 12157697"/>
              <a:gd name="connsiteY795" fmla="*/ 2268792 h 6852679"/>
              <a:gd name="connsiteX796" fmla="*/ 6412064 w 12157697"/>
              <a:gd name="connsiteY796" fmla="*/ 2268792 h 6852679"/>
              <a:gd name="connsiteX797" fmla="*/ 6412064 w 12157697"/>
              <a:gd name="connsiteY797" fmla="*/ 2280430 h 6852679"/>
              <a:gd name="connsiteX798" fmla="*/ 6384632 w 12157697"/>
              <a:gd name="connsiteY798" fmla="*/ 2280430 h 6852679"/>
              <a:gd name="connsiteX799" fmla="*/ 6384632 w 12157697"/>
              <a:gd name="connsiteY799" fmla="*/ 2268792 h 6852679"/>
              <a:gd name="connsiteX800" fmla="*/ 5845344 w 12157697"/>
              <a:gd name="connsiteY800" fmla="*/ 2268792 h 6852679"/>
              <a:gd name="connsiteX801" fmla="*/ 5871695 w 12157697"/>
              <a:gd name="connsiteY801" fmla="*/ 2294396 h 6852679"/>
              <a:gd name="connsiteX802" fmla="*/ 5879800 w 12157697"/>
              <a:gd name="connsiteY802" fmla="*/ 2286041 h 6852679"/>
              <a:gd name="connsiteX803" fmla="*/ 5899460 w 12157697"/>
              <a:gd name="connsiteY803" fmla="*/ 2305160 h 6852679"/>
              <a:gd name="connsiteX804" fmla="*/ 5891355 w 12157697"/>
              <a:gd name="connsiteY804" fmla="*/ 2313515 h 6852679"/>
              <a:gd name="connsiteX805" fmla="*/ 5920782 w 12157697"/>
              <a:gd name="connsiteY805" fmla="*/ 2342110 h 6852679"/>
              <a:gd name="connsiteX806" fmla="*/ 6623872 w 12157697"/>
              <a:gd name="connsiteY806" fmla="*/ 2342110 h 6852679"/>
              <a:gd name="connsiteX807" fmla="*/ 6623872 w 12157697"/>
              <a:gd name="connsiteY807" fmla="*/ 2330473 h 6852679"/>
              <a:gd name="connsiteX808" fmla="*/ 6651304 w 12157697"/>
              <a:gd name="connsiteY808" fmla="*/ 2330473 h 6852679"/>
              <a:gd name="connsiteX809" fmla="*/ 6651304 w 12157697"/>
              <a:gd name="connsiteY809" fmla="*/ 2342110 h 6852679"/>
              <a:gd name="connsiteX810" fmla="*/ 6797068 w 12157697"/>
              <a:gd name="connsiteY810" fmla="*/ 2342110 h 6852679"/>
              <a:gd name="connsiteX811" fmla="*/ 6798523 w 12157697"/>
              <a:gd name="connsiteY811" fmla="*/ 2342692 h 6852679"/>
              <a:gd name="connsiteX812" fmla="*/ 6828532 w 12157697"/>
              <a:gd name="connsiteY812" fmla="*/ 2371871 h 6852679"/>
              <a:gd name="connsiteX813" fmla="*/ 6836637 w 12157697"/>
              <a:gd name="connsiteY813" fmla="*/ 2363516 h 6852679"/>
              <a:gd name="connsiteX814" fmla="*/ 6856296 w 12157697"/>
              <a:gd name="connsiteY814" fmla="*/ 2382635 h 6852679"/>
              <a:gd name="connsiteX815" fmla="*/ 6837177 w 12157697"/>
              <a:gd name="connsiteY815" fmla="*/ 2402295 h 6852679"/>
              <a:gd name="connsiteX816" fmla="*/ 6817517 w 12157697"/>
              <a:gd name="connsiteY816" fmla="*/ 2383175 h 6852679"/>
              <a:gd name="connsiteX817" fmla="*/ 6825623 w 12157697"/>
              <a:gd name="connsiteY817" fmla="*/ 2374821 h 6852679"/>
              <a:gd name="connsiteX818" fmla="*/ 6796195 w 12157697"/>
              <a:gd name="connsiteY818" fmla="*/ 2346225 h 6852679"/>
              <a:gd name="connsiteX819" fmla="*/ 6651304 w 12157697"/>
              <a:gd name="connsiteY819" fmla="*/ 2346225 h 6852679"/>
              <a:gd name="connsiteX820" fmla="*/ 6651304 w 12157697"/>
              <a:gd name="connsiteY820" fmla="*/ 2354580 h 6852679"/>
              <a:gd name="connsiteX821" fmla="*/ 6669052 w 12157697"/>
              <a:gd name="connsiteY821" fmla="*/ 2371829 h 6852679"/>
              <a:gd name="connsiteX822" fmla="*/ 6677157 w 12157697"/>
              <a:gd name="connsiteY822" fmla="*/ 2363474 h 6852679"/>
              <a:gd name="connsiteX823" fmla="*/ 6696817 w 12157697"/>
              <a:gd name="connsiteY823" fmla="*/ 2382593 h 6852679"/>
              <a:gd name="connsiteX824" fmla="*/ 6677697 w 12157697"/>
              <a:gd name="connsiteY824" fmla="*/ 2402253 h 6852679"/>
              <a:gd name="connsiteX825" fmla="*/ 6658038 w 12157697"/>
              <a:gd name="connsiteY825" fmla="*/ 2383134 h 6852679"/>
              <a:gd name="connsiteX826" fmla="*/ 6666143 w 12157697"/>
              <a:gd name="connsiteY826" fmla="*/ 2374779 h 6852679"/>
              <a:gd name="connsiteX827" fmla="*/ 6648727 w 12157697"/>
              <a:gd name="connsiteY827" fmla="*/ 2357822 h 6852679"/>
              <a:gd name="connsiteX828" fmla="*/ 6623872 w 12157697"/>
              <a:gd name="connsiteY828" fmla="*/ 2357822 h 6852679"/>
              <a:gd name="connsiteX829" fmla="*/ 6623872 w 12157697"/>
              <a:gd name="connsiteY829" fmla="*/ 2346184 h 6852679"/>
              <a:gd name="connsiteX830" fmla="*/ 6483263 w 12157697"/>
              <a:gd name="connsiteY830" fmla="*/ 2346184 h 6852679"/>
              <a:gd name="connsiteX831" fmla="*/ 6509614 w 12157697"/>
              <a:gd name="connsiteY831" fmla="*/ 2371787 h 6852679"/>
              <a:gd name="connsiteX832" fmla="*/ 6517719 w 12157697"/>
              <a:gd name="connsiteY832" fmla="*/ 2363433 h 6852679"/>
              <a:gd name="connsiteX833" fmla="*/ 6537379 w 12157697"/>
              <a:gd name="connsiteY833" fmla="*/ 2382552 h 6852679"/>
              <a:gd name="connsiteX834" fmla="*/ 6518259 w 12157697"/>
              <a:gd name="connsiteY834" fmla="*/ 2402212 h 6852679"/>
              <a:gd name="connsiteX835" fmla="*/ 6498600 w 12157697"/>
              <a:gd name="connsiteY835" fmla="*/ 2383092 h 6852679"/>
              <a:gd name="connsiteX836" fmla="*/ 6506705 w 12157697"/>
              <a:gd name="connsiteY836" fmla="*/ 2374738 h 6852679"/>
              <a:gd name="connsiteX837" fmla="*/ 6477277 w 12157697"/>
              <a:gd name="connsiteY837" fmla="*/ 2346142 h 6852679"/>
              <a:gd name="connsiteX838" fmla="*/ 5925063 w 12157697"/>
              <a:gd name="connsiteY838" fmla="*/ 2346142 h 6852679"/>
              <a:gd name="connsiteX839" fmla="*/ 6000501 w 12157697"/>
              <a:gd name="connsiteY839" fmla="*/ 2419460 h 6852679"/>
              <a:gd name="connsiteX840" fmla="*/ 6304872 w 12157697"/>
              <a:gd name="connsiteY840" fmla="*/ 2419460 h 6852679"/>
              <a:gd name="connsiteX841" fmla="*/ 6304872 w 12157697"/>
              <a:gd name="connsiteY841" fmla="*/ 2407823 h 6852679"/>
              <a:gd name="connsiteX842" fmla="*/ 6332303 w 12157697"/>
              <a:gd name="connsiteY842" fmla="*/ 2407823 h 6852679"/>
              <a:gd name="connsiteX843" fmla="*/ 6332303 w 12157697"/>
              <a:gd name="connsiteY843" fmla="*/ 2419460 h 6852679"/>
              <a:gd name="connsiteX844" fmla="*/ 6862988 w 12157697"/>
              <a:gd name="connsiteY844" fmla="*/ 2419460 h 6852679"/>
              <a:gd name="connsiteX845" fmla="*/ 6862988 w 12157697"/>
              <a:gd name="connsiteY845" fmla="*/ 2407823 h 6852679"/>
              <a:gd name="connsiteX846" fmla="*/ 6890420 w 12157697"/>
              <a:gd name="connsiteY846" fmla="*/ 2407823 h 6852679"/>
              <a:gd name="connsiteX847" fmla="*/ 6890420 w 12157697"/>
              <a:gd name="connsiteY847" fmla="*/ 2419460 h 6852679"/>
              <a:gd name="connsiteX848" fmla="*/ 7275424 w 12157697"/>
              <a:gd name="connsiteY848" fmla="*/ 2419460 h 6852679"/>
              <a:gd name="connsiteX849" fmla="*/ 7276879 w 12157697"/>
              <a:gd name="connsiteY849" fmla="*/ 2420042 h 6852679"/>
              <a:gd name="connsiteX850" fmla="*/ 7306888 w 12157697"/>
              <a:gd name="connsiteY850" fmla="*/ 2449221 h 6852679"/>
              <a:gd name="connsiteX851" fmla="*/ 7314993 w 12157697"/>
              <a:gd name="connsiteY851" fmla="*/ 2440866 h 6852679"/>
              <a:gd name="connsiteX852" fmla="*/ 7334652 w 12157697"/>
              <a:gd name="connsiteY852" fmla="*/ 2459985 h 6852679"/>
              <a:gd name="connsiteX853" fmla="*/ 7315533 w 12157697"/>
              <a:gd name="connsiteY853" fmla="*/ 2479645 h 6852679"/>
              <a:gd name="connsiteX854" fmla="*/ 7295874 w 12157697"/>
              <a:gd name="connsiteY854" fmla="*/ 2460526 h 6852679"/>
              <a:gd name="connsiteX855" fmla="*/ 7303978 w 12157697"/>
              <a:gd name="connsiteY855" fmla="*/ 2452171 h 6852679"/>
              <a:gd name="connsiteX856" fmla="*/ 7274551 w 12157697"/>
              <a:gd name="connsiteY856" fmla="*/ 2423575 h 6852679"/>
              <a:gd name="connsiteX857" fmla="*/ 7041296 w 12157697"/>
              <a:gd name="connsiteY857" fmla="*/ 2423575 h 6852679"/>
              <a:gd name="connsiteX858" fmla="*/ 7067689 w 12157697"/>
              <a:gd name="connsiteY858" fmla="*/ 2449178 h 6852679"/>
              <a:gd name="connsiteX859" fmla="*/ 7075794 w 12157697"/>
              <a:gd name="connsiteY859" fmla="*/ 2440824 h 6852679"/>
              <a:gd name="connsiteX860" fmla="*/ 7095495 w 12157697"/>
              <a:gd name="connsiteY860" fmla="*/ 2459943 h 6852679"/>
              <a:gd name="connsiteX861" fmla="*/ 7076376 w 12157697"/>
              <a:gd name="connsiteY861" fmla="*/ 2479645 h 6852679"/>
              <a:gd name="connsiteX862" fmla="*/ 7056675 w 12157697"/>
              <a:gd name="connsiteY862" fmla="*/ 2460526 h 6852679"/>
              <a:gd name="connsiteX863" fmla="*/ 7064779 w 12157697"/>
              <a:gd name="connsiteY863" fmla="*/ 2452171 h 6852679"/>
              <a:gd name="connsiteX864" fmla="*/ 7035311 w 12157697"/>
              <a:gd name="connsiteY864" fmla="*/ 2423575 h 6852679"/>
              <a:gd name="connsiteX865" fmla="*/ 6890420 w 12157697"/>
              <a:gd name="connsiteY865" fmla="*/ 2423575 h 6852679"/>
              <a:gd name="connsiteX866" fmla="*/ 6890420 w 12157697"/>
              <a:gd name="connsiteY866" fmla="*/ 2435213 h 6852679"/>
              <a:gd name="connsiteX867" fmla="*/ 6862988 w 12157697"/>
              <a:gd name="connsiteY867" fmla="*/ 2435213 h 6852679"/>
              <a:gd name="connsiteX868" fmla="*/ 6862988 w 12157697"/>
              <a:gd name="connsiteY868" fmla="*/ 2423575 h 6852679"/>
              <a:gd name="connsiteX869" fmla="*/ 6642659 w 12157697"/>
              <a:gd name="connsiteY869" fmla="*/ 2423575 h 6852679"/>
              <a:gd name="connsiteX870" fmla="*/ 6669010 w 12157697"/>
              <a:gd name="connsiteY870" fmla="*/ 2449178 h 6852679"/>
              <a:gd name="connsiteX871" fmla="*/ 6677116 w 12157697"/>
              <a:gd name="connsiteY871" fmla="*/ 2440824 h 6852679"/>
              <a:gd name="connsiteX872" fmla="*/ 6696775 w 12157697"/>
              <a:gd name="connsiteY872" fmla="*/ 2459943 h 6852679"/>
              <a:gd name="connsiteX873" fmla="*/ 6677656 w 12157697"/>
              <a:gd name="connsiteY873" fmla="*/ 2479603 h 6852679"/>
              <a:gd name="connsiteX874" fmla="*/ 6657996 w 12157697"/>
              <a:gd name="connsiteY874" fmla="*/ 2460484 h 6852679"/>
              <a:gd name="connsiteX875" fmla="*/ 6666101 w 12157697"/>
              <a:gd name="connsiteY875" fmla="*/ 2452129 h 6852679"/>
              <a:gd name="connsiteX876" fmla="*/ 6636674 w 12157697"/>
              <a:gd name="connsiteY876" fmla="*/ 2423534 h 6852679"/>
              <a:gd name="connsiteX877" fmla="*/ 6332262 w 12157697"/>
              <a:gd name="connsiteY877" fmla="*/ 2423534 h 6852679"/>
              <a:gd name="connsiteX878" fmla="*/ 6332262 w 12157697"/>
              <a:gd name="connsiteY878" fmla="*/ 2435172 h 6852679"/>
              <a:gd name="connsiteX879" fmla="*/ 6304830 w 12157697"/>
              <a:gd name="connsiteY879" fmla="*/ 2435172 h 6852679"/>
              <a:gd name="connsiteX880" fmla="*/ 6304830 w 12157697"/>
              <a:gd name="connsiteY880" fmla="*/ 2423534 h 6852679"/>
              <a:gd name="connsiteX881" fmla="*/ 6004741 w 12157697"/>
              <a:gd name="connsiteY881" fmla="*/ 2423534 h 6852679"/>
              <a:gd name="connsiteX882" fmla="*/ 6080220 w 12157697"/>
              <a:gd name="connsiteY882" fmla="*/ 2496852 h 6852679"/>
              <a:gd name="connsiteX883" fmla="*/ 7261708 w 12157697"/>
              <a:gd name="connsiteY883" fmla="*/ 2496852 h 6852679"/>
              <a:gd name="connsiteX884" fmla="*/ 7261708 w 12157697"/>
              <a:gd name="connsiteY884" fmla="*/ 2485214 h 6852679"/>
              <a:gd name="connsiteX885" fmla="*/ 7289140 w 12157697"/>
              <a:gd name="connsiteY885" fmla="*/ 2485214 h 6852679"/>
              <a:gd name="connsiteX886" fmla="*/ 7289140 w 12157697"/>
              <a:gd name="connsiteY886" fmla="*/ 2512646 h 6852679"/>
              <a:gd name="connsiteX887" fmla="*/ 7261708 w 12157697"/>
              <a:gd name="connsiteY887" fmla="*/ 2512646 h 6852679"/>
              <a:gd name="connsiteX888" fmla="*/ 7261708 w 12157697"/>
              <a:gd name="connsiteY888" fmla="*/ 2501008 h 6852679"/>
              <a:gd name="connsiteX889" fmla="*/ 6802139 w 12157697"/>
              <a:gd name="connsiteY889" fmla="*/ 2501008 h 6852679"/>
              <a:gd name="connsiteX890" fmla="*/ 6877577 w 12157697"/>
              <a:gd name="connsiteY890" fmla="*/ 2574327 h 6852679"/>
              <a:gd name="connsiteX891" fmla="*/ 7261708 w 12157697"/>
              <a:gd name="connsiteY891" fmla="*/ 2574327 h 6852679"/>
              <a:gd name="connsiteX892" fmla="*/ 7261708 w 12157697"/>
              <a:gd name="connsiteY892" fmla="*/ 2562689 h 6852679"/>
              <a:gd name="connsiteX893" fmla="*/ 7289140 w 12157697"/>
              <a:gd name="connsiteY893" fmla="*/ 2562689 h 6852679"/>
              <a:gd name="connsiteX894" fmla="*/ 7289140 w 12157697"/>
              <a:gd name="connsiteY894" fmla="*/ 2590121 h 6852679"/>
              <a:gd name="connsiteX895" fmla="*/ 7261708 w 12157697"/>
              <a:gd name="connsiteY895" fmla="*/ 2590121 h 6852679"/>
              <a:gd name="connsiteX896" fmla="*/ 7261708 w 12157697"/>
              <a:gd name="connsiteY896" fmla="*/ 2578483 h 6852679"/>
              <a:gd name="connsiteX897" fmla="*/ 7121098 w 12157697"/>
              <a:gd name="connsiteY897" fmla="*/ 2578483 h 6852679"/>
              <a:gd name="connsiteX898" fmla="*/ 7187309 w 12157697"/>
              <a:gd name="connsiteY898" fmla="*/ 2642823 h 6852679"/>
              <a:gd name="connsiteX899" fmla="*/ 7195414 w 12157697"/>
              <a:gd name="connsiteY899" fmla="*/ 2634469 h 6852679"/>
              <a:gd name="connsiteX900" fmla="*/ 7215074 w 12157697"/>
              <a:gd name="connsiteY900" fmla="*/ 2653588 h 6852679"/>
              <a:gd name="connsiteX901" fmla="*/ 7195954 w 12157697"/>
              <a:gd name="connsiteY901" fmla="*/ 2673248 h 6852679"/>
              <a:gd name="connsiteX902" fmla="*/ 7176295 w 12157697"/>
              <a:gd name="connsiteY902" fmla="*/ 2654129 h 6852679"/>
              <a:gd name="connsiteX903" fmla="*/ 7184400 w 12157697"/>
              <a:gd name="connsiteY903" fmla="*/ 2645774 h 6852679"/>
              <a:gd name="connsiteX904" fmla="*/ 7115154 w 12157697"/>
              <a:gd name="connsiteY904" fmla="*/ 2578441 h 6852679"/>
              <a:gd name="connsiteX905" fmla="*/ 6878824 w 12157697"/>
              <a:gd name="connsiteY905" fmla="*/ 2578441 h 6852679"/>
              <a:gd name="connsiteX906" fmla="*/ 6878824 w 12157697"/>
              <a:gd name="connsiteY906" fmla="*/ 2806709 h 6852679"/>
              <a:gd name="connsiteX907" fmla="*/ 7022509 w 12157697"/>
              <a:gd name="connsiteY907" fmla="*/ 2806709 h 6852679"/>
              <a:gd name="connsiteX908" fmla="*/ 7022509 w 12157697"/>
              <a:gd name="connsiteY908" fmla="*/ 2795071 h 6852679"/>
              <a:gd name="connsiteX909" fmla="*/ 7049941 w 12157697"/>
              <a:gd name="connsiteY909" fmla="*/ 2795071 h 6852679"/>
              <a:gd name="connsiteX910" fmla="*/ 7049941 w 12157697"/>
              <a:gd name="connsiteY910" fmla="*/ 2822504 h 6852679"/>
              <a:gd name="connsiteX911" fmla="*/ 7022509 w 12157697"/>
              <a:gd name="connsiteY911" fmla="*/ 2822504 h 6852679"/>
              <a:gd name="connsiteX912" fmla="*/ 7022509 w 12157697"/>
              <a:gd name="connsiteY912" fmla="*/ 2810865 h 6852679"/>
              <a:gd name="connsiteX913" fmla="*/ 6878824 w 12157697"/>
              <a:gd name="connsiteY913" fmla="*/ 2810865 h 6852679"/>
              <a:gd name="connsiteX914" fmla="*/ 6878824 w 12157697"/>
              <a:gd name="connsiteY914" fmla="*/ 2961658 h 6852679"/>
              <a:gd name="connsiteX915" fmla="*/ 6942790 w 12157697"/>
              <a:gd name="connsiteY915" fmla="*/ 2961658 h 6852679"/>
              <a:gd name="connsiteX916" fmla="*/ 6942790 w 12157697"/>
              <a:gd name="connsiteY916" fmla="*/ 2950020 h 6852679"/>
              <a:gd name="connsiteX917" fmla="*/ 6970222 w 12157697"/>
              <a:gd name="connsiteY917" fmla="*/ 2950020 h 6852679"/>
              <a:gd name="connsiteX918" fmla="*/ 6970222 w 12157697"/>
              <a:gd name="connsiteY918" fmla="*/ 2977452 h 6852679"/>
              <a:gd name="connsiteX919" fmla="*/ 6942790 w 12157697"/>
              <a:gd name="connsiteY919" fmla="*/ 2977452 h 6852679"/>
              <a:gd name="connsiteX920" fmla="*/ 6942790 w 12157697"/>
              <a:gd name="connsiteY920" fmla="*/ 2965814 h 6852679"/>
              <a:gd name="connsiteX921" fmla="*/ 6876745 w 12157697"/>
              <a:gd name="connsiteY921" fmla="*/ 2965814 h 6852679"/>
              <a:gd name="connsiteX922" fmla="*/ 6874667 w 12157697"/>
              <a:gd name="connsiteY922" fmla="*/ 2963736 h 6852679"/>
              <a:gd name="connsiteX923" fmla="*/ 6874667 w 12157697"/>
              <a:gd name="connsiteY923" fmla="*/ 2577278 h 6852679"/>
              <a:gd name="connsiteX924" fmla="*/ 6796195 w 12157697"/>
              <a:gd name="connsiteY924" fmla="*/ 2501008 h 6852679"/>
              <a:gd name="connsiteX925" fmla="*/ 6081467 w 12157697"/>
              <a:gd name="connsiteY925" fmla="*/ 2501008 h 6852679"/>
              <a:gd name="connsiteX926" fmla="*/ 6081467 w 12157697"/>
              <a:gd name="connsiteY926" fmla="*/ 2574327 h 6852679"/>
              <a:gd name="connsiteX927" fmla="*/ 6544070 w 12157697"/>
              <a:gd name="connsiteY927" fmla="*/ 2574327 h 6852679"/>
              <a:gd name="connsiteX928" fmla="*/ 6544070 w 12157697"/>
              <a:gd name="connsiteY928" fmla="*/ 2562689 h 6852679"/>
              <a:gd name="connsiteX929" fmla="*/ 6571502 w 12157697"/>
              <a:gd name="connsiteY929" fmla="*/ 2562689 h 6852679"/>
              <a:gd name="connsiteX930" fmla="*/ 6571502 w 12157697"/>
              <a:gd name="connsiteY930" fmla="*/ 2590121 h 6852679"/>
              <a:gd name="connsiteX931" fmla="*/ 6544070 w 12157697"/>
              <a:gd name="connsiteY931" fmla="*/ 2590121 h 6852679"/>
              <a:gd name="connsiteX932" fmla="*/ 6544070 w 12157697"/>
              <a:gd name="connsiteY932" fmla="*/ 2578483 h 6852679"/>
              <a:gd name="connsiteX933" fmla="*/ 6081467 w 12157697"/>
              <a:gd name="connsiteY933" fmla="*/ 2578483 h 6852679"/>
              <a:gd name="connsiteX934" fmla="*/ 6081467 w 12157697"/>
              <a:gd name="connsiteY934" fmla="*/ 2651801 h 6852679"/>
              <a:gd name="connsiteX935" fmla="*/ 6225153 w 12157697"/>
              <a:gd name="connsiteY935" fmla="*/ 2651801 h 6852679"/>
              <a:gd name="connsiteX936" fmla="*/ 6225153 w 12157697"/>
              <a:gd name="connsiteY936" fmla="*/ 2640164 h 6852679"/>
              <a:gd name="connsiteX937" fmla="*/ 6252585 w 12157697"/>
              <a:gd name="connsiteY937" fmla="*/ 2640164 h 6852679"/>
              <a:gd name="connsiteX938" fmla="*/ 6252585 w 12157697"/>
              <a:gd name="connsiteY938" fmla="*/ 2667595 h 6852679"/>
              <a:gd name="connsiteX939" fmla="*/ 6225153 w 12157697"/>
              <a:gd name="connsiteY939" fmla="*/ 2667595 h 6852679"/>
              <a:gd name="connsiteX940" fmla="*/ 6225153 w 12157697"/>
              <a:gd name="connsiteY940" fmla="*/ 2655958 h 6852679"/>
              <a:gd name="connsiteX941" fmla="*/ 6081467 w 12157697"/>
              <a:gd name="connsiteY941" fmla="*/ 2655958 h 6852679"/>
              <a:gd name="connsiteX942" fmla="*/ 6081467 w 12157697"/>
              <a:gd name="connsiteY942" fmla="*/ 2717638 h 6852679"/>
              <a:gd name="connsiteX943" fmla="*/ 6093105 w 12157697"/>
              <a:gd name="connsiteY943" fmla="*/ 2717638 h 6852679"/>
              <a:gd name="connsiteX944" fmla="*/ 6093105 w 12157697"/>
              <a:gd name="connsiteY944" fmla="*/ 2729277 h 6852679"/>
              <a:gd name="connsiteX945" fmla="*/ 6225153 w 12157697"/>
              <a:gd name="connsiteY945" fmla="*/ 2729277 h 6852679"/>
              <a:gd name="connsiteX946" fmla="*/ 6225153 w 12157697"/>
              <a:gd name="connsiteY946" fmla="*/ 2717638 h 6852679"/>
              <a:gd name="connsiteX947" fmla="*/ 6252585 w 12157697"/>
              <a:gd name="connsiteY947" fmla="*/ 2717638 h 6852679"/>
              <a:gd name="connsiteX948" fmla="*/ 6252585 w 12157697"/>
              <a:gd name="connsiteY948" fmla="*/ 2745070 h 6852679"/>
              <a:gd name="connsiteX949" fmla="*/ 6225153 w 12157697"/>
              <a:gd name="connsiteY949" fmla="*/ 2745070 h 6852679"/>
              <a:gd name="connsiteX950" fmla="*/ 6225153 w 12157697"/>
              <a:gd name="connsiteY950" fmla="*/ 2733432 h 6852679"/>
              <a:gd name="connsiteX951" fmla="*/ 6093105 w 12157697"/>
              <a:gd name="connsiteY951" fmla="*/ 2733432 h 6852679"/>
              <a:gd name="connsiteX952" fmla="*/ 6093105 w 12157697"/>
              <a:gd name="connsiteY952" fmla="*/ 2745070 h 6852679"/>
              <a:gd name="connsiteX953" fmla="*/ 6081467 w 12157697"/>
              <a:gd name="connsiteY953" fmla="*/ 2745070 h 6852679"/>
              <a:gd name="connsiteX954" fmla="*/ 6081467 w 12157697"/>
              <a:gd name="connsiteY954" fmla="*/ 2806750 h 6852679"/>
              <a:gd name="connsiteX955" fmla="*/ 6464393 w 12157697"/>
              <a:gd name="connsiteY955" fmla="*/ 2806750 h 6852679"/>
              <a:gd name="connsiteX956" fmla="*/ 6464393 w 12157697"/>
              <a:gd name="connsiteY956" fmla="*/ 2795113 h 6852679"/>
              <a:gd name="connsiteX957" fmla="*/ 6491825 w 12157697"/>
              <a:gd name="connsiteY957" fmla="*/ 2795113 h 6852679"/>
              <a:gd name="connsiteX958" fmla="*/ 6491825 w 12157697"/>
              <a:gd name="connsiteY958" fmla="*/ 2806750 h 6852679"/>
              <a:gd name="connsiteX959" fmla="*/ 6623872 w 12157697"/>
              <a:gd name="connsiteY959" fmla="*/ 2806750 h 6852679"/>
              <a:gd name="connsiteX960" fmla="*/ 6623872 w 12157697"/>
              <a:gd name="connsiteY960" fmla="*/ 2795113 h 6852679"/>
              <a:gd name="connsiteX961" fmla="*/ 6651304 w 12157697"/>
              <a:gd name="connsiteY961" fmla="*/ 2795113 h 6852679"/>
              <a:gd name="connsiteX962" fmla="*/ 6651304 w 12157697"/>
              <a:gd name="connsiteY962" fmla="*/ 2822545 h 6852679"/>
              <a:gd name="connsiteX963" fmla="*/ 6623872 w 12157697"/>
              <a:gd name="connsiteY963" fmla="*/ 2822545 h 6852679"/>
              <a:gd name="connsiteX964" fmla="*/ 6623872 w 12157697"/>
              <a:gd name="connsiteY964" fmla="*/ 2810907 h 6852679"/>
              <a:gd name="connsiteX965" fmla="*/ 6491825 w 12157697"/>
              <a:gd name="connsiteY965" fmla="*/ 2810907 h 6852679"/>
              <a:gd name="connsiteX966" fmla="*/ 6491825 w 12157697"/>
              <a:gd name="connsiteY966" fmla="*/ 2822545 h 6852679"/>
              <a:gd name="connsiteX967" fmla="*/ 6464393 w 12157697"/>
              <a:gd name="connsiteY967" fmla="*/ 2822545 h 6852679"/>
              <a:gd name="connsiteX968" fmla="*/ 6464393 w 12157697"/>
              <a:gd name="connsiteY968" fmla="*/ 2810907 h 6852679"/>
              <a:gd name="connsiteX969" fmla="*/ 6081467 w 12157697"/>
              <a:gd name="connsiteY969" fmla="*/ 2810907 h 6852679"/>
              <a:gd name="connsiteX970" fmla="*/ 6081467 w 12157697"/>
              <a:gd name="connsiteY970" fmla="*/ 2884225 h 6852679"/>
              <a:gd name="connsiteX971" fmla="*/ 6225153 w 12157697"/>
              <a:gd name="connsiteY971" fmla="*/ 2884225 h 6852679"/>
              <a:gd name="connsiteX972" fmla="*/ 6225153 w 12157697"/>
              <a:gd name="connsiteY972" fmla="*/ 2872587 h 6852679"/>
              <a:gd name="connsiteX973" fmla="*/ 6252585 w 12157697"/>
              <a:gd name="connsiteY973" fmla="*/ 2872587 h 6852679"/>
              <a:gd name="connsiteX974" fmla="*/ 6252585 w 12157697"/>
              <a:gd name="connsiteY974" fmla="*/ 2884225 h 6852679"/>
              <a:gd name="connsiteX975" fmla="*/ 6384591 w 12157697"/>
              <a:gd name="connsiteY975" fmla="*/ 2884225 h 6852679"/>
              <a:gd name="connsiteX976" fmla="*/ 6384591 w 12157697"/>
              <a:gd name="connsiteY976" fmla="*/ 2872587 h 6852679"/>
              <a:gd name="connsiteX977" fmla="*/ 6412023 w 12157697"/>
              <a:gd name="connsiteY977" fmla="*/ 2872587 h 6852679"/>
              <a:gd name="connsiteX978" fmla="*/ 6412023 w 12157697"/>
              <a:gd name="connsiteY978" fmla="*/ 2900019 h 6852679"/>
              <a:gd name="connsiteX979" fmla="*/ 6384591 w 12157697"/>
              <a:gd name="connsiteY979" fmla="*/ 2900019 h 6852679"/>
              <a:gd name="connsiteX980" fmla="*/ 6384591 w 12157697"/>
              <a:gd name="connsiteY980" fmla="*/ 2888381 h 6852679"/>
              <a:gd name="connsiteX981" fmla="*/ 6252585 w 12157697"/>
              <a:gd name="connsiteY981" fmla="*/ 2888381 h 6852679"/>
              <a:gd name="connsiteX982" fmla="*/ 6252585 w 12157697"/>
              <a:gd name="connsiteY982" fmla="*/ 2900019 h 6852679"/>
              <a:gd name="connsiteX983" fmla="*/ 6225153 w 12157697"/>
              <a:gd name="connsiteY983" fmla="*/ 2900019 h 6852679"/>
              <a:gd name="connsiteX984" fmla="*/ 6225153 w 12157697"/>
              <a:gd name="connsiteY984" fmla="*/ 2888381 h 6852679"/>
              <a:gd name="connsiteX985" fmla="*/ 6081467 w 12157697"/>
              <a:gd name="connsiteY985" fmla="*/ 2888381 h 6852679"/>
              <a:gd name="connsiteX986" fmla="*/ 6081467 w 12157697"/>
              <a:gd name="connsiteY986" fmla="*/ 3039174 h 6852679"/>
              <a:gd name="connsiteX987" fmla="*/ 6225153 w 12157697"/>
              <a:gd name="connsiteY987" fmla="*/ 3039174 h 6852679"/>
              <a:gd name="connsiteX988" fmla="*/ 6225153 w 12157697"/>
              <a:gd name="connsiteY988" fmla="*/ 3027536 h 6852679"/>
              <a:gd name="connsiteX989" fmla="*/ 6252585 w 12157697"/>
              <a:gd name="connsiteY989" fmla="*/ 3027536 h 6852679"/>
              <a:gd name="connsiteX990" fmla="*/ 6252585 w 12157697"/>
              <a:gd name="connsiteY990" fmla="*/ 3051685 h 6852679"/>
              <a:gd name="connsiteX991" fmla="*/ 6319460 w 12157697"/>
              <a:gd name="connsiteY991" fmla="*/ 3116649 h 6852679"/>
              <a:gd name="connsiteX992" fmla="*/ 6464393 w 12157697"/>
              <a:gd name="connsiteY992" fmla="*/ 3116649 h 6852679"/>
              <a:gd name="connsiteX993" fmla="*/ 6464393 w 12157697"/>
              <a:gd name="connsiteY993" fmla="*/ 3105011 h 6852679"/>
              <a:gd name="connsiteX994" fmla="*/ 6491825 w 12157697"/>
              <a:gd name="connsiteY994" fmla="*/ 3105011 h 6852679"/>
              <a:gd name="connsiteX995" fmla="*/ 6491825 w 12157697"/>
              <a:gd name="connsiteY995" fmla="*/ 3116649 h 6852679"/>
              <a:gd name="connsiteX996" fmla="*/ 6544070 w 12157697"/>
              <a:gd name="connsiteY996" fmla="*/ 3116649 h 6852679"/>
              <a:gd name="connsiteX997" fmla="*/ 6544070 w 12157697"/>
              <a:gd name="connsiteY997" fmla="*/ 3105011 h 6852679"/>
              <a:gd name="connsiteX998" fmla="*/ 6571502 w 12157697"/>
              <a:gd name="connsiteY998" fmla="*/ 3105011 h 6852679"/>
              <a:gd name="connsiteX999" fmla="*/ 6571502 w 12157697"/>
              <a:gd name="connsiteY999" fmla="*/ 3132443 h 6852679"/>
              <a:gd name="connsiteX1000" fmla="*/ 6544070 w 12157697"/>
              <a:gd name="connsiteY1000" fmla="*/ 3132443 h 6852679"/>
              <a:gd name="connsiteX1001" fmla="*/ 6544070 w 12157697"/>
              <a:gd name="connsiteY1001" fmla="*/ 3120805 h 6852679"/>
              <a:gd name="connsiteX1002" fmla="*/ 6491825 w 12157697"/>
              <a:gd name="connsiteY1002" fmla="*/ 3120805 h 6852679"/>
              <a:gd name="connsiteX1003" fmla="*/ 6491825 w 12157697"/>
              <a:gd name="connsiteY1003" fmla="*/ 3132443 h 6852679"/>
              <a:gd name="connsiteX1004" fmla="*/ 6464393 w 12157697"/>
              <a:gd name="connsiteY1004" fmla="*/ 3132443 h 6852679"/>
              <a:gd name="connsiteX1005" fmla="*/ 6464393 w 12157697"/>
              <a:gd name="connsiteY1005" fmla="*/ 3120805 h 6852679"/>
              <a:gd name="connsiteX1006" fmla="*/ 6323742 w 12157697"/>
              <a:gd name="connsiteY1006" fmla="*/ 3120805 h 6852679"/>
              <a:gd name="connsiteX1007" fmla="*/ 6389952 w 12157697"/>
              <a:gd name="connsiteY1007" fmla="*/ 3185146 h 6852679"/>
              <a:gd name="connsiteX1008" fmla="*/ 6398057 w 12157697"/>
              <a:gd name="connsiteY1008" fmla="*/ 3176792 h 6852679"/>
              <a:gd name="connsiteX1009" fmla="*/ 6415888 w 12157697"/>
              <a:gd name="connsiteY1009" fmla="*/ 3194123 h 6852679"/>
              <a:gd name="connsiteX1010" fmla="*/ 6623872 w 12157697"/>
              <a:gd name="connsiteY1010" fmla="*/ 3194123 h 6852679"/>
              <a:gd name="connsiteX1011" fmla="*/ 6623872 w 12157697"/>
              <a:gd name="connsiteY1011" fmla="*/ 3182486 h 6852679"/>
              <a:gd name="connsiteX1012" fmla="*/ 6651304 w 12157697"/>
              <a:gd name="connsiteY1012" fmla="*/ 3182486 h 6852679"/>
              <a:gd name="connsiteX1013" fmla="*/ 6651304 w 12157697"/>
              <a:gd name="connsiteY1013" fmla="*/ 3194123 h 6852679"/>
              <a:gd name="connsiteX1014" fmla="*/ 6703550 w 12157697"/>
              <a:gd name="connsiteY1014" fmla="*/ 3194123 h 6852679"/>
              <a:gd name="connsiteX1015" fmla="*/ 6703550 w 12157697"/>
              <a:gd name="connsiteY1015" fmla="*/ 3182486 h 6852679"/>
              <a:gd name="connsiteX1016" fmla="*/ 6730982 w 12157697"/>
              <a:gd name="connsiteY1016" fmla="*/ 3182486 h 6852679"/>
              <a:gd name="connsiteX1017" fmla="*/ 6730982 w 12157697"/>
              <a:gd name="connsiteY1017" fmla="*/ 3194123 h 6852679"/>
              <a:gd name="connsiteX1018" fmla="*/ 6783310 w 12157697"/>
              <a:gd name="connsiteY1018" fmla="*/ 3194123 h 6852679"/>
              <a:gd name="connsiteX1019" fmla="*/ 6783310 w 12157697"/>
              <a:gd name="connsiteY1019" fmla="*/ 3182486 h 6852679"/>
              <a:gd name="connsiteX1020" fmla="*/ 6810742 w 12157697"/>
              <a:gd name="connsiteY1020" fmla="*/ 3182486 h 6852679"/>
              <a:gd name="connsiteX1021" fmla="*/ 6810742 w 12157697"/>
              <a:gd name="connsiteY1021" fmla="*/ 3209918 h 6852679"/>
              <a:gd name="connsiteX1022" fmla="*/ 6783310 w 12157697"/>
              <a:gd name="connsiteY1022" fmla="*/ 3209918 h 6852679"/>
              <a:gd name="connsiteX1023" fmla="*/ 6783310 w 12157697"/>
              <a:gd name="connsiteY1023" fmla="*/ 3198280 h 6852679"/>
              <a:gd name="connsiteX1024" fmla="*/ 6730982 w 12157697"/>
              <a:gd name="connsiteY1024" fmla="*/ 3198280 h 6852679"/>
              <a:gd name="connsiteX1025" fmla="*/ 6730982 w 12157697"/>
              <a:gd name="connsiteY1025" fmla="*/ 3209918 h 6852679"/>
              <a:gd name="connsiteX1026" fmla="*/ 6703550 w 12157697"/>
              <a:gd name="connsiteY1026" fmla="*/ 3209918 h 6852679"/>
              <a:gd name="connsiteX1027" fmla="*/ 6703550 w 12157697"/>
              <a:gd name="connsiteY1027" fmla="*/ 3198280 h 6852679"/>
              <a:gd name="connsiteX1028" fmla="*/ 6651304 w 12157697"/>
              <a:gd name="connsiteY1028" fmla="*/ 3198280 h 6852679"/>
              <a:gd name="connsiteX1029" fmla="*/ 6651304 w 12157697"/>
              <a:gd name="connsiteY1029" fmla="*/ 3209918 h 6852679"/>
              <a:gd name="connsiteX1030" fmla="*/ 6623872 w 12157697"/>
              <a:gd name="connsiteY1030" fmla="*/ 3209918 h 6852679"/>
              <a:gd name="connsiteX1031" fmla="*/ 6623872 w 12157697"/>
              <a:gd name="connsiteY1031" fmla="*/ 3198280 h 6852679"/>
              <a:gd name="connsiteX1032" fmla="*/ 6415472 w 12157697"/>
              <a:gd name="connsiteY1032" fmla="*/ 3198280 h 6852679"/>
              <a:gd name="connsiteX1033" fmla="*/ 6409653 w 12157697"/>
              <a:gd name="connsiteY1033" fmla="*/ 3204265 h 6852679"/>
              <a:gd name="connsiteX1034" fmla="*/ 6464351 w 12157697"/>
              <a:gd name="connsiteY1034" fmla="*/ 3257425 h 6852679"/>
              <a:gd name="connsiteX1035" fmla="*/ 6469713 w 12157697"/>
              <a:gd name="connsiteY1035" fmla="*/ 3262662 h 6852679"/>
              <a:gd name="connsiteX1036" fmla="*/ 6477818 w 12157697"/>
              <a:gd name="connsiteY1036" fmla="*/ 3254308 h 6852679"/>
              <a:gd name="connsiteX1037" fmla="*/ 6495649 w 12157697"/>
              <a:gd name="connsiteY1037" fmla="*/ 3271640 h 6852679"/>
              <a:gd name="connsiteX1038" fmla="*/ 6544070 w 12157697"/>
              <a:gd name="connsiteY1038" fmla="*/ 3271640 h 6852679"/>
              <a:gd name="connsiteX1039" fmla="*/ 6544070 w 12157697"/>
              <a:gd name="connsiteY1039" fmla="*/ 3260002 h 6852679"/>
              <a:gd name="connsiteX1040" fmla="*/ 6571502 w 12157697"/>
              <a:gd name="connsiteY1040" fmla="*/ 3260002 h 6852679"/>
              <a:gd name="connsiteX1041" fmla="*/ 6571502 w 12157697"/>
              <a:gd name="connsiteY1041" fmla="*/ 3271640 h 6852679"/>
              <a:gd name="connsiteX1042" fmla="*/ 6623831 w 12157697"/>
              <a:gd name="connsiteY1042" fmla="*/ 3271640 h 6852679"/>
              <a:gd name="connsiteX1043" fmla="*/ 6623831 w 12157697"/>
              <a:gd name="connsiteY1043" fmla="*/ 3260002 h 6852679"/>
              <a:gd name="connsiteX1044" fmla="*/ 6651263 w 12157697"/>
              <a:gd name="connsiteY1044" fmla="*/ 3260002 h 6852679"/>
              <a:gd name="connsiteX1045" fmla="*/ 6651263 w 12157697"/>
              <a:gd name="connsiteY1045" fmla="*/ 3271640 h 6852679"/>
              <a:gd name="connsiteX1046" fmla="*/ 6703509 w 12157697"/>
              <a:gd name="connsiteY1046" fmla="*/ 3271640 h 6852679"/>
              <a:gd name="connsiteX1047" fmla="*/ 6703509 w 12157697"/>
              <a:gd name="connsiteY1047" fmla="*/ 3260002 h 6852679"/>
              <a:gd name="connsiteX1048" fmla="*/ 6730940 w 12157697"/>
              <a:gd name="connsiteY1048" fmla="*/ 3260002 h 6852679"/>
              <a:gd name="connsiteX1049" fmla="*/ 6730940 w 12157697"/>
              <a:gd name="connsiteY1049" fmla="*/ 3287434 h 6852679"/>
              <a:gd name="connsiteX1050" fmla="*/ 6703509 w 12157697"/>
              <a:gd name="connsiteY1050" fmla="*/ 3287434 h 6852679"/>
              <a:gd name="connsiteX1051" fmla="*/ 6703509 w 12157697"/>
              <a:gd name="connsiteY1051" fmla="*/ 3275796 h 6852679"/>
              <a:gd name="connsiteX1052" fmla="*/ 6651263 w 12157697"/>
              <a:gd name="connsiteY1052" fmla="*/ 3275796 h 6852679"/>
              <a:gd name="connsiteX1053" fmla="*/ 6651263 w 12157697"/>
              <a:gd name="connsiteY1053" fmla="*/ 3287434 h 6852679"/>
              <a:gd name="connsiteX1054" fmla="*/ 6623831 w 12157697"/>
              <a:gd name="connsiteY1054" fmla="*/ 3287434 h 6852679"/>
              <a:gd name="connsiteX1055" fmla="*/ 6623831 w 12157697"/>
              <a:gd name="connsiteY1055" fmla="*/ 3275796 h 6852679"/>
              <a:gd name="connsiteX1056" fmla="*/ 6571502 w 12157697"/>
              <a:gd name="connsiteY1056" fmla="*/ 3275796 h 6852679"/>
              <a:gd name="connsiteX1057" fmla="*/ 6571502 w 12157697"/>
              <a:gd name="connsiteY1057" fmla="*/ 3287434 h 6852679"/>
              <a:gd name="connsiteX1058" fmla="*/ 6544070 w 12157697"/>
              <a:gd name="connsiteY1058" fmla="*/ 3287434 h 6852679"/>
              <a:gd name="connsiteX1059" fmla="*/ 6544070 w 12157697"/>
              <a:gd name="connsiteY1059" fmla="*/ 3275796 h 6852679"/>
              <a:gd name="connsiteX1060" fmla="*/ 6495192 w 12157697"/>
              <a:gd name="connsiteY1060" fmla="*/ 3275796 h 6852679"/>
              <a:gd name="connsiteX1061" fmla="*/ 6489373 w 12157697"/>
              <a:gd name="connsiteY1061" fmla="*/ 3281781 h 6852679"/>
              <a:gd name="connsiteX1062" fmla="*/ 6589250 w 12157697"/>
              <a:gd name="connsiteY1062" fmla="*/ 3378874 h 6852679"/>
              <a:gd name="connsiteX1063" fmla="*/ 6597355 w 12157697"/>
              <a:gd name="connsiteY1063" fmla="*/ 3370520 h 6852679"/>
              <a:gd name="connsiteX1064" fmla="*/ 6617014 w 12157697"/>
              <a:gd name="connsiteY1064" fmla="*/ 3389639 h 6852679"/>
              <a:gd name="connsiteX1065" fmla="*/ 6597895 w 12157697"/>
              <a:gd name="connsiteY1065" fmla="*/ 3409299 h 6852679"/>
              <a:gd name="connsiteX1066" fmla="*/ 6578236 w 12157697"/>
              <a:gd name="connsiteY1066" fmla="*/ 3390179 h 6852679"/>
              <a:gd name="connsiteX1067" fmla="*/ 6586340 w 12157697"/>
              <a:gd name="connsiteY1067" fmla="*/ 3381825 h 6852679"/>
              <a:gd name="connsiteX1068" fmla="*/ 6486463 w 12157697"/>
              <a:gd name="connsiteY1068" fmla="*/ 3284774 h 6852679"/>
              <a:gd name="connsiteX1069" fmla="*/ 6478358 w 12157697"/>
              <a:gd name="connsiteY1069" fmla="*/ 3293128 h 6852679"/>
              <a:gd name="connsiteX1070" fmla="*/ 6458657 w 12157697"/>
              <a:gd name="connsiteY1070" fmla="*/ 3274009 h 6852679"/>
              <a:gd name="connsiteX1071" fmla="*/ 6466762 w 12157697"/>
              <a:gd name="connsiteY1071" fmla="*/ 3265656 h 6852679"/>
              <a:gd name="connsiteX1072" fmla="*/ 6454584 w 12157697"/>
              <a:gd name="connsiteY1072" fmla="*/ 3253809 h 6852679"/>
              <a:gd name="connsiteX1073" fmla="*/ 6406702 w 12157697"/>
              <a:gd name="connsiteY1073" fmla="*/ 3207299 h 6852679"/>
              <a:gd name="connsiteX1074" fmla="*/ 6398598 w 12157697"/>
              <a:gd name="connsiteY1074" fmla="*/ 3215654 h 6852679"/>
              <a:gd name="connsiteX1075" fmla="*/ 6378938 w 12157697"/>
              <a:gd name="connsiteY1075" fmla="*/ 3196534 h 6852679"/>
              <a:gd name="connsiteX1076" fmla="*/ 6387043 w 12157697"/>
              <a:gd name="connsiteY1076" fmla="*/ 3188180 h 6852679"/>
              <a:gd name="connsiteX1077" fmla="*/ 6311356 w 12157697"/>
              <a:gd name="connsiteY1077" fmla="*/ 3114654 h 6852679"/>
              <a:gd name="connsiteX1078" fmla="*/ 6249966 w 12157697"/>
              <a:gd name="connsiteY1078" fmla="*/ 3055010 h 6852679"/>
              <a:gd name="connsiteX1079" fmla="*/ 6225111 w 12157697"/>
              <a:gd name="connsiteY1079" fmla="*/ 3055010 h 6852679"/>
              <a:gd name="connsiteX1080" fmla="*/ 6225111 w 12157697"/>
              <a:gd name="connsiteY1080" fmla="*/ 3043372 h 6852679"/>
              <a:gd name="connsiteX1081" fmla="*/ 6081425 w 12157697"/>
              <a:gd name="connsiteY1081" fmla="*/ 3043372 h 6852679"/>
              <a:gd name="connsiteX1082" fmla="*/ 6081425 w 12157697"/>
              <a:gd name="connsiteY1082" fmla="*/ 3117896 h 6852679"/>
              <a:gd name="connsiteX1083" fmla="*/ 6114759 w 12157697"/>
              <a:gd name="connsiteY1083" fmla="*/ 3150274 h 6852679"/>
              <a:gd name="connsiteX1084" fmla="*/ 6131925 w 12157697"/>
              <a:gd name="connsiteY1084" fmla="*/ 3166983 h 6852679"/>
              <a:gd name="connsiteX1085" fmla="*/ 6145974 w 12157697"/>
              <a:gd name="connsiteY1085" fmla="*/ 3180615 h 6852679"/>
              <a:gd name="connsiteX1086" fmla="*/ 6164885 w 12157697"/>
              <a:gd name="connsiteY1086" fmla="*/ 3198986 h 6852679"/>
              <a:gd name="connsiteX1087" fmla="*/ 6197263 w 12157697"/>
              <a:gd name="connsiteY1087" fmla="*/ 3230409 h 6852679"/>
              <a:gd name="connsiteX1088" fmla="*/ 6319419 w 12157697"/>
              <a:gd name="connsiteY1088" fmla="*/ 3349114 h 6852679"/>
              <a:gd name="connsiteX1089" fmla="*/ 6464351 w 12157697"/>
              <a:gd name="connsiteY1089" fmla="*/ 3349114 h 6852679"/>
              <a:gd name="connsiteX1090" fmla="*/ 6464351 w 12157697"/>
              <a:gd name="connsiteY1090" fmla="*/ 3337477 h 6852679"/>
              <a:gd name="connsiteX1091" fmla="*/ 6491783 w 12157697"/>
              <a:gd name="connsiteY1091" fmla="*/ 3337477 h 6852679"/>
              <a:gd name="connsiteX1092" fmla="*/ 6491783 w 12157697"/>
              <a:gd name="connsiteY1092" fmla="*/ 3364909 h 6852679"/>
              <a:gd name="connsiteX1093" fmla="*/ 6464351 w 12157697"/>
              <a:gd name="connsiteY1093" fmla="*/ 3364909 h 6852679"/>
              <a:gd name="connsiteX1094" fmla="*/ 6464351 w 12157697"/>
              <a:gd name="connsiteY1094" fmla="*/ 3353271 h 6852679"/>
              <a:gd name="connsiteX1095" fmla="*/ 6323700 w 12157697"/>
              <a:gd name="connsiteY1095" fmla="*/ 3353271 h 6852679"/>
              <a:gd name="connsiteX1096" fmla="*/ 6399138 w 12157697"/>
              <a:gd name="connsiteY1096" fmla="*/ 3426589 h 6852679"/>
              <a:gd name="connsiteX1097" fmla="*/ 6478067 w 12157697"/>
              <a:gd name="connsiteY1097" fmla="*/ 3426589 h 6852679"/>
              <a:gd name="connsiteX1098" fmla="*/ 6479522 w 12157697"/>
              <a:gd name="connsiteY1098" fmla="*/ 3427171 h 6852679"/>
              <a:gd name="connsiteX1099" fmla="*/ 6509531 w 12157697"/>
              <a:gd name="connsiteY1099" fmla="*/ 3456349 h 6852679"/>
              <a:gd name="connsiteX1100" fmla="*/ 6517636 w 12157697"/>
              <a:gd name="connsiteY1100" fmla="*/ 3447994 h 6852679"/>
              <a:gd name="connsiteX1101" fmla="*/ 6537296 w 12157697"/>
              <a:gd name="connsiteY1101" fmla="*/ 3467113 h 6852679"/>
              <a:gd name="connsiteX1102" fmla="*/ 6518176 w 12157697"/>
              <a:gd name="connsiteY1102" fmla="*/ 3486773 h 6852679"/>
              <a:gd name="connsiteX1103" fmla="*/ 6498516 w 12157697"/>
              <a:gd name="connsiteY1103" fmla="*/ 3467654 h 6852679"/>
              <a:gd name="connsiteX1104" fmla="*/ 6506622 w 12157697"/>
              <a:gd name="connsiteY1104" fmla="*/ 3459299 h 6852679"/>
              <a:gd name="connsiteX1105" fmla="*/ 6477194 w 12157697"/>
              <a:gd name="connsiteY1105" fmla="*/ 3430704 h 6852679"/>
              <a:gd name="connsiteX1106" fmla="*/ 6400343 w 12157697"/>
              <a:gd name="connsiteY1106" fmla="*/ 3430704 h 6852679"/>
              <a:gd name="connsiteX1107" fmla="*/ 6400343 w 12157697"/>
              <a:gd name="connsiteY1107" fmla="*/ 3492384 h 6852679"/>
              <a:gd name="connsiteX1108" fmla="*/ 6411981 w 12157697"/>
              <a:gd name="connsiteY1108" fmla="*/ 3492384 h 6852679"/>
              <a:gd name="connsiteX1109" fmla="*/ 6411981 w 12157697"/>
              <a:gd name="connsiteY1109" fmla="*/ 3519816 h 6852679"/>
              <a:gd name="connsiteX1110" fmla="*/ 6384549 w 12157697"/>
              <a:gd name="connsiteY1110" fmla="*/ 3519816 h 6852679"/>
              <a:gd name="connsiteX1111" fmla="*/ 6384549 w 12157697"/>
              <a:gd name="connsiteY1111" fmla="*/ 3492384 h 6852679"/>
              <a:gd name="connsiteX1112" fmla="*/ 6396187 w 12157697"/>
              <a:gd name="connsiteY1112" fmla="*/ 3492384 h 6852679"/>
              <a:gd name="connsiteX1113" fmla="*/ 6396187 w 12157697"/>
              <a:gd name="connsiteY1113" fmla="*/ 3429498 h 6852679"/>
              <a:gd name="connsiteX1114" fmla="*/ 6345105 w 12157697"/>
              <a:gd name="connsiteY1114" fmla="*/ 3379872 h 6852679"/>
              <a:gd name="connsiteX1115" fmla="*/ 6111850 w 12157697"/>
              <a:gd name="connsiteY1115" fmla="*/ 3153225 h 6852679"/>
              <a:gd name="connsiteX1116" fmla="*/ 6077894 w 12157697"/>
              <a:gd name="connsiteY1116" fmla="*/ 3120223 h 6852679"/>
              <a:gd name="connsiteX1117" fmla="*/ 6077269 w 12157697"/>
              <a:gd name="connsiteY1117" fmla="*/ 3118727 h 6852679"/>
              <a:gd name="connsiteX1118" fmla="*/ 6077269 w 12157697"/>
              <a:gd name="connsiteY1118" fmla="*/ 2745070 h 6852679"/>
              <a:gd name="connsiteX1119" fmla="*/ 6065632 w 12157697"/>
              <a:gd name="connsiteY1119" fmla="*/ 2745070 h 6852679"/>
              <a:gd name="connsiteX1120" fmla="*/ 6065632 w 12157697"/>
              <a:gd name="connsiteY1120" fmla="*/ 2717638 h 6852679"/>
              <a:gd name="connsiteX1121" fmla="*/ 6077269 w 12157697"/>
              <a:gd name="connsiteY1121" fmla="*/ 2717638 h 6852679"/>
              <a:gd name="connsiteX1122" fmla="*/ 6077269 w 12157697"/>
              <a:gd name="connsiteY1122" fmla="*/ 2499845 h 6852679"/>
              <a:gd name="connsiteX1123" fmla="*/ 6001708 w 12157697"/>
              <a:gd name="connsiteY1123" fmla="*/ 2426402 h 6852679"/>
              <a:gd name="connsiteX1124" fmla="*/ 6001708 w 12157697"/>
              <a:gd name="connsiteY1124" fmla="*/ 2717638 h 6852679"/>
              <a:gd name="connsiteX1125" fmla="*/ 6013344 w 12157697"/>
              <a:gd name="connsiteY1125" fmla="*/ 2717638 h 6852679"/>
              <a:gd name="connsiteX1126" fmla="*/ 6013344 w 12157697"/>
              <a:gd name="connsiteY1126" fmla="*/ 2745070 h 6852679"/>
              <a:gd name="connsiteX1127" fmla="*/ 5985912 w 12157697"/>
              <a:gd name="connsiteY1127" fmla="*/ 2745070 h 6852679"/>
              <a:gd name="connsiteX1128" fmla="*/ 5985912 w 12157697"/>
              <a:gd name="connsiteY1128" fmla="*/ 2717638 h 6852679"/>
              <a:gd name="connsiteX1129" fmla="*/ 5997551 w 12157697"/>
              <a:gd name="connsiteY1129" fmla="*/ 2717638 h 6852679"/>
              <a:gd name="connsiteX1130" fmla="*/ 5997551 w 12157697"/>
              <a:gd name="connsiteY1130" fmla="*/ 2422370 h 6852679"/>
              <a:gd name="connsiteX1131" fmla="*/ 5918455 w 12157697"/>
              <a:gd name="connsiteY1131" fmla="*/ 2345519 h 6852679"/>
              <a:gd name="connsiteX1132" fmla="*/ 5888446 w 12157697"/>
              <a:gd name="connsiteY1132" fmla="*/ 2316341 h 6852679"/>
              <a:gd name="connsiteX1133" fmla="*/ 5880340 w 12157697"/>
              <a:gd name="connsiteY1133" fmla="*/ 2324695 h 6852679"/>
              <a:gd name="connsiteX1134" fmla="*/ 5860681 w 12157697"/>
              <a:gd name="connsiteY1134" fmla="*/ 2305576 h 6852679"/>
              <a:gd name="connsiteX1135" fmla="*/ 5868786 w 12157697"/>
              <a:gd name="connsiteY1135" fmla="*/ 2297222 h 6852679"/>
              <a:gd name="connsiteX1136" fmla="*/ 5679879 w 12157697"/>
              <a:gd name="connsiteY1136" fmla="*/ 2113677 h 6852679"/>
              <a:gd name="connsiteX1137" fmla="*/ 5375509 w 12157697"/>
              <a:gd name="connsiteY1137" fmla="*/ 2113677 h 6852679"/>
              <a:gd name="connsiteX1138" fmla="*/ 5375509 w 12157697"/>
              <a:gd name="connsiteY1138" fmla="*/ 2125315 h 6852679"/>
              <a:gd name="connsiteX1139" fmla="*/ 5348077 w 12157697"/>
              <a:gd name="connsiteY1139" fmla="*/ 2125315 h 6852679"/>
              <a:gd name="connsiteX1140" fmla="*/ 5348077 w 12157697"/>
              <a:gd name="connsiteY1140" fmla="*/ 2113677 h 6852679"/>
              <a:gd name="connsiteX1141" fmla="*/ 5122594 w 12157697"/>
              <a:gd name="connsiteY1141" fmla="*/ 2113677 h 6852679"/>
              <a:gd name="connsiteX1142" fmla="*/ 5121139 w 12157697"/>
              <a:gd name="connsiteY1142" fmla="*/ 2113095 h 6852679"/>
              <a:gd name="connsiteX1143" fmla="*/ 5042002 w 12157697"/>
              <a:gd name="connsiteY1143" fmla="*/ 2036202 h 6852679"/>
              <a:gd name="connsiteX1144" fmla="*/ 4897111 w 12157697"/>
              <a:gd name="connsiteY1144" fmla="*/ 2036202 h 6852679"/>
              <a:gd name="connsiteX1145" fmla="*/ 4897111 w 12157697"/>
              <a:gd name="connsiteY1145" fmla="*/ 2047840 h 6852679"/>
              <a:gd name="connsiteX1146" fmla="*/ 4869679 w 12157697"/>
              <a:gd name="connsiteY1146" fmla="*/ 2047840 h 6852679"/>
              <a:gd name="connsiteX1147" fmla="*/ 4869679 w 12157697"/>
              <a:gd name="connsiteY1147" fmla="*/ 2036202 h 6852679"/>
              <a:gd name="connsiteX1148" fmla="*/ 4817392 w 12157697"/>
              <a:gd name="connsiteY1148" fmla="*/ 2036202 h 6852679"/>
              <a:gd name="connsiteX1149" fmla="*/ 4817392 w 12157697"/>
              <a:gd name="connsiteY1149" fmla="*/ 2047840 h 6852679"/>
              <a:gd name="connsiteX1150" fmla="*/ 4789960 w 12157697"/>
              <a:gd name="connsiteY1150" fmla="*/ 2047840 h 6852679"/>
              <a:gd name="connsiteX1151" fmla="*/ 4789960 w 12157697"/>
              <a:gd name="connsiteY1151" fmla="*/ 2036202 h 6852679"/>
              <a:gd name="connsiteX1152" fmla="*/ 4657912 w 12157697"/>
              <a:gd name="connsiteY1152" fmla="*/ 2036202 h 6852679"/>
              <a:gd name="connsiteX1153" fmla="*/ 4657912 w 12157697"/>
              <a:gd name="connsiteY1153" fmla="*/ 2047840 h 6852679"/>
              <a:gd name="connsiteX1154" fmla="*/ 4630480 w 12157697"/>
              <a:gd name="connsiteY1154" fmla="*/ 2047840 h 6852679"/>
              <a:gd name="connsiteX1155" fmla="*/ 4630480 w 12157697"/>
              <a:gd name="connsiteY1155" fmla="*/ 2036202 h 6852679"/>
              <a:gd name="connsiteX1156" fmla="*/ 4569590 w 12157697"/>
              <a:gd name="connsiteY1156" fmla="*/ 2036202 h 6852679"/>
              <a:gd name="connsiteX1157" fmla="*/ 4595941 w 12157697"/>
              <a:gd name="connsiteY1157" fmla="*/ 2061805 h 6852679"/>
              <a:gd name="connsiteX1158" fmla="*/ 4604046 w 12157697"/>
              <a:gd name="connsiteY1158" fmla="*/ 2053451 h 6852679"/>
              <a:gd name="connsiteX1159" fmla="*/ 4623706 w 12157697"/>
              <a:gd name="connsiteY1159" fmla="*/ 2072570 h 6852679"/>
              <a:gd name="connsiteX1160" fmla="*/ 4615601 w 12157697"/>
              <a:gd name="connsiteY1160" fmla="*/ 2080925 h 6852679"/>
              <a:gd name="connsiteX1161" fmla="*/ 4645028 w 12157697"/>
              <a:gd name="connsiteY1161" fmla="*/ 2109520 h 6852679"/>
              <a:gd name="connsiteX1162" fmla="*/ 5029159 w 12157697"/>
              <a:gd name="connsiteY1162" fmla="*/ 2109520 h 6852679"/>
              <a:gd name="connsiteX1163" fmla="*/ 5029159 w 12157697"/>
              <a:gd name="connsiteY1163" fmla="*/ 2097883 h 6852679"/>
              <a:gd name="connsiteX1164" fmla="*/ 5056591 w 12157697"/>
              <a:gd name="connsiteY1164" fmla="*/ 2097883 h 6852679"/>
              <a:gd name="connsiteX1165" fmla="*/ 5056591 w 12157697"/>
              <a:gd name="connsiteY1165" fmla="*/ 2125315 h 6852679"/>
              <a:gd name="connsiteX1166" fmla="*/ 5029159 w 12157697"/>
              <a:gd name="connsiteY1166" fmla="*/ 2125315 h 6852679"/>
              <a:gd name="connsiteX1167" fmla="*/ 5029159 w 12157697"/>
              <a:gd name="connsiteY1167" fmla="*/ 2113677 h 6852679"/>
              <a:gd name="connsiteX1168" fmla="*/ 4649309 w 12157697"/>
              <a:gd name="connsiteY1168" fmla="*/ 2113677 h 6852679"/>
              <a:gd name="connsiteX1169" fmla="*/ 4724788 w 12157697"/>
              <a:gd name="connsiteY1169" fmla="*/ 2186995 h 6852679"/>
              <a:gd name="connsiteX1170" fmla="*/ 5680794 w 12157697"/>
              <a:gd name="connsiteY1170" fmla="*/ 2186995 h 6852679"/>
              <a:gd name="connsiteX1171" fmla="*/ 5682249 w 12157697"/>
              <a:gd name="connsiteY1171" fmla="*/ 2187577 h 6852679"/>
              <a:gd name="connsiteX1172" fmla="*/ 5712300 w 12157697"/>
              <a:gd name="connsiteY1172" fmla="*/ 2216755 h 6852679"/>
              <a:gd name="connsiteX1173" fmla="*/ 5720405 w 12157697"/>
              <a:gd name="connsiteY1173" fmla="*/ 2208400 h 6852679"/>
              <a:gd name="connsiteX1174" fmla="*/ 5740063 w 12157697"/>
              <a:gd name="connsiteY1174" fmla="*/ 2227519 h 6852679"/>
              <a:gd name="connsiteX1175" fmla="*/ 5720944 w 12157697"/>
              <a:gd name="connsiteY1175" fmla="*/ 2247179 h 6852679"/>
              <a:gd name="connsiteX1176" fmla="*/ 5701285 w 12157697"/>
              <a:gd name="connsiteY1176" fmla="*/ 2228060 h 6852679"/>
              <a:gd name="connsiteX1177" fmla="*/ 5709389 w 12157697"/>
              <a:gd name="connsiteY1177" fmla="*/ 2219707 h 6852679"/>
              <a:gd name="connsiteX1178" fmla="*/ 5679963 w 12157697"/>
              <a:gd name="connsiteY1178" fmla="*/ 2191111 h 6852679"/>
              <a:gd name="connsiteX1179" fmla="*/ 4808830 w 12157697"/>
              <a:gd name="connsiteY1179" fmla="*/ 2191111 h 6852679"/>
              <a:gd name="connsiteX1180" fmla="*/ 4835181 w 12157697"/>
              <a:gd name="connsiteY1180" fmla="*/ 2216713 h 6852679"/>
              <a:gd name="connsiteX1181" fmla="*/ 4843286 w 12157697"/>
              <a:gd name="connsiteY1181" fmla="*/ 2208359 h 6852679"/>
              <a:gd name="connsiteX1182" fmla="*/ 4862946 w 12157697"/>
              <a:gd name="connsiteY1182" fmla="*/ 2227479 h 6852679"/>
              <a:gd name="connsiteX1183" fmla="*/ 4843826 w 12157697"/>
              <a:gd name="connsiteY1183" fmla="*/ 2247138 h 6852679"/>
              <a:gd name="connsiteX1184" fmla="*/ 4824167 w 12157697"/>
              <a:gd name="connsiteY1184" fmla="*/ 2228018 h 6852679"/>
              <a:gd name="connsiteX1185" fmla="*/ 4832272 w 12157697"/>
              <a:gd name="connsiteY1185" fmla="*/ 2219664 h 6852679"/>
              <a:gd name="connsiteX1186" fmla="*/ 4802845 w 12157697"/>
              <a:gd name="connsiteY1186" fmla="*/ 2191068 h 6852679"/>
              <a:gd name="connsiteX1187" fmla="*/ 4729069 w 12157697"/>
              <a:gd name="connsiteY1187" fmla="*/ 2191068 h 6852679"/>
              <a:gd name="connsiteX1188" fmla="*/ 4730649 w 12157697"/>
              <a:gd name="connsiteY1188" fmla="*/ 2192606 h 6852679"/>
              <a:gd name="connsiteX1189" fmla="*/ 4755421 w 12157697"/>
              <a:gd name="connsiteY1189" fmla="*/ 2216671 h 6852679"/>
              <a:gd name="connsiteX1190" fmla="*/ 4763526 w 12157697"/>
              <a:gd name="connsiteY1190" fmla="*/ 2208317 h 6852679"/>
              <a:gd name="connsiteX1191" fmla="*/ 4783185 w 12157697"/>
              <a:gd name="connsiteY1191" fmla="*/ 2227436 h 6852679"/>
              <a:gd name="connsiteX1192" fmla="*/ 4775081 w 12157697"/>
              <a:gd name="connsiteY1192" fmla="*/ 2235791 h 6852679"/>
              <a:gd name="connsiteX1193" fmla="*/ 4804507 w 12157697"/>
              <a:gd name="connsiteY1193" fmla="*/ 2264386 h 6852679"/>
              <a:gd name="connsiteX1194" fmla="*/ 4869679 w 12157697"/>
              <a:gd name="connsiteY1194" fmla="*/ 2264386 h 6852679"/>
              <a:gd name="connsiteX1195" fmla="*/ 4869679 w 12157697"/>
              <a:gd name="connsiteY1195" fmla="*/ 2252750 h 6852679"/>
              <a:gd name="connsiteX1196" fmla="*/ 4897111 w 12157697"/>
              <a:gd name="connsiteY1196" fmla="*/ 2252750 h 6852679"/>
              <a:gd name="connsiteX1197" fmla="*/ 4897111 w 12157697"/>
              <a:gd name="connsiteY1197" fmla="*/ 2264386 h 6852679"/>
              <a:gd name="connsiteX1198" fmla="*/ 5760513 w 12157697"/>
              <a:gd name="connsiteY1198" fmla="*/ 2264386 h 6852679"/>
              <a:gd name="connsiteX1199" fmla="*/ 5761967 w 12157697"/>
              <a:gd name="connsiteY1199" fmla="*/ 2264968 h 6852679"/>
              <a:gd name="connsiteX1200" fmla="*/ 5791976 w 12157697"/>
              <a:gd name="connsiteY1200" fmla="*/ 2294146 h 6852679"/>
              <a:gd name="connsiteX1201" fmla="*/ 5800081 w 12157697"/>
              <a:gd name="connsiteY1201" fmla="*/ 2285792 h 6852679"/>
              <a:gd name="connsiteX1202" fmla="*/ 5819742 w 12157697"/>
              <a:gd name="connsiteY1202" fmla="*/ 2304911 h 6852679"/>
              <a:gd name="connsiteX1203" fmla="*/ 5800622 w 12157697"/>
              <a:gd name="connsiteY1203" fmla="*/ 2324571 h 6852679"/>
              <a:gd name="connsiteX1204" fmla="*/ 5780962 w 12157697"/>
              <a:gd name="connsiteY1204" fmla="*/ 2305451 h 6852679"/>
              <a:gd name="connsiteX1205" fmla="*/ 5789067 w 12157697"/>
              <a:gd name="connsiteY1205" fmla="*/ 2297097 h 6852679"/>
              <a:gd name="connsiteX1206" fmla="*/ 5759641 w 12157697"/>
              <a:gd name="connsiteY1206" fmla="*/ 2268501 h 6852679"/>
              <a:gd name="connsiteX1207" fmla="*/ 4897111 w 12157697"/>
              <a:gd name="connsiteY1207" fmla="*/ 2268501 h 6852679"/>
              <a:gd name="connsiteX1208" fmla="*/ 4897111 w 12157697"/>
              <a:gd name="connsiteY1208" fmla="*/ 2280139 h 6852679"/>
              <a:gd name="connsiteX1209" fmla="*/ 4869679 w 12157697"/>
              <a:gd name="connsiteY1209" fmla="*/ 2280139 h 6852679"/>
              <a:gd name="connsiteX1210" fmla="*/ 4869679 w 12157697"/>
              <a:gd name="connsiteY1210" fmla="*/ 2268501 h 6852679"/>
              <a:gd name="connsiteX1211" fmla="*/ 4805755 w 12157697"/>
              <a:gd name="connsiteY1211" fmla="*/ 2268501 h 6852679"/>
              <a:gd name="connsiteX1212" fmla="*/ 4805755 w 12157697"/>
              <a:gd name="connsiteY1212" fmla="*/ 2343025 h 6852679"/>
              <a:gd name="connsiteX1213" fmla="*/ 4884850 w 12157697"/>
              <a:gd name="connsiteY1213" fmla="*/ 2419876 h 6852679"/>
              <a:gd name="connsiteX1214" fmla="*/ 4885473 w 12157697"/>
              <a:gd name="connsiteY1214" fmla="*/ 2421372 h 6852679"/>
              <a:gd name="connsiteX1215" fmla="*/ 4885473 w 12157697"/>
              <a:gd name="connsiteY1215" fmla="*/ 2640080 h 6852679"/>
              <a:gd name="connsiteX1216" fmla="*/ 4897111 w 12157697"/>
              <a:gd name="connsiteY1216" fmla="*/ 2640080 h 6852679"/>
              <a:gd name="connsiteX1217" fmla="*/ 4897111 w 12157697"/>
              <a:gd name="connsiteY1217" fmla="*/ 2667512 h 6852679"/>
              <a:gd name="connsiteX1218" fmla="*/ 4885473 w 12157697"/>
              <a:gd name="connsiteY1218" fmla="*/ 2667512 h 6852679"/>
              <a:gd name="connsiteX1219" fmla="*/ 4885473 w 12157697"/>
              <a:gd name="connsiteY1219" fmla="*/ 2729193 h 6852679"/>
              <a:gd name="connsiteX1220" fmla="*/ 5268358 w 12157697"/>
              <a:gd name="connsiteY1220" fmla="*/ 2729193 h 6852679"/>
              <a:gd name="connsiteX1221" fmla="*/ 5268358 w 12157697"/>
              <a:gd name="connsiteY1221" fmla="*/ 2717555 h 6852679"/>
              <a:gd name="connsiteX1222" fmla="*/ 5295789 w 12157697"/>
              <a:gd name="connsiteY1222" fmla="*/ 2717555 h 6852679"/>
              <a:gd name="connsiteX1223" fmla="*/ 5295789 w 12157697"/>
              <a:gd name="connsiteY1223" fmla="*/ 2729193 h 6852679"/>
              <a:gd name="connsiteX1224" fmla="*/ 5587317 w 12157697"/>
              <a:gd name="connsiteY1224" fmla="*/ 2729193 h 6852679"/>
              <a:gd name="connsiteX1225" fmla="*/ 5587317 w 12157697"/>
              <a:gd name="connsiteY1225" fmla="*/ 2717555 h 6852679"/>
              <a:gd name="connsiteX1226" fmla="*/ 5614749 w 12157697"/>
              <a:gd name="connsiteY1226" fmla="*/ 2717555 h 6852679"/>
              <a:gd name="connsiteX1227" fmla="*/ 5614749 w 12157697"/>
              <a:gd name="connsiteY1227" fmla="*/ 2744987 h 6852679"/>
              <a:gd name="connsiteX1228" fmla="*/ 5587317 w 12157697"/>
              <a:gd name="connsiteY1228" fmla="*/ 2744987 h 6852679"/>
              <a:gd name="connsiteX1229" fmla="*/ 5587317 w 12157697"/>
              <a:gd name="connsiteY1229" fmla="*/ 2733349 h 6852679"/>
              <a:gd name="connsiteX1230" fmla="*/ 5295789 w 12157697"/>
              <a:gd name="connsiteY1230" fmla="*/ 2733349 h 6852679"/>
              <a:gd name="connsiteX1231" fmla="*/ 5295789 w 12157697"/>
              <a:gd name="connsiteY1231" fmla="*/ 2744987 h 6852679"/>
              <a:gd name="connsiteX1232" fmla="*/ 5268358 w 12157697"/>
              <a:gd name="connsiteY1232" fmla="*/ 2744987 h 6852679"/>
              <a:gd name="connsiteX1233" fmla="*/ 5268358 w 12157697"/>
              <a:gd name="connsiteY1233" fmla="*/ 2733349 h 6852679"/>
              <a:gd name="connsiteX1234" fmla="*/ 4885473 w 12157697"/>
              <a:gd name="connsiteY1234" fmla="*/ 2733349 h 6852679"/>
              <a:gd name="connsiteX1235" fmla="*/ 4885473 w 12157697"/>
              <a:gd name="connsiteY1235" fmla="*/ 2884143 h 6852679"/>
              <a:gd name="connsiteX1236" fmla="*/ 5042875 w 12157697"/>
              <a:gd name="connsiteY1236" fmla="*/ 2884143 h 6852679"/>
              <a:gd name="connsiteX1237" fmla="*/ 5044329 w 12157697"/>
              <a:gd name="connsiteY1237" fmla="*/ 2884724 h 6852679"/>
              <a:gd name="connsiteX1238" fmla="*/ 5123467 w 12157697"/>
              <a:gd name="connsiteY1238" fmla="*/ 2961616 h 6852679"/>
              <a:gd name="connsiteX1239" fmla="*/ 5268358 w 12157697"/>
              <a:gd name="connsiteY1239" fmla="*/ 2961616 h 6852679"/>
              <a:gd name="connsiteX1240" fmla="*/ 5268358 w 12157697"/>
              <a:gd name="connsiteY1240" fmla="*/ 2949979 h 6852679"/>
              <a:gd name="connsiteX1241" fmla="*/ 5295789 w 12157697"/>
              <a:gd name="connsiteY1241" fmla="*/ 2949979 h 6852679"/>
              <a:gd name="connsiteX1242" fmla="*/ 5295789 w 12157697"/>
              <a:gd name="connsiteY1242" fmla="*/ 2961616 h 6852679"/>
              <a:gd name="connsiteX1243" fmla="*/ 5826516 w 12157697"/>
              <a:gd name="connsiteY1243" fmla="*/ 2961616 h 6852679"/>
              <a:gd name="connsiteX1244" fmla="*/ 5826516 w 12157697"/>
              <a:gd name="connsiteY1244" fmla="*/ 2949979 h 6852679"/>
              <a:gd name="connsiteX1245" fmla="*/ 5853948 w 12157697"/>
              <a:gd name="connsiteY1245" fmla="*/ 2949979 h 6852679"/>
              <a:gd name="connsiteX1246" fmla="*/ 5853948 w 12157697"/>
              <a:gd name="connsiteY1246" fmla="*/ 2977411 h 6852679"/>
              <a:gd name="connsiteX1247" fmla="*/ 5826516 w 12157697"/>
              <a:gd name="connsiteY1247" fmla="*/ 2977411 h 6852679"/>
              <a:gd name="connsiteX1248" fmla="*/ 5826516 w 12157697"/>
              <a:gd name="connsiteY1248" fmla="*/ 2965773 h 6852679"/>
              <a:gd name="connsiteX1249" fmla="*/ 5295789 w 12157697"/>
              <a:gd name="connsiteY1249" fmla="*/ 2965773 h 6852679"/>
              <a:gd name="connsiteX1250" fmla="*/ 5295789 w 12157697"/>
              <a:gd name="connsiteY1250" fmla="*/ 2977411 h 6852679"/>
              <a:gd name="connsiteX1251" fmla="*/ 5268358 w 12157697"/>
              <a:gd name="connsiteY1251" fmla="*/ 2977411 h 6852679"/>
              <a:gd name="connsiteX1252" fmla="*/ 5268358 w 12157697"/>
              <a:gd name="connsiteY1252" fmla="*/ 2965773 h 6852679"/>
              <a:gd name="connsiteX1253" fmla="*/ 5124672 w 12157697"/>
              <a:gd name="connsiteY1253" fmla="*/ 2965773 h 6852679"/>
              <a:gd name="connsiteX1254" fmla="*/ 5124672 w 12157697"/>
              <a:gd name="connsiteY1254" fmla="*/ 3116566 h 6852679"/>
              <a:gd name="connsiteX1255" fmla="*/ 5348077 w 12157697"/>
              <a:gd name="connsiteY1255" fmla="*/ 3116566 h 6852679"/>
              <a:gd name="connsiteX1256" fmla="*/ 5348077 w 12157697"/>
              <a:gd name="connsiteY1256" fmla="*/ 3104928 h 6852679"/>
              <a:gd name="connsiteX1257" fmla="*/ 5375509 w 12157697"/>
              <a:gd name="connsiteY1257" fmla="*/ 3104928 h 6852679"/>
              <a:gd name="connsiteX1258" fmla="*/ 5375509 w 12157697"/>
              <a:gd name="connsiteY1258" fmla="*/ 3116566 h 6852679"/>
              <a:gd name="connsiteX1259" fmla="*/ 5666995 w 12157697"/>
              <a:gd name="connsiteY1259" fmla="*/ 3116566 h 6852679"/>
              <a:gd name="connsiteX1260" fmla="*/ 5666995 w 12157697"/>
              <a:gd name="connsiteY1260" fmla="*/ 3104928 h 6852679"/>
              <a:gd name="connsiteX1261" fmla="*/ 5694426 w 12157697"/>
              <a:gd name="connsiteY1261" fmla="*/ 3104928 h 6852679"/>
              <a:gd name="connsiteX1262" fmla="*/ 5694426 w 12157697"/>
              <a:gd name="connsiteY1262" fmla="*/ 3116566 h 6852679"/>
              <a:gd name="connsiteX1263" fmla="*/ 5906194 w 12157697"/>
              <a:gd name="connsiteY1263" fmla="*/ 3116566 h 6852679"/>
              <a:gd name="connsiteX1264" fmla="*/ 5906194 w 12157697"/>
              <a:gd name="connsiteY1264" fmla="*/ 3104928 h 6852679"/>
              <a:gd name="connsiteX1265" fmla="*/ 5933625 w 12157697"/>
              <a:gd name="connsiteY1265" fmla="*/ 3104928 h 6852679"/>
              <a:gd name="connsiteX1266" fmla="*/ 5933625 w 12157697"/>
              <a:gd name="connsiteY1266" fmla="*/ 3129077 h 6852679"/>
              <a:gd name="connsiteX1267" fmla="*/ 6190613 w 12157697"/>
              <a:gd name="connsiteY1267" fmla="*/ 3378750 h 6852679"/>
              <a:gd name="connsiteX1268" fmla="*/ 6198718 w 12157697"/>
              <a:gd name="connsiteY1268" fmla="*/ 3370395 h 6852679"/>
              <a:gd name="connsiteX1269" fmla="*/ 6218378 w 12157697"/>
              <a:gd name="connsiteY1269" fmla="*/ 3389514 h 6852679"/>
              <a:gd name="connsiteX1270" fmla="*/ 6199258 w 12157697"/>
              <a:gd name="connsiteY1270" fmla="*/ 3409174 h 6852679"/>
              <a:gd name="connsiteX1271" fmla="*/ 6179599 w 12157697"/>
              <a:gd name="connsiteY1271" fmla="*/ 3390055 h 6852679"/>
              <a:gd name="connsiteX1272" fmla="*/ 6187704 w 12157697"/>
              <a:gd name="connsiteY1272" fmla="*/ 3381700 h 6852679"/>
              <a:gd name="connsiteX1273" fmla="*/ 5931048 w 12157697"/>
              <a:gd name="connsiteY1273" fmla="*/ 3132360 h 6852679"/>
              <a:gd name="connsiteX1274" fmla="*/ 5906194 w 12157697"/>
              <a:gd name="connsiteY1274" fmla="*/ 3132360 h 6852679"/>
              <a:gd name="connsiteX1275" fmla="*/ 5906194 w 12157697"/>
              <a:gd name="connsiteY1275" fmla="*/ 3120722 h 6852679"/>
              <a:gd name="connsiteX1276" fmla="*/ 5694426 w 12157697"/>
              <a:gd name="connsiteY1276" fmla="*/ 3120722 h 6852679"/>
              <a:gd name="connsiteX1277" fmla="*/ 5694426 w 12157697"/>
              <a:gd name="connsiteY1277" fmla="*/ 3132360 h 6852679"/>
              <a:gd name="connsiteX1278" fmla="*/ 5666995 w 12157697"/>
              <a:gd name="connsiteY1278" fmla="*/ 3132360 h 6852679"/>
              <a:gd name="connsiteX1279" fmla="*/ 5666995 w 12157697"/>
              <a:gd name="connsiteY1279" fmla="*/ 3120722 h 6852679"/>
              <a:gd name="connsiteX1280" fmla="*/ 5375509 w 12157697"/>
              <a:gd name="connsiteY1280" fmla="*/ 3120722 h 6852679"/>
              <a:gd name="connsiteX1281" fmla="*/ 5375509 w 12157697"/>
              <a:gd name="connsiteY1281" fmla="*/ 3132360 h 6852679"/>
              <a:gd name="connsiteX1282" fmla="*/ 5348077 w 12157697"/>
              <a:gd name="connsiteY1282" fmla="*/ 3132360 h 6852679"/>
              <a:gd name="connsiteX1283" fmla="*/ 5348077 w 12157697"/>
              <a:gd name="connsiteY1283" fmla="*/ 3120722 h 6852679"/>
              <a:gd name="connsiteX1284" fmla="*/ 5124672 w 12157697"/>
              <a:gd name="connsiteY1284" fmla="*/ 3120722 h 6852679"/>
              <a:gd name="connsiteX1285" fmla="*/ 5124672 w 12157697"/>
              <a:gd name="connsiteY1285" fmla="*/ 3194040 h 6852679"/>
              <a:gd name="connsiteX1286" fmla="*/ 5268358 w 12157697"/>
              <a:gd name="connsiteY1286" fmla="*/ 3194040 h 6852679"/>
              <a:gd name="connsiteX1287" fmla="*/ 5268358 w 12157697"/>
              <a:gd name="connsiteY1287" fmla="*/ 3182404 h 6852679"/>
              <a:gd name="connsiteX1288" fmla="*/ 5295789 w 12157697"/>
              <a:gd name="connsiteY1288" fmla="*/ 3182404 h 6852679"/>
              <a:gd name="connsiteX1289" fmla="*/ 5295789 w 12157697"/>
              <a:gd name="connsiteY1289" fmla="*/ 3194040 h 6852679"/>
              <a:gd name="connsiteX1290" fmla="*/ 5427837 w 12157697"/>
              <a:gd name="connsiteY1290" fmla="*/ 3194040 h 6852679"/>
              <a:gd name="connsiteX1291" fmla="*/ 5427837 w 12157697"/>
              <a:gd name="connsiteY1291" fmla="*/ 3182404 h 6852679"/>
              <a:gd name="connsiteX1292" fmla="*/ 5455269 w 12157697"/>
              <a:gd name="connsiteY1292" fmla="*/ 3182404 h 6852679"/>
              <a:gd name="connsiteX1293" fmla="*/ 5455269 w 12157697"/>
              <a:gd name="connsiteY1293" fmla="*/ 3194040 h 6852679"/>
              <a:gd name="connsiteX1294" fmla="*/ 5840231 w 12157697"/>
              <a:gd name="connsiteY1294" fmla="*/ 3194040 h 6852679"/>
              <a:gd name="connsiteX1295" fmla="*/ 5841688 w 12157697"/>
              <a:gd name="connsiteY1295" fmla="*/ 3194622 h 6852679"/>
              <a:gd name="connsiteX1296" fmla="*/ 5846300 w 12157697"/>
              <a:gd name="connsiteY1296" fmla="*/ 3199112 h 6852679"/>
              <a:gd name="connsiteX1297" fmla="*/ 5911596 w 12157697"/>
              <a:gd name="connsiteY1297" fmla="*/ 3262537 h 6852679"/>
              <a:gd name="connsiteX1298" fmla="*/ 5919701 w 12157697"/>
              <a:gd name="connsiteY1298" fmla="*/ 3254183 h 6852679"/>
              <a:gd name="connsiteX1299" fmla="*/ 5937533 w 12157697"/>
              <a:gd name="connsiteY1299" fmla="*/ 3271515 h 6852679"/>
              <a:gd name="connsiteX1300" fmla="*/ 5985995 w 12157697"/>
              <a:gd name="connsiteY1300" fmla="*/ 3271515 h 6852679"/>
              <a:gd name="connsiteX1301" fmla="*/ 5985995 w 12157697"/>
              <a:gd name="connsiteY1301" fmla="*/ 3259877 h 6852679"/>
              <a:gd name="connsiteX1302" fmla="*/ 6013427 w 12157697"/>
              <a:gd name="connsiteY1302" fmla="*/ 3259877 h 6852679"/>
              <a:gd name="connsiteX1303" fmla="*/ 6013427 w 12157697"/>
              <a:gd name="connsiteY1303" fmla="*/ 3287309 h 6852679"/>
              <a:gd name="connsiteX1304" fmla="*/ 5985995 w 12157697"/>
              <a:gd name="connsiteY1304" fmla="*/ 3287309 h 6852679"/>
              <a:gd name="connsiteX1305" fmla="*/ 5985995 w 12157697"/>
              <a:gd name="connsiteY1305" fmla="*/ 3275671 h 6852679"/>
              <a:gd name="connsiteX1306" fmla="*/ 5937076 w 12157697"/>
              <a:gd name="connsiteY1306" fmla="*/ 3275671 h 6852679"/>
              <a:gd name="connsiteX1307" fmla="*/ 5931256 w 12157697"/>
              <a:gd name="connsiteY1307" fmla="*/ 3281656 h 6852679"/>
              <a:gd name="connsiteX1308" fmla="*/ 6143272 w 12157697"/>
              <a:gd name="connsiteY1308" fmla="*/ 3487687 h 6852679"/>
              <a:gd name="connsiteX1309" fmla="*/ 6150754 w 12157697"/>
              <a:gd name="connsiteY1309" fmla="*/ 3494961 h 6852679"/>
              <a:gd name="connsiteX1310" fmla="*/ 6158858 w 12157697"/>
              <a:gd name="connsiteY1310" fmla="*/ 3486607 h 6852679"/>
              <a:gd name="connsiteX1311" fmla="*/ 6178518 w 12157697"/>
              <a:gd name="connsiteY1311" fmla="*/ 3505726 h 6852679"/>
              <a:gd name="connsiteX1312" fmla="*/ 6170413 w 12157697"/>
              <a:gd name="connsiteY1312" fmla="*/ 3514080 h 6852679"/>
              <a:gd name="connsiteX1313" fmla="*/ 6230473 w 12157697"/>
              <a:gd name="connsiteY1313" fmla="*/ 3572436 h 6852679"/>
              <a:gd name="connsiteX1314" fmla="*/ 6238578 w 12157697"/>
              <a:gd name="connsiteY1314" fmla="*/ 3564081 h 6852679"/>
              <a:gd name="connsiteX1315" fmla="*/ 6258237 w 12157697"/>
              <a:gd name="connsiteY1315" fmla="*/ 3583201 h 6852679"/>
              <a:gd name="connsiteX1316" fmla="*/ 6239118 w 12157697"/>
              <a:gd name="connsiteY1316" fmla="*/ 3602860 h 6852679"/>
              <a:gd name="connsiteX1317" fmla="*/ 6219417 w 12157697"/>
              <a:gd name="connsiteY1317" fmla="*/ 3583741 h 6852679"/>
              <a:gd name="connsiteX1318" fmla="*/ 6227522 w 12157697"/>
              <a:gd name="connsiteY1318" fmla="*/ 3575387 h 6852679"/>
              <a:gd name="connsiteX1319" fmla="*/ 6167462 w 12157697"/>
              <a:gd name="connsiteY1319" fmla="*/ 3517031 h 6852679"/>
              <a:gd name="connsiteX1320" fmla="*/ 6159357 w 12157697"/>
              <a:gd name="connsiteY1320" fmla="*/ 3525386 h 6852679"/>
              <a:gd name="connsiteX1321" fmla="*/ 6139698 w 12157697"/>
              <a:gd name="connsiteY1321" fmla="*/ 3506267 h 6852679"/>
              <a:gd name="connsiteX1322" fmla="*/ 6147802 w 12157697"/>
              <a:gd name="connsiteY1322" fmla="*/ 3497912 h 6852679"/>
              <a:gd name="connsiteX1323" fmla="*/ 6133588 w 12157697"/>
              <a:gd name="connsiteY1323" fmla="*/ 3484071 h 6852679"/>
              <a:gd name="connsiteX1324" fmla="*/ 5928305 w 12157697"/>
              <a:gd name="connsiteY1324" fmla="*/ 3284608 h 6852679"/>
              <a:gd name="connsiteX1325" fmla="*/ 5920200 w 12157697"/>
              <a:gd name="connsiteY1325" fmla="*/ 3292962 h 6852679"/>
              <a:gd name="connsiteX1326" fmla="*/ 5900540 w 12157697"/>
              <a:gd name="connsiteY1326" fmla="*/ 3273843 h 6852679"/>
              <a:gd name="connsiteX1327" fmla="*/ 5908646 w 12157697"/>
              <a:gd name="connsiteY1327" fmla="*/ 3265488 h 6852679"/>
              <a:gd name="connsiteX1328" fmla="*/ 5839359 w 12157697"/>
              <a:gd name="connsiteY1328" fmla="*/ 3198155 h 6852679"/>
              <a:gd name="connsiteX1329" fmla="*/ 5455227 w 12157697"/>
              <a:gd name="connsiteY1329" fmla="*/ 3198155 h 6852679"/>
              <a:gd name="connsiteX1330" fmla="*/ 5455227 w 12157697"/>
              <a:gd name="connsiteY1330" fmla="*/ 3209793 h 6852679"/>
              <a:gd name="connsiteX1331" fmla="*/ 5427796 w 12157697"/>
              <a:gd name="connsiteY1331" fmla="*/ 3209793 h 6852679"/>
              <a:gd name="connsiteX1332" fmla="*/ 5427796 w 12157697"/>
              <a:gd name="connsiteY1332" fmla="*/ 3198155 h 6852679"/>
              <a:gd name="connsiteX1333" fmla="*/ 5295748 w 12157697"/>
              <a:gd name="connsiteY1333" fmla="*/ 3198155 h 6852679"/>
              <a:gd name="connsiteX1334" fmla="*/ 5295748 w 12157697"/>
              <a:gd name="connsiteY1334" fmla="*/ 3209793 h 6852679"/>
              <a:gd name="connsiteX1335" fmla="*/ 5268316 w 12157697"/>
              <a:gd name="connsiteY1335" fmla="*/ 3209793 h 6852679"/>
              <a:gd name="connsiteX1336" fmla="*/ 5268316 w 12157697"/>
              <a:gd name="connsiteY1336" fmla="*/ 3198155 h 6852679"/>
              <a:gd name="connsiteX1337" fmla="*/ 5124631 w 12157697"/>
              <a:gd name="connsiteY1337" fmla="*/ 3198155 h 6852679"/>
              <a:gd name="connsiteX1338" fmla="*/ 5124631 w 12157697"/>
              <a:gd name="connsiteY1338" fmla="*/ 3271473 h 6852679"/>
              <a:gd name="connsiteX1339" fmla="*/ 5680710 w 12157697"/>
              <a:gd name="connsiteY1339" fmla="*/ 3271473 h 6852679"/>
              <a:gd name="connsiteX1340" fmla="*/ 5682165 w 12157697"/>
              <a:gd name="connsiteY1340" fmla="*/ 3272055 h 6852679"/>
              <a:gd name="connsiteX1341" fmla="*/ 5706895 w 12157697"/>
              <a:gd name="connsiteY1341" fmla="*/ 3296079 h 6852679"/>
              <a:gd name="connsiteX1342" fmla="*/ 5841064 w 12157697"/>
              <a:gd name="connsiteY1342" fmla="*/ 3426423 h 6852679"/>
              <a:gd name="connsiteX1343" fmla="*/ 5906235 w 12157697"/>
              <a:gd name="connsiteY1343" fmla="*/ 3426423 h 6852679"/>
              <a:gd name="connsiteX1344" fmla="*/ 5906235 w 12157697"/>
              <a:gd name="connsiteY1344" fmla="*/ 3414785 h 6852679"/>
              <a:gd name="connsiteX1345" fmla="*/ 5933667 w 12157697"/>
              <a:gd name="connsiteY1345" fmla="*/ 3414785 h 6852679"/>
              <a:gd name="connsiteX1346" fmla="*/ 5933667 w 12157697"/>
              <a:gd name="connsiteY1346" fmla="*/ 3426423 h 6852679"/>
              <a:gd name="connsiteX1347" fmla="*/ 5985955 w 12157697"/>
              <a:gd name="connsiteY1347" fmla="*/ 3426423 h 6852679"/>
              <a:gd name="connsiteX1348" fmla="*/ 5985955 w 12157697"/>
              <a:gd name="connsiteY1348" fmla="*/ 3414785 h 6852679"/>
              <a:gd name="connsiteX1349" fmla="*/ 6013387 w 12157697"/>
              <a:gd name="connsiteY1349" fmla="*/ 3414785 h 6852679"/>
              <a:gd name="connsiteX1350" fmla="*/ 6013387 w 12157697"/>
              <a:gd name="connsiteY1350" fmla="*/ 3442217 h 6852679"/>
              <a:gd name="connsiteX1351" fmla="*/ 5985955 w 12157697"/>
              <a:gd name="connsiteY1351" fmla="*/ 3442217 h 6852679"/>
              <a:gd name="connsiteX1352" fmla="*/ 5985955 w 12157697"/>
              <a:gd name="connsiteY1352" fmla="*/ 3430579 h 6852679"/>
              <a:gd name="connsiteX1353" fmla="*/ 5933667 w 12157697"/>
              <a:gd name="connsiteY1353" fmla="*/ 3430579 h 6852679"/>
              <a:gd name="connsiteX1354" fmla="*/ 5933667 w 12157697"/>
              <a:gd name="connsiteY1354" fmla="*/ 3438933 h 6852679"/>
              <a:gd name="connsiteX1355" fmla="*/ 5951414 w 12157697"/>
              <a:gd name="connsiteY1355" fmla="*/ 3456182 h 6852679"/>
              <a:gd name="connsiteX1356" fmla="*/ 5959519 w 12157697"/>
              <a:gd name="connsiteY1356" fmla="*/ 3447828 h 6852679"/>
              <a:gd name="connsiteX1357" fmla="*/ 5979179 w 12157697"/>
              <a:gd name="connsiteY1357" fmla="*/ 3466947 h 6852679"/>
              <a:gd name="connsiteX1358" fmla="*/ 5960060 w 12157697"/>
              <a:gd name="connsiteY1358" fmla="*/ 3486607 h 6852679"/>
              <a:gd name="connsiteX1359" fmla="*/ 5940401 w 12157697"/>
              <a:gd name="connsiteY1359" fmla="*/ 3467488 h 6852679"/>
              <a:gd name="connsiteX1360" fmla="*/ 5948505 w 12157697"/>
              <a:gd name="connsiteY1360" fmla="*/ 3459133 h 6852679"/>
              <a:gd name="connsiteX1361" fmla="*/ 5931048 w 12157697"/>
              <a:gd name="connsiteY1361" fmla="*/ 3442175 h 6852679"/>
              <a:gd name="connsiteX1362" fmla="*/ 5906194 w 12157697"/>
              <a:gd name="connsiteY1362" fmla="*/ 3442175 h 6852679"/>
              <a:gd name="connsiteX1363" fmla="*/ 5906194 w 12157697"/>
              <a:gd name="connsiteY1363" fmla="*/ 3430537 h 6852679"/>
              <a:gd name="connsiteX1364" fmla="*/ 5845303 w 12157697"/>
              <a:gd name="connsiteY1364" fmla="*/ 3430537 h 6852679"/>
              <a:gd name="connsiteX1365" fmla="*/ 5938114 w 12157697"/>
              <a:gd name="connsiteY1365" fmla="*/ 3520731 h 6852679"/>
              <a:gd name="connsiteX1366" fmla="*/ 6031133 w 12157697"/>
              <a:gd name="connsiteY1366" fmla="*/ 3611090 h 6852679"/>
              <a:gd name="connsiteX1367" fmla="*/ 6039238 w 12157697"/>
              <a:gd name="connsiteY1367" fmla="*/ 3602736 h 6852679"/>
              <a:gd name="connsiteX1368" fmla="*/ 6058898 w 12157697"/>
              <a:gd name="connsiteY1368" fmla="*/ 3621855 h 6852679"/>
              <a:gd name="connsiteX1369" fmla="*/ 6050793 w 12157697"/>
              <a:gd name="connsiteY1369" fmla="*/ 3630209 h 6852679"/>
              <a:gd name="connsiteX1370" fmla="*/ 6080220 w 12157697"/>
              <a:gd name="connsiteY1370" fmla="*/ 3658805 h 6852679"/>
              <a:gd name="connsiteX1371" fmla="*/ 6145392 w 12157697"/>
              <a:gd name="connsiteY1371" fmla="*/ 3658805 h 6852679"/>
              <a:gd name="connsiteX1372" fmla="*/ 6145392 w 12157697"/>
              <a:gd name="connsiteY1372" fmla="*/ 3647167 h 6852679"/>
              <a:gd name="connsiteX1373" fmla="*/ 6172824 w 12157697"/>
              <a:gd name="connsiteY1373" fmla="*/ 3647167 h 6852679"/>
              <a:gd name="connsiteX1374" fmla="*/ 6172824 w 12157697"/>
              <a:gd name="connsiteY1374" fmla="*/ 3674599 h 6852679"/>
              <a:gd name="connsiteX1375" fmla="*/ 6145392 w 12157697"/>
              <a:gd name="connsiteY1375" fmla="*/ 3674599 h 6852679"/>
              <a:gd name="connsiteX1376" fmla="*/ 6145392 w 12157697"/>
              <a:gd name="connsiteY1376" fmla="*/ 3662961 h 6852679"/>
              <a:gd name="connsiteX1377" fmla="*/ 6079389 w 12157697"/>
              <a:gd name="connsiteY1377" fmla="*/ 3662961 h 6852679"/>
              <a:gd name="connsiteX1378" fmla="*/ 6077934 w 12157697"/>
              <a:gd name="connsiteY1378" fmla="*/ 3662380 h 6852679"/>
              <a:gd name="connsiteX1379" fmla="*/ 6047925 w 12157697"/>
              <a:gd name="connsiteY1379" fmla="*/ 3633202 h 6852679"/>
              <a:gd name="connsiteX1380" fmla="*/ 6039820 w 12157697"/>
              <a:gd name="connsiteY1380" fmla="*/ 3641556 h 6852679"/>
              <a:gd name="connsiteX1381" fmla="*/ 6020161 w 12157697"/>
              <a:gd name="connsiteY1381" fmla="*/ 3622437 h 6852679"/>
              <a:gd name="connsiteX1382" fmla="*/ 6028265 w 12157697"/>
              <a:gd name="connsiteY1382" fmla="*/ 3614083 h 6852679"/>
              <a:gd name="connsiteX1383" fmla="*/ 5991897 w 12157697"/>
              <a:gd name="connsiteY1383" fmla="*/ 3578754 h 6852679"/>
              <a:gd name="connsiteX1384" fmla="*/ 5935246 w 12157697"/>
              <a:gd name="connsiteY1384" fmla="*/ 3523682 h 6852679"/>
              <a:gd name="connsiteX1385" fmla="*/ 5819574 w 12157697"/>
              <a:gd name="connsiteY1385" fmla="*/ 3411293 h 6852679"/>
              <a:gd name="connsiteX1386" fmla="*/ 5679879 w 12157697"/>
              <a:gd name="connsiteY1386" fmla="*/ 3275547 h 6852679"/>
              <a:gd name="connsiteX1387" fmla="*/ 5124672 w 12157697"/>
              <a:gd name="connsiteY1387" fmla="*/ 3275547 h 6852679"/>
              <a:gd name="connsiteX1388" fmla="*/ 5124672 w 12157697"/>
              <a:gd name="connsiteY1388" fmla="*/ 3337227 h 6852679"/>
              <a:gd name="connsiteX1389" fmla="*/ 5136310 w 12157697"/>
              <a:gd name="connsiteY1389" fmla="*/ 3337227 h 6852679"/>
              <a:gd name="connsiteX1390" fmla="*/ 5136310 w 12157697"/>
              <a:gd name="connsiteY1390" fmla="*/ 3348865 h 6852679"/>
              <a:gd name="connsiteX1391" fmla="*/ 5587275 w 12157697"/>
              <a:gd name="connsiteY1391" fmla="*/ 3348865 h 6852679"/>
              <a:gd name="connsiteX1392" fmla="*/ 5587275 w 12157697"/>
              <a:gd name="connsiteY1392" fmla="*/ 3337227 h 6852679"/>
              <a:gd name="connsiteX1393" fmla="*/ 5614707 w 12157697"/>
              <a:gd name="connsiteY1393" fmla="*/ 3337227 h 6852679"/>
              <a:gd name="connsiteX1394" fmla="*/ 5614707 w 12157697"/>
              <a:gd name="connsiteY1394" fmla="*/ 3364659 h 6852679"/>
              <a:gd name="connsiteX1395" fmla="*/ 5587275 w 12157697"/>
              <a:gd name="connsiteY1395" fmla="*/ 3364659 h 6852679"/>
              <a:gd name="connsiteX1396" fmla="*/ 5587275 w 12157697"/>
              <a:gd name="connsiteY1396" fmla="*/ 3353021 h 6852679"/>
              <a:gd name="connsiteX1397" fmla="*/ 5446624 w 12157697"/>
              <a:gd name="connsiteY1397" fmla="*/ 3353021 h 6852679"/>
              <a:gd name="connsiteX1398" fmla="*/ 5522104 w 12157697"/>
              <a:gd name="connsiteY1398" fmla="*/ 3426339 h 6852679"/>
              <a:gd name="connsiteX1399" fmla="*/ 5600991 w 12157697"/>
              <a:gd name="connsiteY1399" fmla="*/ 3426339 h 6852679"/>
              <a:gd name="connsiteX1400" fmla="*/ 5602446 w 12157697"/>
              <a:gd name="connsiteY1400" fmla="*/ 3426921 h 6852679"/>
              <a:gd name="connsiteX1401" fmla="*/ 5632455 w 12157697"/>
              <a:gd name="connsiteY1401" fmla="*/ 3456099 h 6852679"/>
              <a:gd name="connsiteX1402" fmla="*/ 5640560 w 12157697"/>
              <a:gd name="connsiteY1402" fmla="*/ 3447745 h 6852679"/>
              <a:gd name="connsiteX1403" fmla="*/ 5660220 w 12157697"/>
              <a:gd name="connsiteY1403" fmla="*/ 3466864 h 6852679"/>
              <a:gd name="connsiteX1404" fmla="*/ 5641100 w 12157697"/>
              <a:gd name="connsiteY1404" fmla="*/ 3486524 h 6852679"/>
              <a:gd name="connsiteX1405" fmla="*/ 5621441 w 12157697"/>
              <a:gd name="connsiteY1405" fmla="*/ 3467404 h 6852679"/>
              <a:gd name="connsiteX1406" fmla="*/ 5629546 w 12157697"/>
              <a:gd name="connsiteY1406" fmla="*/ 3459050 h 6852679"/>
              <a:gd name="connsiteX1407" fmla="*/ 5600119 w 12157697"/>
              <a:gd name="connsiteY1407" fmla="*/ 3430454 h 6852679"/>
              <a:gd name="connsiteX1408" fmla="*/ 5526343 w 12157697"/>
              <a:gd name="connsiteY1408" fmla="*/ 3430454 h 6852679"/>
              <a:gd name="connsiteX1409" fmla="*/ 5761261 w 12157697"/>
              <a:gd name="connsiteY1409" fmla="*/ 3658722 h 6852679"/>
              <a:gd name="connsiteX1410" fmla="*/ 5840149 w 12157697"/>
              <a:gd name="connsiteY1410" fmla="*/ 3658722 h 6852679"/>
              <a:gd name="connsiteX1411" fmla="*/ 5841603 w 12157697"/>
              <a:gd name="connsiteY1411" fmla="*/ 3659304 h 6852679"/>
              <a:gd name="connsiteX1412" fmla="*/ 5871613 w 12157697"/>
              <a:gd name="connsiteY1412" fmla="*/ 3688481 h 6852679"/>
              <a:gd name="connsiteX1413" fmla="*/ 5879718 w 12157697"/>
              <a:gd name="connsiteY1413" fmla="*/ 3680127 h 6852679"/>
              <a:gd name="connsiteX1414" fmla="*/ 5899377 w 12157697"/>
              <a:gd name="connsiteY1414" fmla="*/ 3699246 h 6852679"/>
              <a:gd name="connsiteX1415" fmla="*/ 5880257 w 12157697"/>
              <a:gd name="connsiteY1415" fmla="*/ 3718906 h 6852679"/>
              <a:gd name="connsiteX1416" fmla="*/ 5860598 w 12157697"/>
              <a:gd name="connsiteY1416" fmla="*/ 3699787 h 6852679"/>
              <a:gd name="connsiteX1417" fmla="*/ 5868703 w 12157697"/>
              <a:gd name="connsiteY1417" fmla="*/ 3691432 h 6852679"/>
              <a:gd name="connsiteX1418" fmla="*/ 5839277 w 12157697"/>
              <a:gd name="connsiteY1418" fmla="*/ 3662837 h 6852679"/>
              <a:gd name="connsiteX1419" fmla="*/ 5765500 w 12157697"/>
              <a:gd name="connsiteY1419" fmla="*/ 3662837 h 6852679"/>
              <a:gd name="connsiteX1420" fmla="*/ 5797962 w 12157697"/>
              <a:gd name="connsiteY1420" fmla="*/ 3694342 h 6852679"/>
              <a:gd name="connsiteX1421" fmla="*/ 5831753 w 12157697"/>
              <a:gd name="connsiteY1421" fmla="*/ 3727177 h 6852679"/>
              <a:gd name="connsiteX1422" fmla="*/ 5839858 w 12157697"/>
              <a:gd name="connsiteY1422" fmla="*/ 3718823 h 6852679"/>
              <a:gd name="connsiteX1423" fmla="*/ 5857688 w 12157697"/>
              <a:gd name="connsiteY1423" fmla="*/ 3736155 h 6852679"/>
              <a:gd name="connsiteX1424" fmla="*/ 5985912 w 12157697"/>
              <a:gd name="connsiteY1424" fmla="*/ 3736155 h 6852679"/>
              <a:gd name="connsiteX1425" fmla="*/ 5985912 w 12157697"/>
              <a:gd name="connsiteY1425" fmla="*/ 3724517 h 6852679"/>
              <a:gd name="connsiteX1426" fmla="*/ 6013344 w 12157697"/>
              <a:gd name="connsiteY1426" fmla="*/ 3724517 h 6852679"/>
              <a:gd name="connsiteX1427" fmla="*/ 6013344 w 12157697"/>
              <a:gd name="connsiteY1427" fmla="*/ 3751949 h 6852679"/>
              <a:gd name="connsiteX1428" fmla="*/ 5985912 w 12157697"/>
              <a:gd name="connsiteY1428" fmla="*/ 3751949 h 6852679"/>
              <a:gd name="connsiteX1429" fmla="*/ 5985912 w 12157697"/>
              <a:gd name="connsiteY1429" fmla="*/ 3740311 h 6852679"/>
              <a:gd name="connsiteX1430" fmla="*/ 5857273 w 12157697"/>
              <a:gd name="connsiteY1430" fmla="*/ 3740311 h 6852679"/>
              <a:gd name="connsiteX1431" fmla="*/ 5851455 w 12157697"/>
              <a:gd name="connsiteY1431" fmla="*/ 3746297 h 6852679"/>
              <a:gd name="connsiteX1432" fmla="*/ 5951373 w 12157697"/>
              <a:gd name="connsiteY1432" fmla="*/ 3843389 h 6852679"/>
              <a:gd name="connsiteX1433" fmla="*/ 5959479 w 12157697"/>
              <a:gd name="connsiteY1433" fmla="*/ 3835035 h 6852679"/>
              <a:gd name="connsiteX1434" fmla="*/ 5979137 w 12157697"/>
              <a:gd name="connsiteY1434" fmla="*/ 3854154 h 6852679"/>
              <a:gd name="connsiteX1435" fmla="*/ 5971033 w 12157697"/>
              <a:gd name="connsiteY1435" fmla="*/ 3862508 h 6852679"/>
              <a:gd name="connsiteX1436" fmla="*/ 6000459 w 12157697"/>
              <a:gd name="connsiteY1436" fmla="*/ 3891104 h 6852679"/>
              <a:gd name="connsiteX1437" fmla="*/ 6065632 w 12157697"/>
              <a:gd name="connsiteY1437" fmla="*/ 3891104 h 6852679"/>
              <a:gd name="connsiteX1438" fmla="*/ 6065632 w 12157697"/>
              <a:gd name="connsiteY1438" fmla="*/ 3879466 h 6852679"/>
              <a:gd name="connsiteX1439" fmla="*/ 6093063 w 12157697"/>
              <a:gd name="connsiteY1439" fmla="*/ 3879466 h 6852679"/>
              <a:gd name="connsiteX1440" fmla="*/ 6093063 w 12157697"/>
              <a:gd name="connsiteY1440" fmla="*/ 3903615 h 6852679"/>
              <a:gd name="connsiteX1441" fmla="*/ 6110811 w 12157697"/>
              <a:gd name="connsiteY1441" fmla="*/ 3920864 h 6852679"/>
              <a:gd name="connsiteX1442" fmla="*/ 6118916 w 12157697"/>
              <a:gd name="connsiteY1442" fmla="*/ 3912509 h 6852679"/>
              <a:gd name="connsiteX1443" fmla="*/ 6138617 w 12157697"/>
              <a:gd name="connsiteY1443" fmla="*/ 3931629 h 6852679"/>
              <a:gd name="connsiteX1444" fmla="*/ 6119498 w 12157697"/>
              <a:gd name="connsiteY1444" fmla="*/ 3951288 h 6852679"/>
              <a:gd name="connsiteX1445" fmla="*/ 6099797 w 12157697"/>
              <a:gd name="connsiteY1445" fmla="*/ 3932169 h 6852679"/>
              <a:gd name="connsiteX1446" fmla="*/ 6107901 w 12157697"/>
              <a:gd name="connsiteY1446" fmla="*/ 3923815 h 6852679"/>
              <a:gd name="connsiteX1447" fmla="*/ 6090445 w 12157697"/>
              <a:gd name="connsiteY1447" fmla="*/ 3906857 h 6852679"/>
              <a:gd name="connsiteX1448" fmla="*/ 6065590 w 12157697"/>
              <a:gd name="connsiteY1448" fmla="*/ 3906857 h 6852679"/>
              <a:gd name="connsiteX1449" fmla="*/ 6065590 w 12157697"/>
              <a:gd name="connsiteY1449" fmla="*/ 3895219 h 6852679"/>
              <a:gd name="connsiteX1450" fmla="*/ 6004699 w 12157697"/>
              <a:gd name="connsiteY1450" fmla="*/ 3895219 h 6852679"/>
              <a:gd name="connsiteX1451" fmla="*/ 6110811 w 12157697"/>
              <a:gd name="connsiteY1451" fmla="*/ 3998297 h 6852679"/>
              <a:gd name="connsiteX1452" fmla="*/ 6118916 w 12157697"/>
              <a:gd name="connsiteY1452" fmla="*/ 3989943 h 6852679"/>
              <a:gd name="connsiteX1453" fmla="*/ 6138575 w 12157697"/>
              <a:gd name="connsiteY1453" fmla="*/ 4009062 h 6852679"/>
              <a:gd name="connsiteX1454" fmla="*/ 6119456 w 12157697"/>
              <a:gd name="connsiteY1454" fmla="*/ 4028721 h 6852679"/>
              <a:gd name="connsiteX1455" fmla="*/ 6099797 w 12157697"/>
              <a:gd name="connsiteY1455" fmla="*/ 4009602 h 6852679"/>
              <a:gd name="connsiteX1456" fmla="*/ 6107901 w 12157697"/>
              <a:gd name="connsiteY1456" fmla="*/ 4001248 h 6852679"/>
              <a:gd name="connsiteX1457" fmla="*/ 5998133 w 12157697"/>
              <a:gd name="connsiteY1457" fmla="*/ 3894596 h 6852679"/>
              <a:gd name="connsiteX1458" fmla="*/ 5968123 w 12157697"/>
              <a:gd name="connsiteY1458" fmla="*/ 3865418 h 6852679"/>
              <a:gd name="connsiteX1459" fmla="*/ 5960018 w 12157697"/>
              <a:gd name="connsiteY1459" fmla="*/ 3873772 h 6852679"/>
              <a:gd name="connsiteX1460" fmla="*/ 5940359 w 12157697"/>
              <a:gd name="connsiteY1460" fmla="*/ 3854653 h 6852679"/>
              <a:gd name="connsiteX1461" fmla="*/ 5948463 w 12157697"/>
              <a:gd name="connsiteY1461" fmla="*/ 3846299 h 6852679"/>
              <a:gd name="connsiteX1462" fmla="*/ 5848544 w 12157697"/>
              <a:gd name="connsiteY1462" fmla="*/ 3749206 h 6852679"/>
              <a:gd name="connsiteX1463" fmla="*/ 5840439 w 12157697"/>
              <a:gd name="connsiteY1463" fmla="*/ 3757560 h 6852679"/>
              <a:gd name="connsiteX1464" fmla="*/ 5820780 w 12157697"/>
              <a:gd name="connsiteY1464" fmla="*/ 3738441 h 6852679"/>
              <a:gd name="connsiteX1465" fmla="*/ 5828885 w 12157697"/>
              <a:gd name="connsiteY1465" fmla="*/ 3730087 h 6852679"/>
              <a:gd name="connsiteX1466" fmla="*/ 5519776 w 12157697"/>
              <a:gd name="connsiteY1466" fmla="*/ 3429748 h 6852679"/>
              <a:gd name="connsiteX1467" fmla="*/ 5508097 w 12157697"/>
              <a:gd name="connsiteY1467" fmla="*/ 3418401 h 6852679"/>
              <a:gd name="connsiteX1468" fmla="*/ 5442301 w 12157697"/>
              <a:gd name="connsiteY1468" fmla="*/ 3354434 h 6852679"/>
              <a:gd name="connsiteX1469" fmla="*/ 5440680 w 12157697"/>
              <a:gd name="connsiteY1469" fmla="*/ 3352856 h 6852679"/>
              <a:gd name="connsiteX1470" fmla="*/ 5136310 w 12157697"/>
              <a:gd name="connsiteY1470" fmla="*/ 3352856 h 6852679"/>
              <a:gd name="connsiteX1471" fmla="*/ 5136310 w 12157697"/>
              <a:gd name="connsiteY1471" fmla="*/ 3364493 h 6852679"/>
              <a:gd name="connsiteX1472" fmla="*/ 5108878 w 12157697"/>
              <a:gd name="connsiteY1472" fmla="*/ 3364493 h 6852679"/>
              <a:gd name="connsiteX1473" fmla="*/ 5108878 w 12157697"/>
              <a:gd name="connsiteY1473" fmla="*/ 3337061 h 6852679"/>
              <a:gd name="connsiteX1474" fmla="*/ 5120516 w 12157697"/>
              <a:gd name="connsiteY1474" fmla="*/ 3337061 h 6852679"/>
              <a:gd name="connsiteX1475" fmla="*/ 5120516 w 12157697"/>
              <a:gd name="connsiteY1475" fmla="*/ 2964318 h 6852679"/>
              <a:gd name="connsiteX1476" fmla="*/ 5042002 w 12157697"/>
              <a:gd name="connsiteY1476" fmla="*/ 2888049 h 6852679"/>
              <a:gd name="connsiteX1477" fmla="*/ 4885473 w 12157697"/>
              <a:gd name="connsiteY1477" fmla="*/ 2888049 h 6852679"/>
              <a:gd name="connsiteX1478" fmla="*/ 4885473 w 12157697"/>
              <a:gd name="connsiteY1478" fmla="*/ 3182153 h 6852679"/>
              <a:gd name="connsiteX1479" fmla="*/ 4897111 w 12157697"/>
              <a:gd name="connsiteY1479" fmla="*/ 3182153 h 6852679"/>
              <a:gd name="connsiteX1480" fmla="*/ 4897111 w 12157697"/>
              <a:gd name="connsiteY1480" fmla="*/ 3209585 h 6852679"/>
              <a:gd name="connsiteX1481" fmla="*/ 4885473 w 12157697"/>
              <a:gd name="connsiteY1481" fmla="*/ 3209585 h 6852679"/>
              <a:gd name="connsiteX1482" fmla="*/ 4885473 w 12157697"/>
              <a:gd name="connsiteY1482" fmla="*/ 3349946 h 6852679"/>
              <a:gd name="connsiteX1483" fmla="*/ 4963987 w 12157697"/>
              <a:gd name="connsiteY1483" fmla="*/ 3426215 h 6852679"/>
              <a:gd name="connsiteX1484" fmla="*/ 5108878 w 12157697"/>
              <a:gd name="connsiteY1484" fmla="*/ 3426215 h 6852679"/>
              <a:gd name="connsiteX1485" fmla="*/ 5108878 w 12157697"/>
              <a:gd name="connsiteY1485" fmla="*/ 3414577 h 6852679"/>
              <a:gd name="connsiteX1486" fmla="*/ 5136310 w 12157697"/>
              <a:gd name="connsiteY1486" fmla="*/ 3414577 h 6852679"/>
              <a:gd name="connsiteX1487" fmla="*/ 5136310 w 12157697"/>
              <a:gd name="connsiteY1487" fmla="*/ 3426215 h 6852679"/>
              <a:gd name="connsiteX1488" fmla="*/ 5268358 w 12157697"/>
              <a:gd name="connsiteY1488" fmla="*/ 3426215 h 6852679"/>
              <a:gd name="connsiteX1489" fmla="*/ 5268358 w 12157697"/>
              <a:gd name="connsiteY1489" fmla="*/ 3414577 h 6852679"/>
              <a:gd name="connsiteX1490" fmla="*/ 5295789 w 12157697"/>
              <a:gd name="connsiteY1490" fmla="*/ 3414577 h 6852679"/>
              <a:gd name="connsiteX1491" fmla="*/ 5295789 w 12157697"/>
              <a:gd name="connsiteY1491" fmla="*/ 3426215 h 6852679"/>
              <a:gd name="connsiteX1492" fmla="*/ 5361792 w 12157697"/>
              <a:gd name="connsiteY1492" fmla="*/ 3426215 h 6852679"/>
              <a:gd name="connsiteX1493" fmla="*/ 5363247 w 12157697"/>
              <a:gd name="connsiteY1493" fmla="*/ 3426797 h 6852679"/>
              <a:gd name="connsiteX1494" fmla="*/ 5552736 w 12157697"/>
              <a:gd name="connsiteY1494" fmla="*/ 3610924 h 6852679"/>
              <a:gd name="connsiteX1495" fmla="*/ 5560841 w 12157697"/>
              <a:gd name="connsiteY1495" fmla="*/ 3602569 h 6852679"/>
              <a:gd name="connsiteX1496" fmla="*/ 5580500 w 12157697"/>
              <a:gd name="connsiteY1496" fmla="*/ 3621689 h 6852679"/>
              <a:gd name="connsiteX1497" fmla="*/ 5572396 w 12157697"/>
              <a:gd name="connsiteY1497" fmla="*/ 3630043 h 6852679"/>
              <a:gd name="connsiteX1498" fmla="*/ 5602404 w 12157697"/>
              <a:gd name="connsiteY1498" fmla="*/ 3659221 h 6852679"/>
              <a:gd name="connsiteX1499" fmla="*/ 5706064 w 12157697"/>
              <a:gd name="connsiteY1499" fmla="*/ 3759929 h 6852679"/>
              <a:gd name="connsiteX1500" fmla="*/ 5791893 w 12157697"/>
              <a:gd name="connsiteY1500" fmla="*/ 3843348 h 6852679"/>
              <a:gd name="connsiteX1501" fmla="*/ 5799998 w 12157697"/>
              <a:gd name="connsiteY1501" fmla="*/ 3834993 h 6852679"/>
              <a:gd name="connsiteX1502" fmla="*/ 5819658 w 12157697"/>
              <a:gd name="connsiteY1502" fmla="*/ 3854113 h 6852679"/>
              <a:gd name="connsiteX1503" fmla="*/ 5811553 w 12157697"/>
              <a:gd name="connsiteY1503" fmla="*/ 3862467 h 6852679"/>
              <a:gd name="connsiteX1504" fmla="*/ 5840980 w 12157697"/>
              <a:gd name="connsiteY1504" fmla="*/ 3891063 h 6852679"/>
              <a:gd name="connsiteX1505" fmla="*/ 5919868 w 12157697"/>
              <a:gd name="connsiteY1505" fmla="*/ 3891063 h 6852679"/>
              <a:gd name="connsiteX1506" fmla="*/ 5921323 w 12157697"/>
              <a:gd name="connsiteY1506" fmla="*/ 3891644 h 6852679"/>
              <a:gd name="connsiteX1507" fmla="*/ 5951331 w 12157697"/>
              <a:gd name="connsiteY1507" fmla="*/ 3920822 h 6852679"/>
              <a:gd name="connsiteX1508" fmla="*/ 5959436 w 12157697"/>
              <a:gd name="connsiteY1508" fmla="*/ 3912468 h 6852679"/>
              <a:gd name="connsiteX1509" fmla="*/ 5979137 w 12157697"/>
              <a:gd name="connsiteY1509" fmla="*/ 3931587 h 6852679"/>
              <a:gd name="connsiteX1510" fmla="*/ 5960018 w 12157697"/>
              <a:gd name="connsiteY1510" fmla="*/ 3951247 h 6852679"/>
              <a:gd name="connsiteX1511" fmla="*/ 5940317 w 12157697"/>
              <a:gd name="connsiteY1511" fmla="*/ 3932127 h 6852679"/>
              <a:gd name="connsiteX1512" fmla="*/ 5948423 w 12157697"/>
              <a:gd name="connsiteY1512" fmla="*/ 3923773 h 6852679"/>
              <a:gd name="connsiteX1513" fmla="*/ 5918995 w 12157697"/>
              <a:gd name="connsiteY1513" fmla="*/ 3895177 h 6852679"/>
              <a:gd name="connsiteX1514" fmla="*/ 5845219 w 12157697"/>
              <a:gd name="connsiteY1514" fmla="*/ 3895177 h 6852679"/>
              <a:gd name="connsiteX1515" fmla="*/ 5915545 w 12157697"/>
              <a:gd name="connsiteY1515" fmla="*/ 3963508 h 6852679"/>
              <a:gd name="connsiteX1516" fmla="*/ 5991191 w 12157697"/>
              <a:gd name="connsiteY1516" fmla="*/ 4036993 h 6852679"/>
              <a:gd name="connsiteX1517" fmla="*/ 5999296 w 12157697"/>
              <a:gd name="connsiteY1517" fmla="*/ 4028638 h 6852679"/>
              <a:gd name="connsiteX1518" fmla="*/ 6018955 w 12157697"/>
              <a:gd name="connsiteY1518" fmla="*/ 4047757 h 6852679"/>
              <a:gd name="connsiteX1519" fmla="*/ 5999836 w 12157697"/>
              <a:gd name="connsiteY1519" fmla="*/ 4067417 h 6852679"/>
              <a:gd name="connsiteX1520" fmla="*/ 5980176 w 12157697"/>
              <a:gd name="connsiteY1520" fmla="*/ 4048298 h 6852679"/>
              <a:gd name="connsiteX1521" fmla="*/ 5988281 w 12157697"/>
              <a:gd name="connsiteY1521" fmla="*/ 4039943 h 6852679"/>
              <a:gd name="connsiteX1522" fmla="*/ 5921904 w 12157697"/>
              <a:gd name="connsiteY1522" fmla="*/ 3975478 h 6852679"/>
              <a:gd name="connsiteX1523" fmla="*/ 5921904 w 12157697"/>
              <a:gd name="connsiteY1523" fmla="*/ 4034332 h 6852679"/>
              <a:gd name="connsiteX1524" fmla="*/ 5933542 w 12157697"/>
              <a:gd name="connsiteY1524" fmla="*/ 4034332 h 6852679"/>
              <a:gd name="connsiteX1525" fmla="*/ 5933542 w 12157697"/>
              <a:gd name="connsiteY1525" fmla="*/ 4061764 h 6852679"/>
              <a:gd name="connsiteX1526" fmla="*/ 5906110 w 12157697"/>
              <a:gd name="connsiteY1526" fmla="*/ 4061764 h 6852679"/>
              <a:gd name="connsiteX1527" fmla="*/ 5906110 w 12157697"/>
              <a:gd name="connsiteY1527" fmla="*/ 4034332 h 6852679"/>
              <a:gd name="connsiteX1528" fmla="*/ 5917749 w 12157697"/>
              <a:gd name="connsiteY1528" fmla="*/ 4034332 h 6852679"/>
              <a:gd name="connsiteX1529" fmla="*/ 5917749 w 12157697"/>
              <a:gd name="connsiteY1529" fmla="*/ 3971447 h 6852679"/>
              <a:gd name="connsiteX1530" fmla="*/ 5842185 w 12157697"/>
              <a:gd name="connsiteY1530" fmla="*/ 3898004 h 6852679"/>
              <a:gd name="connsiteX1531" fmla="*/ 5842185 w 12157697"/>
              <a:gd name="connsiteY1531" fmla="*/ 3969659 h 6852679"/>
              <a:gd name="connsiteX1532" fmla="*/ 5871571 w 12157697"/>
              <a:gd name="connsiteY1532" fmla="*/ 3998214 h 6852679"/>
              <a:gd name="connsiteX1533" fmla="*/ 5879675 w 12157697"/>
              <a:gd name="connsiteY1533" fmla="*/ 3989859 h 6852679"/>
              <a:gd name="connsiteX1534" fmla="*/ 5899335 w 12157697"/>
              <a:gd name="connsiteY1534" fmla="*/ 4008979 h 6852679"/>
              <a:gd name="connsiteX1535" fmla="*/ 5880217 w 12157697"/>
              <a:gd name="connsiteY1535" fmla="*/ 4028638 h 6852679"/>
              <a:gd name="connsiteX1536" fmla="*/ 5860556 w 12157697"/>
              <a:gd name="connsiteY1536" fmla="*/ 4009519 h 6852679"/>
              <a:gd name="connsiteX1537" fmla="*/ 5868661 w 12157697"/>
              <a:gd name="connsiteY1537" fmla="*/ 4001165 h 6852679"/>
              <a:gd name="connsiteX1538" fmla="*/ 5842145 w 12157697"/>
              <a:gd name="connsiteY1538" fmla="*/ 3975395 h 6852679"/>
              <a:gd name="connsiteX1539" fmla="*/ 5842145 w 12157697"/>
              <a:gd name="connsiteY1539" fmla="*/ 4189157 h 6852679"/>
              <a:gd name="connsiteX1540" fmla="*/ 5853781 w 12157697"/>
              <a:gd name="connsiteY1540" fmla="*/ 4189157 h 6852679"/>
              <a:gd name="connsiteX1541" fmla="*/ 5853781 w 12157697"/>
              <a:gd name="connsiteY1541" fmla="*/ 4216589 h 6852679"/>
              <a:gd name="connsiteX1542" fmla="*/ 5826349 w 12157697"/>
              <a:gd name="connsiteY1542" fmla="*/ 4216589 h 6852679"/>
              <a:gd name="connsiteX1543" fmla="*/ 5826349 w 12157697"/>
              <a:gd name="connsiteY1543" fmla="*/ 4189157 h 6852679"/>
              <a:gd name="connsiteX1544" fmla="*/ 5837987 w 12157697"/>
              <a:gd name="connsiteY1544" fmla="*/ 4189157 h 6852679"/>
              <a:gd name="connsiteX1545" fmla="*/ 5837987 w 12157697"/>
              <a:gd name="connsiteY1545" fmla="*/ 3893889 h 6852679"/>
              <a:gd name="connsiteX1546" fmla="*/ 5808602 w 12157697"/>
              <a:gd name="connsiteY1546" fmla="*/ 3865335 h 6852679"/>
              <a:gd name="connsiteX1547" fmla="*/ 5800497 w 12157697"/>
              <a:gd name="connsiteY1547" fmla="*/ 3873689 h 6852679"/>
              <a:gd name="connsiteX1548" fmla="*/ 5780837 w 12157697"/>
              <a:gd name="connsiteY1548" fmla="*/ 3854570 h 6852679"/>
              <a:gd name="connsiteX1549" fmla="*/ 5788942 w 12157697"/>
              <a:gd name="connsiteY1549" fmla="*/ 3846215 h 6852679"/>
              <a:gd name="connsiteX1550" fmla="*/ 5762424 w 12157697"/>
              <a:gd name="connsiteY1550" fmla="*/ 3820488 h 6852679"/>
              <a:gd name="connsiteX1551" fmla="*/ 5762424 w 12157697"/>
              <a:gd name="connsiteY1551" fmla="*/ 3879300 h 6852679"/>
              <a:gd name="connsiteX1552" fmla="*/ 5774063 w 12157697"/>
              <a:gd name="connsiteY1552" fmla="*/ 3879300 h 6852679"/>
              <a:gd name="connsiteX1553" fmla="*/ 5774063 w 12157697"/>
              <a:gd name="connsiteY1553" fmla="*/ 3906732 h 6852679"/>
              <a:gd name="connsiteX1554" fmla="*/ 5746632 w 12157697"/>
              <a:gd name="connsiteY1554" fmla="*/ 3906732 h 6852679"/>
              <a:gd name="connsiteX1555" fmla="*/ 5746632 w 12157697"/>
              <a:gd name="connsiteY1555" fmla="*/ 3879300 h 6852679"/>
              <a:gd name="connsiteX1556" fmla="*/ 5758268 w 12157697"/>
              <a:gd name="connsiteY1556" fmla="*/ 3879300 h 6852679"/>
              <a:gd name="connsiteX1557" fmla="*/ 5758268 w 12157697"/>
              <a:gd name="connsiteY1557" fmla="*/ 3816414 h 6852679"/>
              <a:gd name="connsiteX1558" fmla="*/ 5749789 w 12157697"/>
              <a:gd name="connsiteY1558" fmla="*/ 3808185 h 6852679"/>
              <a:gd name="connsiteX1559" fmla="*/ 5602945 w 12157697"/>
              <a:gd name="connsiteY1559" fmla="*/ 3665497 h 6852679"/>
              <a:gd name="connsiteX1560" fmla="*/ 5602945 w 12157697"/>
              <a:gd name="connsiteY1560" fmla="*/ 4111682 h 6852679"/>
              <a:gd name="connsiteX1561" fmla="*/ 5614583 w 12157697"/>
              <a:gd name="connsiteY1561" fmla="*/ 4111682 h 6852679"/>
              <a:gd name="connsiteX1562" fmla="*/ 5614583 w 12157697"/>
              <a:gd name="connsiteY1562" fmla="*/ 4139114 h 6852679"/>
              <a:gd name="connsiteX1563" fmla="*/ 5602945 w 12157697"/>
              <a:gd name="connsiteY1563" fmla="*/ 4139114 h 6852679"/>
              <a:gd name="connsiteX1564" fmla="*/ 5602945 w 12157697"/>
              <a:gd name="connsiteY1564" fmla="*/ 4653963 h 6852679"/>
              <a:gd name="connsiteX1565" fmla="*/ 5614583 w 12157697"/>
              <a:gd name="connsiteY1565" fmla="*/ 4653963 h 6852679"/>
              <a:gd name="connsiteX1566" fmla="*/ 5614583 w 12157697"/>
              <a:gd name="connsiteY1566" fmla="*/ 4678112 h 6852679"/>
              <a:gd name="connsiteX1567" fmla="*/ 5632331 w 12157697"/>
              <a:gd name="connsiteY1567" fmla="*/ 4695361 h 6852679"/>
              <a:gd name="connsiteX1568" fmla="*/ 5640435 w 12157697"/>
              <a:gd name="connsiteY1568" fmla="*/ 4687007 h 6852679"/>
              <a:gd name="connsiteX1569" fmla="*/ 5660095 w 12157697"/>
              <a:gd name="connsiteY1569" fmla="*/ 4706126 h 6852679"/>
              <a:gd name="connsiteX1570" fmla="*/ 5640976 w 12157697"/>
              <a:gd name="connsiteY1570" fmla="*/ 4725785 h 6852679"/>
              <a:gd name="connsiteX1571" fmla="*/ 5621316 w 12157697"/>
              <a:gd name="connsiteY1571" fmla="*/ 4706666 h 6852679"/>
              <a:gd name="connsiteX1572" fmla="*/ 5629421 w 12157697"/>
              <a:gd name="connsiteY1572" fmla="*/ 4698312 h 6852679"/>
              <a:gd name="connsiteX1573" fmla="*/ 5611964 w 12157697"/>
              <a:gd name="connsiteY1573" fmla="*/ 4681354 h 6852679"/>
              <a:gd name="connsiteX1574" fmla="*/ 5587109 w 12157697"/>
              <a:gd name="connsiteY1574" fmla="*/ 4681354 h 6852679"/>
              <a:gd name="connsiteX1575" fmla="*/ 5587109 w 12157697"/>
              <a:gd name="connsiteY1575" fmla="*/ 4653921 h 6852679"/>
              <a:gd name="connsiteX1576" fmla="*/ 5598747 w 12157697"/>
              <a:gd name="connsiteY1576" fmla="*/ 4653921 h 6852679"/>
              <a:gd name="connsiteX1577" fmla="*/ 5598747 w 12157697"/>
              <a:gd name="connsiteY1577" fmla="*/ 4139073 h 6852679"/>
              <a:gd name="connsiteX1578" fmla="*/ 5587109 w 12157697"/>
              <a:gd name="connsiteY1578" fmla="*/ 4139073 h 6852679"/>
              <a:gd name="connsiteX1579" fmla="*/ 5587109 w 12157697"/>
              <a:gd name="connsiteY1579" fmla="*/ 4111641 h 6852679"/>
              <a:gd name="connsiteX1580" fmla="*/ 5598747 w 12157697"/>
              <a:gd name="connsiteY1580" fmla="*/ 4111641 h 6852679"/>
              <a:gd name="connsiteX1581" fmla="*/ 5598747 w 12157697"/>
              <a:gd name="connsiteY1581" fmla="*/ 3661423 h 6852679"/>
              <a:gd name="connsiteX1582" fmla="*/ 5569362 w 12157697"/>
              <a:gd name="connsiteY1582" fmla="*/ 3632869 h 6852679"/>
              <a:gd name="connsiteX1583" fmla="*/ 5561256 w 12157697"/>
              <a:gd name="connsiteY1583" fmla="*/ 3641224 h 6852679"/>
              <a:gd name="connsiteX1584" fmla="*/ 5541597 w 12157697"/>
              <a:gd name="connsiteY1584" fmla="*/ 3622104 h 6852679"/>
              <a:gd name="connsiteX1585" fmla="*/ 5549702 w 12157697"/>
              <a:gd name="connsiteY1585" fmla="*/ 3613750 h 6852679"/>
              <a:gd name="connsiteX1586" fmla="*/ 5536111 w 12157697"/>
              <a:gd name="connsiteY1586" fmla="*/ 3600533 h 6852679"/>
              <a:gd name="connsiteX1587" fmla="*/ 5524306 w 12157697"/>
              <a:gd name="connsiteY1587" fmla="*/ 3589061 h 6852679"/>
              <a:gd name="connsiteX1588" fmla="*/ 5523226 w 12157697"/>
              <a:gd name="connsiteY1588" fmla="*/ 3588022 h 6852679"/>
              <a:gd name="connsiteX1589" fmla="*/ 5523226 w 12157697"/>
              <a:gd name="connsiteY1589" fmla="*/ 4034208 h 6852679"/>
              <a:gd name="connsiteX1590" fmla="*/ 5534864 w 12157697"/>
              <a:gd name="connsiteY1590" fmla="*/ 4034208 h 6852679"/>
              <a:gd name="connsiteX1591" fmla="*/ 5534864 w 12157697"/>
              <a:gd name="connsiteY1591" fmla="*/ 4061640 h 6852679"/>
              <a:gd name="connsiteX1592" fmla="*/ 5523226 w 12157697"/>
              <a:gd name="connsiteY1592" fmla="*/ 4061640 h 6852679"/>
              <a:gd name="connsiteX1593" fmla="*/ 5523226 w 12157697"/>
              <a:gd name="connsiteY1593" fmla="*/ 4266632 h 6852679"/>
              <a:gd name="connsiteX1594" fmla="*/ 5534864 w 12157697"/>
              <a:gd name="connsiteY1594" fmla="*/ 4266632 h 6852679"/>
              <a:gd name="connsiteX1595" fmla="*/ 5534864 w 12157697"/>
              <a:gd name="connsiteY1595" fmla="*/ 4294064 h 6852679"/>
              <a:gd name="connsiteX1596" fmla="*/ 5523226 w 12157697"/>
              <a:gd name="connsiteY1596" fmla="*/ 4294064 h 6852679"/>
              <a:gd name="connsiteX1597" fmla="*/ 5523226 w 12157697"/>
              <a:gd name="connsiteY1597" fmla="*/ 4653963 h 6852679"/>
              <a:gd name="connsiteX1598" fmla="*/ 5534864 w 12157697"/>
              <a:gd name="connsiteY1598" fmla="*/ 4653963 h 6852679"/>
              <a:gd name="connsiteX1599" fmla="*/ 5534864 w 12157697"/>
              <a:gd name="connsiteY1599" fmla="*/ 4681395 h 6852679"/>
              <a:gd name="connsiteX1600" fmla="*/ 5507432 w 12157697"/>
              <a:gd name="connsiteY1600" fmla="*/ 4681395 h 6852679"/>
              <a:gd name="connsiteX1601" fmla="*/ 5507432 w 12157697"/>
              <a:gd name="connsiteY1601" fmla="*/ 4653963 h 6852679"/>
              <a:gd name="connsiteX1602" fmla="*/ 5519070 w 12157697"/>
              <a:gd name="connsiteY1602" fmla="*/ 4653963 h 6852679"/>
              <a:gd name="connsiteX1603" fmla="*/ 5519070 w 12157697"/>
              <a:gd name="connsiteY1603" fmla="*/ 4294064 h 6852679"/>
              <a:gd name="connsiteX1604" fmla="*/ 5507432 w 12157697"/>
              <a:gd name="connsiteY1604" fmla="*/ 4294064 h 6852679"/>
              <a:gd name="connsiteX1605" fmla="*/ 5507432 w 12157697"/>
              <a:gd name="connsiteY1605" fmla="*/ 4266632 h 6852679"/>
              <a:gd name="connsiteX1606" fmla="*/ 5519070 w 12157697"/>
              <a:gd name="connsiteY1606" fmla="*/ 4266632 h 6852679"/>
              <a:gd name="connsiteX1607" fmla="*/ 5519070 w 12157697"/>
              <a:gd name="connsiteY1607" fmla="*/ 4061640 h 6852679"/>
              <a:gd name="connsiteX1608" fmla="*/ 5507432 w 12157697"/>
              <a:gd name="connsiteY1608" fmla="*/ 4061640 h 6852679"/>
              <a:gd name="connsiteX1609" fmla="*/ 5507432 w 12157697"/>
              <a:gd name="connsiteY1609" fmla="*/ 4034208 h 6852679"/>
              <a:gd name="connsiteX1610" fmla="*/ 5519070 w 12157697"/>
              <a:gd name="connsiteY1610" fmla="*/ 4034208 h 6852679"/>
              <a:gd name="connsiteX1611" fmla="*/ 5519070 w 12157697"/>
              <a:gd name="connsiteY1611" fmla="*/ 3583990 h 6852679"/>
              <a:gd name="connsiteX1612" fmla="*/ 5509884 w 12157697"/>
              <a:gd name="connsiteY1612" fmla="*/ 3575054 h 6852679"/>
              <a:gd name="connsiteX1613" fmla="*/ 5503067 w 12157697"/>
              <a:gd name="connsiteY1613" fmla="*/ 3568446 h 6852679"/>
              <a:gd name="connsiteX1614" fmla="*/ 5489809 w 12157697"/>
              <a:gd name="connsiteY1614" fmla="*/ 3555561 h 6852679"/>
              <a:gd name="connsiteX1615" fmla="*/ 5443465 w 12157697"/>
              <a:gd name="connsiteY1615" fmla="*/ 3510547 h 6852679"/>
              <a:gd name="connsiteX1616" fmla="*/ 5443465 w 12157697"/>
              <a:gd name="connsiteY1616" fmla="*/ 3569360 h 6852679"/>
              <a:gd name="connsiteX1617" fmla="*/ 5455103 w 12157697"/>
              <a:gd name="connsiteY1617" fmla="*/ 3569360 h 6852679"/>
              <a:gd name="connsiteX1618" fmla="*/ 5455103 w 12157697"/>
              <a:gd name="connsiteY1618" fmla="*/ 3596792 h 6852679"/>
              <a:gd name="connsiteX1619" fmla="*/ 5427671 w 12157697"/>
              <a:gd name="connsiteY1619" fmla="*/ 3596792 h 6852679"/>
              <a:gd name="connsiteX1620" fmla="*/ 5427671 w 12157697"/>
              <a:gd name="connsiteY1620" fmla="*/ 3569360 h 6852679"/>
              <a:gd name="connsiteX1621" fmla="*/ 5439309 w 12157697"/>
              <a:gd name="connsiteY1621" fmla="*/ 3569360 h 6852679"/>
              <a:gd name="connsiteX1622" fmla="*/ 5439309 w 12157697"/>
              <a:gd name="connsiteY1622" fmla="*/ 3506474 h 6852679"/>
              <a:gd name="connsiteX1623" fmla="*/ 5360795 w 12157697"/>
              <a:gd name="connsiteY1623" fmla="*/ 3430205 h 6852679"/>
              <a:gd name="connsiteX1624" fmla="*/ 5295624 w 12157697"/>
              <a:gd name="connsiteY1624" fmla="*/ 3430205 h 6852679"/>
              <a:gd name="connsiteX1625" fmla="*/ 5295624 w 12157697"/>
              <a:gd name="connsiteY1625" fmla="*/ 3441843 h 6852679"/>
              <a:gd name="connsiteX1626" fmla="*/ 5268191 w 12157697"/>
              <a:gd name="connsiteY1626" fmla="*/ 3441843 h 6852679"/>
              <a:gd name="connsiteX1627" fmla="*/ 5268191 w 12157697"/>
              <a:gd name="connsiteY1627" fmla="*/ 3430205 h 6852679"/>
              <a:gd name="connsiteX1628" fmla="*/ 5136144 w 12157697"/>
              <a:gd name="connsiteY1628" fmla="*/ 3430205 h 6852679"/>
              <a:gd name="connsiteX1629" fmla="*/ 5136144 w 12157697"/>
              <a:gd name="connsiteY1629" fmla="*/ 3441843 h 6852679"/>
              <a:gd name="connsiteX1630" fmla="*/ 5108711 w 12157697"/>
              <a:gd name="connsiteY1630" fmla="*/ 3441843 h 6852679"/>
              <a:gd name="connsiteX1631" fmla="*/ 5108711 w 12157697"/>
              <a:gd name="connsiteY1631" fmla="*/ 3430205 h 6852679"/>
              <a:gd name="connsiteX1632" fmla="*/ 4965026 w 12157697"/>
              <a:gd name="connsiteY1632" fmla="*/ 3430205 h 6852679"/>
              <a:gd name="connsiteX1633" fmla="*/ 4965026 w 12157697"/>
              <a:gd name="connsiteY1633" fmla="*/ 3503523 h 6852679"/>
              <a:gd name="connsiteX1634" fmla="*/ 5347910 w 12157697"/>
              <a:gd name="connsiteY1634" fmla="*/ 3503523 h 6852679"/>
              <a:gd name="connsiteX1635" fmla="*/ 5347910 w 12157697"/>
              <a:gd name="connsiteY1635" fmla="*/ 3491885 h 6852679"/>
              <a:gd name="connsiteX1636" fmla="*/ 5375342 w 12157697"/>
              <a:gd name="connsiteY1636" fmla="*/ 3491885 h 6852679"/>
              <a:gd name="connsiteX1637" fmla="*/ 5375342 w 12157697"/>
              <a:gd name="connsiteY1637" fmla="*/ 3519317 h 6852679"/>
              <a:gd name="connsiteX1638" fmla="*/ 5347910 w 12157697"/>
              <a:gd name="connsiteY1638" fmla="*/ 3519317 h 6852679"/>
              <a:gd name="connsiteX1639" fmla="*/ 5347910 w 12157697"/>
              <a:gd name="connsiteY1639" fmla="*/ 3507680 h 6852679"/>
              <a:gd name="connsiteX1640" fmla="*/ 4965026 w 12157697"/>
              <a:gd name="connsiteY1640" fmla="*/ 3507680 h 6852679"/>
              <a:gd name="connsiteX1641" fmla="*/ 4965026 w 12157697"/>
              <a:gd name="connsiteY1641" fmla="*/ 3569360 h 6852679"/>
              <a:gd name="connsiteX1642" fmla="*/ 4976664 w 12157697"/>
              <a:gd name="connsiteY1642" fmla="*/ 3569360 h 6852679"/>
              <a:gd name="connsiteX1643" fmla="*/ 4976664 w 12157697"/>
              <a:gd name="connsiteY1643" fmla="*/ 3580998 h 6852679"/>
              <a:gd name="connsiteX1644" fmla="*/ 5028951 w 12157697"/>
              <a:gd name="connsiteY1644" fmla="*/ 3580998 h 6852679"/>
              <a:gd name="connsiteX1645" fmla="*/ 5028951 w 12157697"/>
              <a:gd name="connsiteY1645" fmla="*/ 3569360 h 6852679"/>
              <a:gd name="connsiteX1646" fmla="*/ 5056383 w 12157697"/>
              <a:gd name="connsiteY1646" fmla="*/ 3569360 h 6852679"/>
              <a:gd name="connsiteX1647" fmla="*/ 5056383 w 12157697"/>
              <a:gd name="connsiteY1647" fmla="*/ 3580998 h 6852679"/>
              <a:gd name="connsiteX1648" fmla="*/ 5268150 w 12157697"/>
              <a:gd name="connsiteY1648" fmla="*/ 3580998 h 6852679"/>
              <a:gd name="connsiteX1649" fmla="*/ 5268150 w 12157697"/>
              <a:gd name="connsiteY1649" fmla="*/ 3569360 h 6852679"/>
              <a:gd name="connsiteX1650" fmla="*/ 5295582 w 12157697"/>
              <a:gd name="connsiteY1650" fmla="*/ 3569360 h 6852679"/>
              <a:gd name="connsiteX1651" fmla="*/ 5295582 w 12157697"/>
              <a:gd name="connsiteY1651" fmla="*/ 3596792 h 6852679"/>
              <a:gd name="connsiteX1652" fmla="*/ 5268150 w 12157697"/>
              <a:gd name="connsiteY1652" fmla="*/ 3596792 h 6852679"/>
              <a:gd name="connsiteX1653" fmla="*/ 5268150 w 12157697"/>
              <a:gd name="connsiteY1653" fmla="*/ 3585154 h 6852679"/>
              <a:gd name="connsiteX1654" fmla="*/ 5056383 w 12157697"/>
              <a:gd name="connsiteY1654" fmla="*/ 3585154 h 6852679"/>
              <a:gd name="connsiteX1655" fmla="*/ 5056383 w 12157697"/>
              <a:gd name="connsiteY1655" fmla="*/ 3596792 h 6852679"/>
              <a:gd name="connsiteX1656" fmla="*/ 5028951 w 12157697"/>
              <a:gd name="connsiteY1656" fmla="*/ 3596792 h 6852679"/>
              <a:gd name="connsiteX1657" fmla="*/ 5028951 w 12157697"/>
              <a:gd name="connsiteY1657" fmla="*/ 3585154 h 6852679"/>
              <a:gd name="connsiteX1658" fmla="*/ 4976664 w 12157697"/>
              <a:gd name="connsiteY1658" fmla="*/ 3585154 h 6852679"/>
              <a:gd name="connsiteX1659" fmla="*/ 4976664 w 12157697"/>
              <a:gd name="connsiteY1659" fmla="*/ 3596792 h 6852679"/>
              <a:gd name="connsiteX1660" fmla="*/ 4965026 w 12157697"/>
              <a:gd name="connsiteY1660" fmla="*/ 3596792 h 6852679"/>
              <a:gd name="connsiteX1661" fmla="*/ 4965026 w 12157697"/>
              <a:gd name="connsiteY1661" fmla="*/ 3813422 h 6852679"/>
              <a:gd name="connsiteX1662" fmla="*/ 5188431 w 12157697"/>
              <a:gd name="connsiteY1662" fmla="*/ 3813422 h 6852679"/>
              <a:gd name="connsiteX1663" fmla="*/ 5188431 w 12157697"/>
              <a:gd name="connsiteY1663" fmla="*/ 3801784 h 6852679"/>
              <a:gd name="connsiteX1664" fmla="*/ 5215863 w 12157697"/>
              <a:gd name="connsiteY1664" fmla="*/ 3801784 h 6852679"/>
              <a:gd name="connsiteX1665" fmla="*/ 5215863 w 12157697"/>
              <a:gd name="connsiteY1665" fmla="*/ 3813422 h 6852679"/>
              <a:gd name="connsiteX1666" fmla="*/ 5268150 w 12157697"/>
              <a:gd name="connsiteY1666" fmla="*/ 3813422 h 6852679"/>
              <a:gd name="connsiteX1667" fmla="*/ 5268150 w 12157697"/>
              <a:gd name="connsiteY1667" fmla="*/ 3801784 h 6852679"/>
              <a:gd name="connsiteX1668" fmla="*/ 5295582 w 12157697"/>
              <a:gd name="connsiteY1668" fmla="*/ 3801784 h 6852679"/>
              <a:gd name="connsiteX1669" fmla="*/ 5295582 w 12157697"/>
              <a:gd name="connsiteY1669" fmla="*/ 3829216 h 6852679"/>
              <a:gd name="connsiteX1670" fmla="*/ 5268150 w 12157697"/>
              <a:gd name="connsiteY1670" fmla="*/ 3829216 h 6852679"/>
              <a:gd name="connsiteX1671" fmla="*/ 5268150 w 12157697"/>
              <a:gd name="connsiteY1671" fmla="*/ 3817578 h 6852679"/>
              <a:gd name="connsiteX1672" fmla="*/ 5215863 w 12157697"/>
              <a:gd name="connsiteY1672" fmla="*/ 3817578 h 6852679"/>
              <a:gd name="connsiteX1673" fmla="*/ 5215863 w 12157697"/>
              <a:gd name="connsiteY1673" fmla="*/ 3829216 h 6852679"/>
              <a:gd name="connsiteX1674" fmla="*/ 5188431 w 12157697"/>
              <a:gd name="connsiteY1674" fmla="*/ 3829216 h 6852679"/>
              <a:gd name="connsiteX1675" fmla="*/ 5188431 w 12157697"/>
              <a:gd name="connsiteY1675" fmla="*/ 3817578 h 6852679"/>
              <a:gd name="connsiteX1676" fmla="*/ 4965026 w 12157697"/>
              <a:gd name="connsiteY1676" fmla="*/ 3817578 h 6852679"/>
              <a:gd name="connsiteX1677" fmla="*/ 4965026 w 12157697"/>
              <a:gd name="connsiteY1677" fmla="*/ 3890896 h 6852679"/>
              <a:gd name="connsiteX1678" fmla="*/ 5108711 w 12157697"/>
              <a:gd name="connsiteY1678" fmla="*/ 3890896 h 6852679"/>
              <a:gd name="connsiteX1679" fmla="*/ 5108711 w 12157697"/>
              <a:gd name="connsiteY1679" fmla="*/ 3879259 h 6852679"/>
              <a:gd name="connsiteX1680" fmla="*/ 5136144 w 12157697"/>
              <a:gd name="connsiteY1680" fmla="*/ 3879259 h 6852679"/>
              <a:gd name="connsiteX1681" fmla="*/ 5136144 w 12157697"/>
              <a:gd name="connsiteY1681" fmla="*/ 3906690 h 6852679"/>
              <a:gd name="connsiteX1682" fmla="*/ 5108711 w 12157697"/>
              <a:gd name="connsiteY1682" fmla="*/ 3906690 h 6852679"/>
              <a:gd name="connsiteX1683" fmla="*/ 5108711 w 12157697"/>
              <a:gd name="connsiteY1683" fmla="*/ 3895053 h 6852679"/>
              <a:gd name="connsiteX1684" fmla="*/ 4965026 w 12157697"/>
              <a:gd name="connsiteY1684" fmla="*/ 3895053 h 6852679"/>
              <a:gd name="connsiteX1685" fmla="*/ 4965026 w 12157697"/>
              <a:gd name="connsiteY1685" fmla="*/ 4355702 h 6852679"/>
              <a:gd name="connsiteX1686" fmla="*/ 5108711 w 12157697"/>
              <a:gd name="connsiteY1686" fmla="*/ 4355702 h 6852679"/>
              <a:gd name="connsiteX1687" fmla="*/ 5108711 w 12157697"/>
              <a:gd name="connsiteY1687" fmla="*/ 4344065 h 6852679"/>
              <a:gd name="connsiteX1688" fmla="*/ 5136144 w 12157697"/>
              <a:gd name="connsiteY1688" fmla="*/ 4344065 h 6852679"/>
              <a:gd name="connsiteX1689" fmla="*/ 5136144 w 12157697"/>
              <a:gd name="connsiteY1689" fmla="*/ 4371497 h 6852679"/>
              <a:gd name="connsiteX1690" fmla="*/ 5108711 w 12157697"/>
              <a:gd name="connsiteY1690" fmla="*/ 4371497 h 6852679"/>
              <a:gd name="connsiteX1691" fmla="*/ 5108711 w 12157697"/>
              <a:gd name="connsiteY1691" fmla="*/ 4359859 h 6852679"/>
              <a:gd name="connsiteX1692" fmla="*/ 4965026 w 12157697"/>
              <a:gd name="connsiteY1692" fmla="*/ 4359859 h 6852679"/>
              <a:gd name="connsiteX1693" fmla="*/ 4965026 w 12157697"/>
              <a:gd name="connsiteY1693" fmla="*/ 4433177 h 6852679"/>
              <a:gd name="connsiteX1694" fmla="*/ 5028951 w 12157697"/>
              <a:gd name="connsiteY1694" fmla="*/ 4433177 h 6852679"/>
              <a:gd name="connsiteX1695" fmla="*/ 5028951 w 12157697"/>
              <a:gd name="connsiteY1695" fmla="*/ 4421539 h 6852679"/>
              <a:gd name="connsiteX1696" fmla="*/ 5056383 w 12157697"/>
              <a:gd name="connsiteY1696" fmla="*/ 4421539 h 6852679"/>
              <a:gd name="connsiteX1697" fmla="*/ 5056383 w 12157697"/>
              <a:gd name="connsiteY1697" fmla="*/ 4433177 h 6852679"/>
              <a:gd name="connsiteX1698" fmla="*/ 5268150 w 12157697"/>
              <a:gd name="connsiteY1698" fmla="*/ 4433177 h 6852679"/>
              <a:gd name="connsiteX1699" fmla="*/ 5268150 w 12157697"/>
              <a:gd name="connsiteY1699" fmla="*/ 4421539 h 6852679"/>
              <a:gd name="connsiteX1700" fmla="*/ 5295582 w 12157697"/>
              <a:gd name="connsiteY1700" fmla="*/ 4421539 h 6852679"/>
              <a:gd name="connsiteX1701" fmla="*/ 5295582 w 12157697"/>
              <a:gd name="connsiteY1701" fmla="*/ 4448971 h 6852679"/>
              <a:gd name="connsiteX1702" fmla="*/ 5268150 w 12157697"/>
              <a:gd name="connsiteY1702" fmla="*/ 4448971 h 6852679"/>
              <a:gd name="connsiteX1703" fmla="*/ 5268150 w 12157697"/>
              <a:gd name="connsiteY1703" fmla="*/ 4437333 h 6852679"/>
              <a:gd name="connsiteX1704" fmla="*/ 5056383 w 12157697"/>
              <a:gd name="connsiteY1704" fmla="*/ 4437333 h 6852679"/>
              <a:gd name="connsiteX1705" fmla="*/ 5056383 w 12157697"/>
              <a:gd name="connsiteY1705" fmla="*/ 4448971 h 6852679"/>
              <a:gd name="connsiteX1706" fmla="*/ 5028951 w 12157697"/>
              <a:gd name="connsiteY1706" fmla="*/ 4448971 h 6852679"/>
              <a:gd name="connsiteX1707" fmla="*/ 5028951 w 12157697"/>
              <a:gd name="connsiteY1707" fmla="*/ 4437333 h 6852679"/>
              <a:gd name="connsiteX1708" fmla="*/ 4965026 w 12157697"/>
              <a:gd name="connsiteY1708" fmla="*/ 4437333 h 6852679"/>
              <a:gd name="connsiteX1709" fmla="*/ 4965026 w 12157697"/>
              <a:gd name="connsiteY1709" fmla="*/ 4510652 h 6852679"/>
              <a:gd name="connsiteX1710" fmla="*/ 5268191 w 12157697"/>
              <a:gd name="connsiteY1710" fmla="*/ 4510652 h 6852679"/>
              <a:gd name="connsiteX1711" fmla="*/ 5268191 w 12157697"/>
              <a:gd name="connsiteY1711" fmla="*/ 4499014 h 6852679"/>
              <a:gd name="connsiteX1712" fmla="*/ 5295624 w 12157697"/>
              <a:gd name="connsiteY1712" fmla="*/ 4499014 h 6852679"/>
              <a:gd name="connsiteX1713" fmla="*/ 5295624 w 12157697"/>
              <a:gd name="connsiteY1713" fmla="*/ 4526446 h 6852679"/>
              <a:gd name="connsiteX1714" fmla="*/ 5268191 w 12157697"/>
              <a:gd name="connsiteY1714" fmla="*/ 4526446 h 6852679"/>
              <a:gd name="connsiteX1715" fmla="*/ 5268191 w 12157697"/>
              <a:gd name="connsiteY1715" fmla="*/ 4514808 h 6852679"/>
              <a:gd name="connsiteX1716" fmla="*/ 4965026 w 12157697"/>
              <a:gd name="connsiteY1716" fmla="*/ 4514808 h 6852679"/>
              <a:gd name="connsiteX1717" fmla="*/ 4965026 w 12157697"/>
              <a:gd name="connsiteY1717" fmla="*/ 4588126 h 6852679"/>
              <a:gd name="connsiteX1718" fmla="*/ 5108711 w 12157697"/>
              <a:gd name="connsiteY1718" fmla="*/ 4588126 h 6852679"/>
              <a:gd name="connsiteX1719" fmla="*/ 5108711 w 12157697"/>
              <a:gd name="connsiteY1719" fmla="*/ 4576488 h 6852679"/>
              <a:gd name="connsiteX1720" fmla="*/ 5136144 w 12157697"/>
              <a:gd name="connsiteY1720" fmla="*/ 4576488 h 6852679"/>
              <a:gd name="connsiteX1721" fmla="*/ 5136144 w 12157697"/>
              <a:gd name="connsiteY1721" fmla="*/ 4603921 h 6852679"/>
              <a:gd name="connsiteX1722" fmla="*/ 5108711 w 12157697"/>
              <a:gd name="connsiteY1722" fmla="*/ 4603921 h 6852679"/>
              <a:gd name="connsiteX1723" fmla="*/ 5108711 w 12157697"/>
              <a:gd name="connsiteY1723" fmla="*/ 4592283 h 6852679"/>
              <a:gd name="connsiteX1724" fmla="*/ 4965026 w 12157697"/>
              <a:gd name="connsiteY1724" fmla="*/ 4592283 h 6852679"/>
              <a:gd name="connsiteX1725" fmla="*/ 4965026 w 12157697"/>
              <a:gd name="connsiteY1725" fmla="*/ 4665601 h 6852679"/>
              <a:gd name="connsiteX1726" fmla="*/ 5108711 w 12157697"/>
              <a:gd name="connsiteY1726" fmla="*/ 4665601 h 6852679"/>
              <a:gd name="connsiteX1727" fmla="*/ 5108711 w 12157697"/>
              <a:gd name="connsiteY1727" fmla="*/ 4653963 h 6852679"/>
              <a:gd name="connsiteX1728" fmla="*/ 5136144 w 12157697"/>
              <a:gd name="connsiteY1728" fmla="*/ 4653963 h 6852679"/>
              <a:gd name="connsiteX1729" fmla="*/ 5136144 w 12157697"/>
              <a:gd name="connsiteY1729" fmla="*/ 4665601 h 6852679"/>
              <a:gd name="connsiteX1730" fmla="*/ 5268191 w 12157697"/>
              <a:gd name="connsiteY1730" fmla="*/ 4665601 h 6852679"/>
              <a:gd name="connsiteX1731" fmla="*/ 5268191 w 12157697"/>
              <a:gd name="connsiteY1731" fmla="*/ 4653963 h 6852679"/>
              <a:gd name="connsiteX1732" fmla="*/ 5295624 w 12157697"/>
              <a:gd name="connsiteY1732" fmla="*/ 4653963 h 6852679"/>
              <a:gd name="connsiteX1733" fmla="*/ 5295624 w 12157697"/>
              <a:gd name="connsiteY1733" fmla="*/ 4681395 h 6852679"/>
              <a:gd name="connsiteX1734" fmla="*/ 5268191 w 12157697"/>
              <a:gd name="connsiteY1734" fmla="*/ 4681395 h 6852679"/>
              <a:gd name="connsiteX1735" fmla="*/ 5268191 w 12157697"/>
              <a:gd name="connsiteY1735" fmla="*/ 4669758 h 6852679"/>
              <a:gd name="connsiteX1736" fmla="*/ 5136144 w 12157697"/>
              <a:gd name="connsiteY1736" fmla="*/ 4669758 h 6852679"/>
              <a:gd name="connsiteX1737" fmla="*/ 5136144 w 12157697"/>
              <a:gd name="connsiteY1737" fmla="*/ 4681395 h 6852679"/>
              <a:gd name="connsiteX1738" fmla="*/ 5108711 w 12157697"/>
              <a:gd name="connsiteY1738" fmla="*/ 4681395 h 6852679"/>
              <a:gd name="connsiteX1739" fmla="*/ 5108711 w 12157697"/>
              <a:gd name="connsiteY1739" fmla="*/ 4669758 h 6852679"/>
              <a:gd name="connsiteX1740" fmla="*/ 4965026 w 12157697"/>
              <a:gd name="connsiteY1740" fmla="*/ 4669758 h 6852679"/>
              <a:gd name="connsiteX1741" fmla="*/ 4965026 w 12157697"/>
              <a:gd name="connsiteY1741" fmla="*/ 4743076 h 6852679"/>
              <a:gd name="connsiteX1742" fmla="*/ 5188431 w 12157697"/>
              <a:gd name="connsiteY1742" fmla="*/ 4743076 h 6852679"/>
              <a:gd name="connsiteX1743" fmla="*/ 5188431 w 12157697"/>
              <a:gd name="connsiteY1743" fmla="*/ 4731438 h 6852679"/>
              <a:gd name="connsiteX1744" fmla="*/ 5215863 w 12157697"/>
              <a:gd name="connsiteY1744" fmla="*/ 4731438 h 6852679"/>
              <a:gd name="connsiteX1745" fmla="*/ 5215863 w 12157697"/>
              <a:gd name="connsiteY1745" fmla="*/ 4758870 h 6852679"/>
              <a:gd name="connsiteX1746" fmla="*/ 5188431 w 12157697"/>
              <a:gd name="connsiteY1746" fmla="*/ 4758870 h 6852679"/>
              <a:gd name="connsiteX1747" fmla="*/ 5188431 w 12157697"/>
              <a:gd name="connsiteY1747" fmla="*/ 4747232 h 6852679"/>
              <a:gd name="connsiteX1748" fmla="*/ 5127540 w 12157697"/>
              <a:gd name="connsiteY1748" fmla="*/ 4747232 h 6852679"/>
              <a:gd name="connsiteX1749" fmla="*/ 5202978 w 12157697"/>
              <a:gd name="connsiteY1749" fmla="*/ 4820551 h 6852679"/>
              <a:gd name="connsiteX1750" fmla="*/ 5361627 w 12157697"/>
              <a:gd name="connsiteY1750" fmla="*/ 4820551 h 6852679"/>
              <a:gd name="connsiteX1751" fmla="*/ 5363081 w 12157697"/>
              <a:gd name="connsiteY1751" fmla="*/ 4821132 h 6852679"/>
              <a:gd name="connsiteX1752" fmla="*/ 5393090 w 12157697"/>
              <a:gd name="connsiteY1752" fmla="*/ 4850310 h 6852679"/>
              <a:gd name="connsiteX1753" fmla="*/ 5401195 w 12157697"/>
              <a:gd name="connsiteY1753" fmla="*/ 4841955 h 6852679"/>
              <a:gd name="connsiteX1754" fmla="*/ 5420855 w 12157697"/>
              <a:gd name="connsiteY1754" fmla="*/ 4861075 h 6852679"/>
              <a:gd name="connsiteX1755" fmla="*/ 5401735 w 12157697"/>
              <a:gd name="connsiteY1755" fmla="*/ 4880735 h 6852679"/>
              <a:gd name="connsiteX1756" fmla="*/ 5382076 w 12157697"/>
              <a:gd name="connsiteY1756" fmla="*/ 4861615 h 6852679"/>
              <a:gd name="connsiteX1757" fmla="*/ 5390181 w 12157697"/>
              <a:gd name="connsiteY1757" fmla="*/ 4853261 h 6852679"/>
              <a:gd name="connsiteX1758" fmla="*/ 5360753 w 12157697"/>
              <a:gd name="connsiteY1758" fmla="*/ 4824665 h 6852679"/>
              <a:gd name="connsiteX1759" fmla="*/ 5286978 w 12157697"/>
              <a:gd name="connsiteY1759" fmla="*/ 4824665 h 6852679"/>
              <a:gd name="connsiteX1760" fmla="*/ 5313330 w 12157697"/>
              <a:gd name="connsiteY1760" fmla="*/ 4850268 h 6852679"/>
              <a:gd name="connsiteX1761" fmla="*/ 5321434 w 12157697"/>
              <a:gd name="connsiteY1761" fmla="*/ 4841914 h 6852679"/>
              <a:gd name="connsiteX1762" fmla="*/ 5341094 w 12157697"/>
              <a:gd name="connsiteY1762" fmla="*/ 4861033 h 6852679"/>
              <a:gd name="connsiteX1763" fmla="*/ 5321975 w 12157697"/>
              <a:gd name="connsiteY1763" fmla="*/ 4880693 h 6852679"/>
              <a:gd name="connsiteX1764" fmla="*/ 5302315 w 12157697"/>
              <a:gd name="connsiteY1764" fmla="*/ 4861574 h 6852679"/>
              <a:gd name="connsiteX1765" fmla="*/ 5310420 w 12157697"/>
              <a:gd name="connsiteY1765" fmla="*/ 4853219 h 6852679"/>
              <a:gd name="connsiteX1766" fmla="*/ 5280993 w 12157697"/>
              <a:gd name="connsiteY1766" fmla="*/ 4824624 h 6852679"/>
              <a:gd name="connsiteX1767" fmla="*/ 5207218 w 12157697"/>
              <a:gd name="connsiteY1767" fmla="*/ 4824624 h 6852679"/>
              <a:gd name="connsiteX1768" fmla="*/ 5283279 w 12157697"/>
              <a:gd name="connsiteY1768" fmla="*/ 4898524 h 6852679"/>
              <a:gd name="connsiteX1769" fmla="*/ 5283902 w 12157697"/>
              <a:gd name="connsiteY1769" fmla="*/ 4900020 h 6852679"/>
              <a:gd name="connsiteX1770" fmla="*/ 5283902 w 12157697"/>
              <a:gd name="connsiteY1770" fmla="*/ 4976622 h 6852679"/>
              <a:gd name="connsiteX1771" fmla="*/ 5313288 w 12157697"/>
              <a:gd name="connsiteY1771" fmla="*/ 5005176 h 6852679"/>
              <a:gd name="connsiteX1772" fmla="*/ 5321393 w 12157697"/>
              <a:gd name="connsiteY1772" fmla="*/ 4996822 h 6852679"/>
              <a:gd name="connsiteX1773" fmla="*/ 5341052 w 12157697"/>
              <a:gd name="connsiteY1773" fmla="*/ 5015941 h 6852679"/>
              <a:gd name="connsiteX1774" fmla="*/ 5332948 w 12157697"/>
              <a:gd name="connsiteY1774" fmla="*/ 5024295 h 6852679"/>
              <a:gd name="connsiteX1775" fmla="*/ 5353147 w 12157697"/>
              <a:gd name="connsiteY1775" fmla="*/ 5043913 h 6852679"/>
              <a:gd name="connsiteX1776" fmla="*/ 5361252 w 12157697"/>
              <a:gd name="connsiteY1776" fmla="*/ 5035559 h 6852679"/>
              <a:gd name="connsiteX1777" fmla="*/ 5380912 w 12157697"/>
              <a:gd name="connsiteY1777" fmla="*/ 5054678 h 6852679"/>
              <a:gd name="connsiteX1778" fmla="*/ 5372807 w 12157697"/>
              <a:gd name="connsiteY1778" fmla="*/ 5063033 h 6852679"/>
              <a:gd name="connsiteX1779" fmla="*/ 5442094 w 12157697"/>
              <a:gd name="connsiteY1779" fmla="*/ 5130366 h 6852679"/>
              <a:gd name="connsiteX1780" fmla="*/ 5520981 w 12157697"/>
              <a:gd name="connsiteY1780" fmla="*/ 5130366 h 6852679"/>
              <a:gd name="connsiteX1781" fmla="*/ 5522436 w 12157697"/>
              <a:gd name="connsiteY1781" fmla="*/ 5130947 h 6852679"/>
              <a:gd name="connsiteX1782" fmla="*/ 5552445 w 12157697"/>
              <a:gd name="connsiteY1782" fmla="*/ 5160125 h 6852679"/>
              <a:gd name="connsiteX1783" fmla="*/ 5560550 w 12157697"/>
              <a:gd name="connsiteY1783" fmla="*/ 5151771 h 6852679"/>
              <a:gd name="connsiteX1784" fmla="*/ 5580251 w 12157697"/>
              <a:gd name="connsiteY1784" fmla="*/ 5170890 h 6852679"/>
              <a:gd name="connsiteX1785" fmla="*/ 5561132 w 12157697"/>
              <a:gd name="connsiteY1785" fmla="*/ 5190591 h 6852679"/>
              <a:gd name="connsiteX1786" fmla="*/ 5541431 w 12157697"/>
              <a:gd name="connsiteY1786" fmla="*/ 5171472 h 6852679"/>
              <a:gd name="connsiteX1787" fmla="*/ 5549536 w 12157697"/>
              <a:gd name="connsiteY1787" fmla="*/ 5163118 h 6852679"/>
              <a:gd name="connsiteX1788" fmla="*/ 5520109 w 12157697"/>
              <a:gd name="connsiteY1788" fmla="*/ 5134522 h 6852679"/>
              <a:gd name="connsiteX1789" fmla="*/ 5446333 w 12157697"/>
              <a:gd name="connsiteY1789" fmla="*/ 5134522 h 6852679"/>
              <a:gd name="connsiteX1790" fmla="*/ 5630959 w 12157697"/>
              <a:gd name="connsiteY1790" fmla="*/ 5313911 h 6852679"/>
              <a:gd name="connsiteX1791" fmla="*/ 5632164 w 12157697"/>
              <a:gd name="connsiteY1791" fmla="*/ 5315075 h 6852679"/>
              <a:gd name="connsiteX1792" fmla="*/ 5640269 w 12157697"/>
              <a:gd name="connsiteY1792" fmla="*/ 5306720 h 6852679"/>
              <a:gd name="connsiteX1793" fmla="*/ 5659929 w 12157697"/>
              <a:gd name="connsiteY1793" fmla="*/ 5325839 h 6852679"/>
              <a:gd name="connsiteX1794" fmla="*/ 5651824 w 12157697"/>
              <a:gd name="connsiteY1794" fmla="*/ 5334194 h 6852679"/>
              <a:gd name="connsiteX1795" fmla="*/ 5681832 w 12157697"/>
              <a:gd name="connsiteY1795" fmla="*/ 5363371 h 6852679"/>
              <a:gd name="connsiteX1796" fmla="*/ 5682456 w 12157697"/>
              <a:gd name="connsiteY1796" fmla="*/ 5364868 h 6852679"/>
              <a:gd name="connsiteX1797" fmla="*/ 5683620 w 12157697"/>
              <a:gd name="connsiteY1797" fmla="*/ 5361875 h 6852679"/>
              <a:gd name="connsiteX1798" fmla="*/ 5683620 w 12157697"/>
              <a:gd name="connsiteY1798" fmla="*/ 5658058 h 6852679"/>
              <a:gd name="connsiteX1799" fmla="*/ 5695258 w 12157697"/>
              <a:gd name="connsiteY1799" fmla="*/ 5658058 h 6852679"/>
              <a:gd name="connsiteX1800" fmla="*/ 5695258 w 12157697"/>
              <a:gd name="connsiteY1800" fmla="*/ 5685490 h 6852679"/>
              <a:gd name="connsiteX1801" fmla="*/ 5667826 w 12157697"/>
              <a:gd name="connsiteY1801" fmla="*/ 5685490 h 6852679"/>
              <a:gd name="connsiteX1802" fmla="*/ 5667826 w 12157697"/>
              <a:gd name="connsiteY1802" fmla="*/ 5658058 h 6852679"/>
              <a:gd name="connsiteX1803" fmla="*/ 5679464 w 12157697"/>
              <a:gd name="connsiteY1803" fmla="*/ 5658058 h 6852679"/>
              <a:gd name="connsiteX1804" fmla="*/ 5679464 w 12157697"/>
              <a:gd name="connsiteY1804" fmla="*/ 5362748 h 6852679"/>
              <a:gd name="connsiteX1805" fmla="*/ 5650078 w 12157697"/>
              <a:gd name="connsiteY1805" fmla="*/ 5334194 h 6852679"/>
              <a:gd name="connsiteX1806" fmla="*/ 5641973 w 12157697"/>
              <a:gd name="connsiteY1806" fmla="*/ 5342548 h 6852679"/>
              <a:gd name="connsiteX1807" fmla="*/ 5622314 w 12157697"/>
              <a:gd name="connsiteY1807" fmla="*/ 5323429 h 6852679"/>
              <a:gd name="connsiteX1808" fmla="*/ 5630418 w 12157697"/>
              <a:gd name="connsiteY1808" fmla="*/ 5315075 h 6852679"/>
              <a:gd name="connsiteX1809" fmla="*/ 5440930 w 12157697"/>
              <a:gd name="connsiteY1809" fmla="*/ 5130947 h 6852679"/>
              <a:gd name="connsiteX1810" fmla="*/ 5371020 w 12157697"/>
              <a:gd name="connsiteY1810" fmla="*/ 5063033 h 6852679"/>
              <a:gd name="connsiteX1811" fmla="*/ 5364702 w 12157697"/>
              <a:gd name="connsiteY1811" fmla="*/ 5069516 h 6852679"/>
              <a:gd name="connsiteX1812" fmla="*/ 5364702 w 12157697"/>
              <a:gd name="connsiteY1812" fmla="*/ 5193168 h 6852679"/>
              <a:gd name="connsiteX1813" fmla="*/ 5376340 w 12157697"/>
              <a:gd name="connsiteY1813" fmla="*/ 5193168 h 6852679"/>
              <a:gd name="connsiteX1814" fmla="*/ 5376340 w 12157697"/>
              <a:gd name="connsiteY1814" fmla="*/ 5220601 h 6852679"/>
              <a:gd name="connsiteX1815" fmla="*/ 5348908 w 12157697"/>
              <a:gd name="connsiteY1815" fmla="*/ 5220601 h 6852679"/>
              <a:gd name="connsiteX1816" fmla="*/ 5348908 w 12157697"/>
              <a:gd name="connsiteY1816" fmla="*/ 5193168 h 6852679"/>
              <a:gd name="connsiteX1817" fmla="*/ 5360546 w 12157697"/>
              <a:gd name="connsiteY1817" fmla="*/ 5193168 h 6852679"/>
              <a:gd name="connsiteX1818" fmla="*/ 5360546 w 12157697"/>
              <a:gd name="connsiteY1818" fmla="*/ 5069059 h 6852679"/>
              <a:gd name="connsiteX1819" fmla="*/ 5343214 w 12157697"/>
              <a:gd name="connsiteY1819" fmla="*/ 5052226 h 6852679"/>
              <a:gd name="connsiteX1820" fmla="*/ 5351318 w 12157697"/>
              <a:gd name="connsiteY1820" fmla="*/ 5043872 h 6852679"/>
              <a:gd name="connsiteX1821" fmla="*/ 5331119 w 12157697"/>
              <a:gd name="connsiteY1821" fmla="*/ 5024254 h 6852679"/>
              <a:gd name="connsiteX1822" fmla="*/ 5323014 w 12157697"/>
              <a:gd name="connsiteY1822" fmla="*/ 5032608 h 6852679"/>
              <a:gd name="connsiteX1823" fmla="*/ 5303354 w 12157697"/>
              <a:gd name="connsiteY1823" fmla="*/ 5013489 h 6852679"/>
              <a:gd name="connsiteX1824" fmla="*/ 5311459 w 12157697"/>
              <a:gd name="connsiteY1824" fmla="*/ 5005134 h 6852679"/>
              <a:gd name="connsiteX1825" fmla="*/ 5281409 w 12157697"/>
              <a:gd name="connsiteY1825" fmla="*/ 4975956 h 6852679"/>
              <a:gd name="connsiteX1826" fmla="*/ 5280785 w 12157697"/>
              <a:gd name="connsiteY1826" fmla="*/ 4974460 h 6852679"/>
              <a:gd name="connsiteX1827" fmla="*/ 5280785 w 12157697"/>
              <a:gd name="connsiteY1827" fmla="*/ 4897859 h 6852679"/>
              <a:gd name="connsiteX1828" fmla="*/ 5205223 w 12157697"/>
              <a:gd name="connsiteY1828" fmla="*/ 4824416 h 6852679"/>
              <a:gd name="connsiteX1829" fmla="*/ 5205223 w 12157697"/>
              <a:gd name="connsiteY1829" fmla="*/ 4960745 h 6852679"/>
              <a:gd name="connsiteX1830" fmla="*/ 5216860 w 12157697"/>
              <a:gd name="connsiteY1830" fmla="*/ 4960745 h 6852679"/>
              <a:gd name="connsiteX1831" fmla="*/ 5216860 w 12157697"/>
              <a:gd name="connsiteY1831" fmla="*/ 4988176 h 6852679"/>
              <a:gd name="connsiteX1832" fmla="*/ 5189428 w 12157697"/>
              <a:gd name="connsiteY1832" fmla="*/ 4988176 h 6852679"/>
              <a:gd name="connsiteX1833" fmla="*/ 5189428 w 12157697"/>
              <a:gd name="connsiteY1833" fmla="*/ 4960745 h 6852679"/>
              <a:gd name="connsiteX1834" fmla="*/ 5201066 w 12157697"/>
              <a:gd name="connsiteY1834" fmla="*/ 4960745 h 6852679"/>
              <a:gd name="connsiteX1835" fmla="*/ 5201066 w 12157697"/>
              <a:gd name="connsiteY1835" fmla="*/ 4820384 h 6852679"/>
              <a:gd name="connsiteX1836" fmla="*/ 5122552 w 12157697"/>
              <a:gd name="connsiteY1836" fmla="*/ 4744115 h 6852679"/>
              <a:gd name="connsiteX1837" fmla="*/ 4965982 w 12157697"/>
              <a:gd name="connsiteY1837" fmla="*/ 4744115 h 6852679"/>
              <a:gd name="connsiteX1838" fmla="*/ 4965982 w 12157697"/>
              <a:gd name="connsiteY1838" fmla="*/ 4817433 h 6852679"/>
              <a:gd name="connsiteX1839" fmla="*/ 5109668 w 12157697"/>
              <a:gd name="connsiteY1839" fmla="*/ 4817433 h 6852679"/>
              <a:gd name="connsiteX1840" fmla="*/ 5109668 w 12157697"/>
              <a:gd name="connsiteY1840" fmla="*/ 4805795 h 6852679"/>
              <a:gd name="connsiteX1841" fmla="*/ 5137100 w 12157697"/>
              <a:gd name="connsiteY1841" fmla="*/ 4805795 h 6852679"/>
              <a:gd name="connsiteX1842" fmla="*/ 5137100 w 12157697"/>
              <a:gd name="connsiteY1842" fmla="*/ 4833227 h 6852679"/>
              <a:gd name="connsiteX1843" fmla="*/ 5109668 w 12157697"/>
              <a:gd name="connsiteY1843" fmla="*/ 4833227 h 6852679"/>
              <a:gd name="connsiteX1844" fmla="*/ 5109668 w 12157697"/>
              <a:gd name="connsiteY1844" fmla="*/ 4821590 h 6852679"/>
              <a:gd name="connsiteX1845" fmla="*/ 4965982 w 12157697"/>
              <a:gd name="connsiteY1845" fmla="*/ 4821590 h 6852679"/>
              <a:gd name="connsiteX1846" fmla="*/ 4965982 w 12157697"/>
              <a:gd name="connsiteY1846" fmla="*/ 4883270 h 6852679"/>
              <a:gd name="connsiteX1847" fmla="*/ 4977620 w 12157697"/>
              <a:gd name="connsiteY1847" fmla="*/ 4883270 h 6852679"/>
              <a:gd name="connsiteX1848" fmla="*/ 4977620 w 12157697"/>
              <a:gd name="connsiteY1848" fmla="*/ 4894907 h 6852679"/>
              <a:gd name="connsiteX1849" fmla="*/ 5109668 w 12157697"/>
              <a:gd name="connsiteY1849" fmla="*/ 4894907 h 6852679"/>
              <a:gd name="connsiteX1850" fmla="*/ 5109668 w 12157697"/>
              <a:gd name="connsiteY1850" fmla="*/ 4883270 h 6852679"/>
              <a:gd name="connsiteX1851" fmla="*/ 5137100 w 12157697"/>
              <a:gd name="connsiteY1851" fmla="*/ 4883270 h 6852679"/>
              <a:gd name="connsiteX1852" fmla="*/ 5137100 w 12157697"/>
              <a:gd name="connsiteY1852" fmla="*/ 4910702 h 6852679"/>
              <a:gd name="connsiteX1853" fmla="*/ 5109668 w 12157697"/>
              <a:gd name="connsiteY1853" fmla="*/ 4910702 h 6852679"/>
              <a:gd name="connsiteX1854" fmla="*/ 5109668 w 12157697"/>
              <a:gd name="connsiteY1854" fmla="*/ 4899064 h 6852679"/>
              <a:gd name="connsiteX1855" fmla="*/ 4977620 w 12157697"/>
              <a:gd name="connsiteY1855" fmla="*/ 4899064 h 6852679"/>
              <a:gd name="connsiteX1856" fmla="*/ 4977620 w 12157697"/>
              <a:gd name="connsiteY1856" fmla="*/ 4910702 h 6852679"/>
              <a:gd name="connsiteX1857" fmla="*/ 4965982 w 12157697"/>
              <a:gd name="connsiteY1857" fmla="*/ 4910702 h 6852679"/>
              <a:gd name="connsiteX1858" fmla="*/ 4965982 w 12157697"/>
              <a:gd name="connsiteY1858" fmla="*/ 4960745 h 6852679"/>
              <a:gd name="connsiteX1859" fmla="*/ 4977620 w 12157697"/>
              <a:gd name="connsiteY1859" fmla="*/ 4960745 h 6852679"/>
              <a:gd name="connsiteX1860" fmla="*/ 4977620 w 12157697"/>
              <a:gd name="connsiteY1860" fmla="*/ 4988176 h 6852679"/>
              <a:gd name="connsiteX1861" fmla="*/ 4965982 w 12157697"/>
              <a:gd name="connsiteY1861" fmla="*/ 4988176 h 6852679"/>
              <a:gd name="connsiteX1862" fmla="*/ 4965982 w 12157697"/>
              <a:gd name="connsiteY1862" fmla="*/ 5051062 h 6852679"/>
              <a:gd name="connsiteX1863" fmla="*/ 5057921 w 12157697"/>
              <a:gd name="connsiteY1863" fmla="*/ 5140382 h 6852679"/>
              <a:gd name="connsiteX1864" fmla="*/ 5124256 w 12157697"/>
              <a:gd name="connsiteY1864" fmla="*/ 5204806 h 6852679"/>
              <a:gd name="connsiteX1865" fmla="*/ 5203144 w 12157697"/>
              <a:gd name="connsiteY1865" fmla="*/ 5204806 h 6852679"/>
              <a:gd name="connsiteX1866" fmla="*/ 5204599 w 12157697"/>
              <a:gd name="connsiteY1866" fmla="*/ 5205388 h 6852679"/>
              <a:gd name="connsiteX1867" fmla="*/ 5234649 w 12157697"/>
              <a:gd name="connsiteY1867" fmla="*/ 5234566 h 6852679"/>
              <a:gd name="connsiteX1868" fmla="*/ 5242754 w 12157697"/>
              <a:gd name="connsiteY1868" fmla="*/ 5226211 h 6852679"/>
              <a:gd name="connsiteX1869" fmla="*/ 5262414 w 12157697"/>
              <a:gd name="connsiteY1869" fmla="*/ 5245331 h 6852679"/>
              <a:gd name="connsiteX1870" fmla="*/ 5243295 w 12157697"/>
              <a:gd name="connsiteY1870" fmla="*/ 5264990 h 6852679"/>
              <a:gd name="connsiteX1871" fmla="*/ 5223635 w 12157697"/>
              <a:gd name="connsiteY1871" fmla="*/ 5245871 h 6852679"/>
              <a:gd name="connsiteX1872" fmla="*/ 5231740 w 12157697"/>
              <a:gd name="connsiteY1872" fmla="*/ 5237517 h 6852679"/>
              <a:gd name="connsiteX1873" fmla="*/ 5202313 w 12157697"/>
              <a:gd name="connsiteY1873" fmla="*/ 5208921 h 6852679"/>
              <a:gd name="connsiteX1874" fmla="*/ 5128537 w 12157697"/>
              <a:gd name="connsiteY1874" fmla="*/ 5208921 h 6852679"/>
              <a:gd name="connsiteX1875" fmla="*/ 5154889 w 12157697"/>
              <a:gd name="connsiteY1875" fmla="*/ 5234524 h 6852679"/>
              <a:gd name="connsiteX1876" fmla="*/ 5162994 w 12157697"/>
              <a:gd name="connsiteY1876" fmla="*/ 5226170 h 6852679"/>
              <a:gd name="connsiteX1877" fmla="*/ 5182653 w 12157697"/>
              <a:gd name="connsiteY1877" fmla="*/ 5245289 h 6852679"/>
              <a:gd name="connsiteX1878" fmla="*/ 5174549 w 12157697"/>
              <a:gd name="connsiteY1878" fmla="*/ 5253643 h 6852679"/>
              <a:gd name="connsiteX1879" fmla="*/ 5194748 w 12157697"/>
              <a:gd name="connsiteY1879" fmla="*/ 5273261 h 6852679"/>
              <a:gd name="connsiteX1880" fmla="*/ 5202853 w 12157697"/>
              <a:gd name="connsiteY1880" fmla="*/ 5264907 h 6852679"/>
              <a:gd name="connsiteX1881" fmla="*/ 5222513 w 12157697"/>
              <a:gd name="connsiteY1881" fmla="*/ 5284027 h 6852679"/>
              <a:gd name="connsiteX1882" fmla="*/ 5214408 w 12157697"/>
              <a:gd name="connsiteY1882" fmla="*/ 5292380 h 6852679"/>
              <a:gd name="connsiteX1883" fmla="*/ 5274467 w 12157697"/>
              <a:gd name="connsiteY1883" fmla="*/ 5350736 h 6852679"/>
              <a:gd name="connsiteX1884" fmla="*/ 5282572 w 12157697"/>
              <a:gd name="connsiteY1884" fmla="*/ 5342382 h 6852679"/>
              <a:gd name="connsiteX1885" fmla="*/ 5302232 w 12157697"/>
              <a:gd name="connsiteY1885" fmla="*/ 5361501 h 6852679"/>
              <a:gd name="connsiteX1886" fmla="*/ 5294127 w 12157697"/>
              <a:gd name="connsiteY1886" fmla="*/ 5369855 h 6852679"/>
              <a:gd name="connsiteX1887" fmla="*/ 5364037 w 12157697"/>
              <a:gd name="connsiteY1887" fmla="*/ 5437771 h 6852679"/>
              <a:gd name="connsiteX1888" fmla="*/ 5364661 w 12157697"/>
              <a:gd name="connsiteY1888" fmla="*/ 5439267 h 6852679"/>
              <a:gd name="connsiteX1889" fmla="*/ 5364661 w 12157697"/>
              <a:gd name="connsiteY1889" fmla="*/ 5580500 h 6852679"/>
              <a:gd name="connsiteX1890" fmla="*/ 5376298 w 12157697"/>
              <a:gd name="connsiteY1890" fmla="*/ 5580500 h 6852679"/>
              <a:gd name="connsiteX1891" fmla="*/ 5376298 w 12157697"/>
              <a:gd name="connsiteY1891" fmla="*/ 5607932 h 6852679"/>
              <a:gd name="connsiteX1892" fmla="*/ 5364661 w 12157697"/>
              <a:gd name="connsiteY1892" fmla="*/ 5607932 h 6852679"/>
              <a:gd name="connsiteX1893" fmla="*/ 5364661 w 12157697"/>
              <a:gd name="connsiteY1893" fmla="*/ 6058149 h 6852679"/>
              <a:gd name="connsiteX1894" fmla="*/ 5394046 w 12157697"/>
              <a:gd name="connsiteY1894" fmla="*/ 6086704 h 6852679"/>
              <a:gd name="connsiteX1895" fmla="*/ 5402151 w 12157697"/>
              <a:gd name="connsiteY1895" fmla="*/ 6078349 h 6852679"/>
              <a:gd name="connsiteX1896" fmla="*/ 5421811 w 12157697"/>
              <a:gd name="connsiteY1896" fmla="*/ 6097468 h 6852679"/>
              <a:gd name="connsiteX1897" fmla="*/ 5402691 w 12157697"/>
              <a:gd name="connsiteY1897" fmla="*/ 6117128 h 6852679"/>
              <a:gd name="connsiteX1898" fmla="*/ 5383031 w 12157697"/>
              <a:gd name="connsiteY1898" fmla="*/ 6098009 h 6852679"/>
              <a:gd name="connsiteX1899" fmla="*/ 5391137 w 12157697"/>
              <a:gd name="connsiteY1899" fmla="*/ 6089654 h 6852679"/>
              <a:gd name="connsiteX1900" fmla="*/ 5361128 w 12157697"/>
              <a:gd name="connsiteY1900" fmla="*/ 6060477 h 6852679"/>
              <a:gd name="connsiteX1901" fmla="*/ 5360504 w 12157697"/>
              <a:gd name="connsiteY1901" fmla="*/ 6058980 h 6852679"/>
              <a:gd name="connsiteX1902" fmla="*/ 5360504 w 12157697"/>
              <a:gd name="connsiteY1902" fmla="*/ 5607890 h 6852679"/>
              <a:gd name="connsiteX1903" fmla="*/ 5348866 w 12157697"/>
              <a:gd name="connsiteY1903" fmla="*/ 5607890 h 6852679"/>
              <a:gd name="connsiteX1904" fmla="*/ 5348866 w 12157697"/>
              <a:gd name="connsiteY1904" fmla="*/ 5580458 h 6852679"/>
              <a:gd name="connsiteX1905" fmla="*/ 5360504 w 12157697"/>
              <a:gd name="connsiteY1905" fmla="*/ 5580458 h 6852679"/>
              <a:gd name="connsiteX1906" fmla="*/ 5360504 w 12157697"/>
              <a:gd name="connsiteY1906" fmla="*/ 5440098 h 6852679"/>
              <a:gd name="connsiteX1907" fmla="*/ 5291218 w 12157697"/>
              <a:gd name="connsiteY1907" fmla="*/ 5372807 h 6852679"/>
              <a:gd name="connsiteX1908" fmla="*/ 5284900 w 12157697"/>
              <a:gd name="connsiteY1908" fmla="*/ 5379290 h 6852679"/>
              <a:gd name="connsiteX1909" fmla="*/ 5284900 w 12157697"/>
              <a:gd name="connsiteY1909" fmla="*/ 6045264 h 6852679"/>
              <a:gd name="connsiteX1910" fmla="*/ 5296538 w 12157697"/>
              <a:gd name="connsiteY1910" fmla="*/ 6045264 h 6852679"/>
              <a:gd name="connsiteX1911" fmla="*/ 5296538 w 12157697"/>
              <a:gd name="connsiteY1911" fmla="*/ 6072697 h 6852679"/>
              <a:gd name="connsiteX1912" fmla="*/ 5284900 w 12157697"/>
              <a:gd name="connsiteY1912" fmla="*/ 6072697 h 6852679"/>
              <a:gd name="connsiteX1913" fmla="*/ 5284900 w 12157697"/>
              <a:gd name="connsiteY1913" fmla="*/ 6277688 h 6852679"/>
              <a:gd name="connsiteX1914" fmla="*/ 5296538 w 12157697"/>
              <a:gd name="connsiteY1914" fmla="*/ 6277688 h 6852679"/>
              <a:gd name="connsiteX1915" fmla="*/ 5296538 w 12157697"/>
              <a:gd name="connsiteY1915" fmla="*/ 6305120 h 6852679"/>
              <a:gd name="connsiteX1916" fmla="*/ 5284900 w 12157697"/>
              <a:gd name="connsiteY1916" fmla="*/ 6305120 h 6852679"/>
              <a:gd name="connsiteX1917" fmla="*/ 5284900 w 12157697"/>
              <a:gd name="connsiteY1917" fmla="*/ 6368006 h 6852679"/>
              <a:gd name="connsiteX1918" fmla="*/ 5425510 w 12157697"/>
              <a:gd name="connsiteY1918" fmla="*/ 6504626 h 6852679"/>
              <a:gd name="connsiteX1919" fmla="*/ 5433905 w 12157697"/>
              <a:gd name="connsiteY1919" fmla="*/ 6512772 h 6852679"/>
              <a:gd name="connsiteX1920" fmla="*/ 5442011 w 12157697"/>
              <a:gd name="connsiteY1920" fmla="*/ 6504418 h 6852679"/>
              <a:gd name="connsiteX1921" fmla="*/ 5461712 w 12157697"/>
              <a:gd name="connsiteY1921" fmla="*/ 6523537 h 6852679"/>
              <a:gd name="connsiteX1922" fmla="*/ 5453607 w 12157697"/>
              <a:gd name="connsiteY1922" fmla="*/ 6531892 h 6852679"/>
              <a:gd name="connsiteX1923" fmla="*/ 5505063 w 12157697"/>
              <a:gd name="connsiteY1923" fmla="*/ 6581892 h 6852679"/>
              <a:gd name="connsiteX1924" fmla="*/ 5523517 w 12157697"/>
              <a:gd name="connsiteY1924" fmla="*/ 6599806 h 6852679"/>
              <a:gd name="connsiteX1925" fmla="*/ 5524140 w 12157697"/>
              <a:gd name="connsiteY1925" fmla="*/ 6601303 h 6852679"/>
              <a:gd name="connsiteX1926" fmla="*/ 5524140 w 12157697"/>
              <a:gd name="connsiteY1926" fmla="*/ 6665061 h 6852679"/>
              <a:gd name="connsiteX1927" fmla="*/ 5535778 w 12157697"/>
              <a:gd name="connsiteY1927" fmla="*/ 6665061 h 6852679"/>
              <a:gd name="connsiteX1928" fmla="*/ 5535778 w 12157697"/>
              <a:gd name="connsiteY1928" fmla="*/ 6692494 h 6852679"/>
              <a:gd name="connsiteX1929" fmla="*/ 5524140 w 12157697"/>
              <a:gd name="connsiteY1929" fmla="*/ 6692494 h 6852679"/>
              <a:gd name="connsiteX1930" fmla="*/ 5524140 w 12157697"/>
              <a:gd name="connsiteY1930" fmla="*/ 6742536 h 6852679"/>
              <a:gd name="connsiteX1931" fmla="*/ 5535778 w 12157697"/>
              <a:gd name="connsiteY1931" fmla="*/ 6742536 h 6852679"/>
              <a:gd name="connsiteX1932" fmla="*/ 5535778 w 12157697"/>
              <a:gd name="connsiteY1932" fmla="*/ 6769968 h 6852679"/>
              <a:gd name="connsiteX1933" fmla="*/ 5508346 w 12157697"/>
              <a:gd name="connsiteY1933" fmla="*/ 6769968 h 6852679"/>
              <a:gd name="connsiteX1934" fmla="*/ 5508346 w 12157697"/>
              <a:gd name="connsiteY1934" fmla="*/ 6742536 h 6852679"/>
              <a:gd name="connsiteX1935" fmla="*/ 5519984 w 12157697"/>
              <a:gd name="connsiteY1935" fmla="*/ 6742536 h 6852679"/>
              <a:gd name="connsiteX1936" fmla="*/ 5519984 w 12157697"/>
              <a:gd name="connsiteY1936" fmla="*/ 6692494 h 6852679"/>
              <a:gd name="connsiteX1937" fmla="*/ 5508346 w 12157697"/>
              <a:gd name="connsiteY1937" fmla="*/ 6692494 h 6852679"/>
              <a:gd name="connsiteX1938" fmla="*/ 5508346 w 12157697"/>
              <a:gd name="connsiteY1938" fmla="*/ 6665061 h 6852679"/>
              <a:gd name="connsiteX1939" fmla="*/ 5519984 w 12157697"/>
              <a:gd name="connsiteY1939" fmla="*/ 6665061 h 6852679"/>
              <a:gd name="connsiteX1940" fmla="*/ 5519984 w 12157697"/>
              <a:gd name="connsiteY1940" fmla="*/ 6602175 h 6852679"/>
              <a:gd name="connsiteX1941" fmla="*/ 5502153 w 12157697"/>
              <a:gd name="connsiteY1941" fmla="*/ 6584844 h 6852679"/>
              <a:gd name="connsiteX1942" fmla="*/ 5450697 w 12157697"/>
              <a:gd name="connsiteY1942" fmla="*/ 6534842 h 6852679"/>
              <a:gd name="connsiteX1943" fmla="*/ 5442592 w 12157697"/>
              <a:gd name="connsiteY1943" fmla="*/ 6543197 h 6852679"/>
              <a:gd name="connsiteX1944" fmla="*/ 5422933 w 12157697"/>
              <a:gd name="connsiteY1944" fmla="*/ 6524078 h 6852679"/>
              <a:gd name="connsiteX1945" fmla="*/ 5431038 w 12157697"/>
              <a:gd name="connsiteY1945" fmla="*/ 6515723 h 6852679"/>
              <a:gd name="connsiteX1946" fmla="*/ 5409425 w 12157697"/>
              <a:gd name="connsiteY1946" fmla="*/ 6494733 h 6852679"/>
              <a:gd name="connsiteX1947" fmla="*/ 5281409 w 12157697"/>
              <a:gd name="connsiteY1947" fmla="*/ 6370375 h 6852679"/>
              <a:gd name="connsiteX1948" fmla="*/ 5280785 w 12157697"/>
              <a:gd name="connsiteY1948" fmla="*/ 6368879 h 6852679"/>
              <a:gd name="connsiteX1949" fmla="*/ 5280785 w 12157697"/>
              <a:gd name="connsiteY1949" fmla="*/ 6305120 h 6852679"/>
              <a:gd name="connsiteX1950" fmla="*/ 5269147 w 12157697"/>
              <a:gd name="connsiteY1950" fmla="*/ 6305120 h 6852679"/>
              <a:gd name="connsiteX1951" fmla="*/ 5269147 w 12157697"/>
              <a:gd name="connsiteY1951" fmla="*/ 6277688 h 6852679"/>
              <a:gd name="connsiteX1952" fmla="*/ 5280785 w 12157697"/>
              <a:gd name="connsiteY1952" fmla="*/ 6277688 h 6852679"/>
              <a:gd name="connsiteX1953" fmla="*/ 5280785 w 12157697"/>
              <a:gd name="connsiteY1953" fmla="*/ 6072697 h 6852679"/>
              <a:gd name="connsiteX1954" fmla="*/ 5269147 w 12157697"/>
              <a:gd name="connsiteY1954" fmla="*/ 6072697 h 6852679"/>
              <a:gd name="connsiteX1955" fmla="*/ 5269147 w 12157697"/>
              <a:gd name="connsiteY1955" fmla="*/ 6045264 h 6852679"/>
              <a:gd name="connsiteX1956" fmla="*/ 5280785 w 12157697"/>
              <a:gd name="connsiteY1956" fmla="*/ 6045264 h 6852679"/>
              <a:gd name="connsiteX1957" fmla="*/ 5280785 w 12157697"/>
              <a:gd name="connsiteY1957" fmla="*/ 5378833 h 6852679"/>
              <a:gd name="connsiteX1958" fmla="*/ 5263453 w 12157697"/>
              <a:gd name="connsiteY1958" fmla="*/ 5362000 h 6852679"/>
              <a:gd name="connsiteX1959" fmla="*/ 5271558 w 12157697"/>
              <a:gd name="connsiteY1959" fmla="*/ 5353646 h 6852679"/>
              <a:gd name="connsiteX1960" fmla="*/ 5211499 w 12157697"/>
              <a:gd name="connsiteY1960" fmla="*/ 5295290 h 6852679"/>
              <a:gd name="connsiteX1961" fmla="*/ 5205181 w 12157697"/>
              <a:gd name="connsiteY1961" fmla="*/ 5301774 h 6852679"/>
              <a:gd name="connsiteX1962" fmla="*/ 5205181 w 12157697"/>
              <a:gd name="connsiteY1962" fmla="*/ 5890274 h 6852679"/>
              <a:gd name="connsiteX1963" fmla="*/ 5216818 w 12157697"/>
              <a:gd name="connsiteY1963" fmla="*/ 5890274 h 6852679"/>
              <a:gd name="connsiteX1964" fmla="*/ 5216818 w 12157697"/>
              <a:gd name="connsiteY1964" fmla="*/ 5917706 h 6852679"/>
              <a:gd name="connsiteX1965" fmla="*/ 5205181 w 12157697"/>
              <a:gd name="connsiteY1965" fmla="*/ 5917706 h 6852679"/>
              <a:gd name="connsiteX1966" fmla="*/ 5205181 w 12157697"/>
              <a:gd name="connsiteY1966" fmla="*/ 6445397 h 6852679"/>
              <a:gd name="connsiteX1967" fmla="*/ 5364037 w 12157697"/>
              <a:gd name="connsiteY1967" fmla="*/ 6599723 h 6852679"/>
              <a:gd name="connsiteX1968" fmla="*/ 5364661 w 12157697"/>
              <a:gd name="connsiteY1968" fmla="*/ 6601219 h 6852679"/>
              <a:gd name="connsiteX1969" fmla="*/ 5364661 w 12157697"/>
              <a:gd name="connsiteY1969" fmla="*/ 6664978 h 6852679"/>
              <a:gd name="connsiteX1970" fmla="*/ 5376298 w 12157697"/>
              <a:gd name="connsiteY1970" fmla="*/ 6664978 h 6852679"/>
              <a:gd name="connsiteX1971" fmla="*/ 5376298 w 12157697"/>
              <a:gd name="connsiteY1971" fmla="*/ 6692410 h 6852679"/>
              <a:gd name="connsiteX1972" fmla="*/ 5348866 w 12157697"/>
              <a:gd name="connsiteY1972" fmla="*/ 6692410 h 6852679"/>
              <a:gd name="connsiteX1973" fmla="*/ 5348866 w 12157697"/>
              <a:gd name="connsiteY1973" fmla="*/ 6664978 h 6852679"/>
              <a:gd name="connsiteX1974" fmla="*/ 5360504 w 12157697"/>
              <a:gd name="connsiteY1974" fmla="*/ 6664978 h 6852679"/>
              <a:gd name="connsiteX1975" fmla="*/ 5360504 w 12157697"/>
              <a:gd name="connsiteY1975" fmla="*/ 6602093 h 6852679"/>
              <a:gd name="connsiteX1976" fmla="*/ 5205181 w 12157697"/>
              <a:gd name="connsiteY1976" fmla="*/ 6451175 h 6852679"/>
              <a:gd name="connsiteX1977" fmla="*/ 5205181 w 12157697"/>
              <a:gd name="connsiteY1977" fmla="*/ 6510029 h 6852679"/>
              <a:gd name="connsiteX1978" fmla="*/ 5216818 w 12157697"/>
              <a:gd name="connsiteY1978" fmla="*/ 6510029 h 6852679"/>
              <a:gd name="connsiteX1979" fmla="*/ 5216818 w 12157697"/>
              <a:gd name="connsiteY1979" fmla="*/ 6537461 h 6852679"/>
              <a:gd name="connsiteX1980" fmla="*/ 5189387 w 12157697"/>
              <a:gd name="connsiteY1980" fmla="*/ 6537461 h 6852679"/>
              <a:gd name="connsiteX1981" fmla="*/ 5189387 w 12157697"/>
              <a:gd name="connsiteY1981" fmla="*/ 6510029 h 6852679"/>
              <a:gd name="connsiteX1982" fmla="*/ 5201025 w 12157697"/>
              <a:gd name="connsiteY1982" fmla="*/ 6510029 h 6852679"/>
              <a:gd name="connsiteX1983" fmla="*/ 5201025 w 12157697"/>
              <a:gd name="connsiteY1983" fmla="*/ 5917706 h 6852679"/>
              <a:gd name="connsiteX1984" fmla="*/ 5189387 w 12157697"/>
              <a:gd name="connsiteY1984" fmla="*/ 5917706 h 6852679"/>
              <a:gd name="connsiteX1985" fmla="*/ 5189387 w 12157697"/>
              <a:gd name="connsiteY1985" fmla="*/ 5890274 h 6852679"/>
              <a:gd name="connsiteX1986" fmla="*/ 5201025 w 12157697"/>
              <a:gd name="connsiteY1986" fmla="*/ 5890274 h 6852679"/>
              <a:gd name="connsiteX1987" fmla="*/ 5201025 w 12157697"/>
              <a:gd name="connsiteY1987" fmla="*/ 5301317 h 6852679"/>
              <a:gd name="connsiteX1988" fmla="*/ 5183692 w 12157697"/>
              <a:gd name="connsiteY1988" fmla="*/ 5284484 h 6852679"/>
              <a:gd name="connsiteX1989" fmla="*/ 5191797 w 12157697"/>
              <a:gd name="connsiteY1989" fmla="*/ 5276129 h 6852679"/>
              <a:gd name="connsiteX1990" fmla="*/ 5171597 w 12157697"/>
              <a:gd name="connsiteY1990" fmla="*/ 5256511 h 6852679"/>
              <a:gd name="connsiteX1991" fmla="*/ 5163493 w 12157697"/>
              <a:gd name="connsiteY1991" fmla="*/ 5264865 h 6852679"/>
              <a:gd name="connsiteX1992" fmla="*/ 5143833 w 12157697"/>
              <a:gd name="connsiteY1992" fmla="*/ 5245746 h 6852679"/>
              <a:gd name="connsiteX1993" fmla="*/ 5151938 w 12157697"/>
              <a:gd name="connsiteY1993" fmla="*/ 5237392 h 6852679"/>
              <a:gd name="connsiteX1994" fmla="*/ 5125462 w 12157697"/>
              <a:gd name="connsiteY1994" fmla="*/ 5211664 h 6852679"/>
              <a:gd name="connsiteX1995" fmla="*/ 5125462 w 12157697"/>
              <a:gd name="connsiteY1995" fmla="*/ 5812799 h 6852679"/>
              <a:gd name="connsiteX1996" fmla="*/ 5137100 w 12157697"/>
              <a:gd name="connsiteY1996" fmla="*/ 5812799 h 6852679"/>
              <a:gd name="connsiteX1997" fmla="*/ 5137100 w 12157697"/>
              <a:gd name="connsiteY1997" fmla="*/ 5840231 h 6852679"/>
              <a:gd name="connsiteX1998" fmla="*/ 5125462 w 12157697"/>
              <a:gd name="connsiteY1998" fmla="*/ 5840231 h 6852679"/>
              <a:gd name="connsiteX1999" fmla="*/ 5125462 w 12157697"/>
              <a:gd name="connsiteY1999" fmla="*/ 5890274 h 6852679"/>
              <a:gd name="connsiteX2000" fmla="*/ 5137100 w 12157697"/>
              <a:gd name="connsiteY2000" fmla="*/ 5890274 h 6852679"/>
              <a:gd name="connsiteX2001" fmla="*/ 5137100 w 12157697"/>
              <a:gd name="connsiteY2001" fmla="*/ 5917706 h 6852679"/>
              <a:gd name="connsiteX2002" fmla="*/ 5125462 w 12157697"/>
              <a:gd name="connsiteY2002" fmla="*/ 5917706 h 6852679"/>
              <a:gd name="connsiteX2003" fmla="*/ 5125462 w 12157697"/>
              <a:gd name="connsiteY2003" fmla="*/ 6510029 h 6852679"/>
              <a:gd name="connsiteX2004" fmla="*/ 5137100 w 12157697"/>
              <a:gd name="connsiteY2004" fmla="*/ 6510029 h 6852679"/>
              <a:gd name="connsiteX2005" fmla="*/ 5137100 w 12157697"/>
              <a:gd name="connsiteY2005" fmla="*/ 6537461 h 6852679"/>
              <a:gd name="connsiteX2006" fmla="*/ 5109668 w 12157697"/>
              <a:gd name="connsiteY2006" fmla="*/ 6537461 h 6852679"/>
              <a:gd name="connsiteX2007" fmla="*/ 5109668 w 12157697"/>
              <a:gd name="connsiteY2007" fmla="*/ 6510029 h 6852679"/>
              <a:gd name="connsiteX2008" fmla="*/ 5121305 w 12157697"/>
              <a:gd name="connsiteY2008" fmla="*/ 6510029 h 6852679"/>
              <a:gd name="connsiteX2009" fmla="*/ 5121305 w 12157697"/>
              <a:gd name="connsiteY2009" fmla="*/ 5917706 h 6852679"/>
              <a:gd name="connsiteX2010" fmla="*/ 5109668 w 12157697"/>
              <a:gd name="connsiteY2010" fmla="*/ 5917706 h 6852679"/>
              <a:gd name="connsiteX2011" fmla="*/ 5109668 w 12157697"/>
              <a:gd name="connsiteY2011" fmla="*/ 5890274 h 6852679"/>
              <a:gd name="connsiteX2012" fmla="*/ 5121305 w 12157697"/>
              <a:gd name="connsiteY2012" fmla="*/ 5890274 h 6852679"/>
              <a:gd name="connsiteX2013" fmla="*/ 5121305 w 12157697"/>
              <a:gd name="connsiteY2013" fmla="*/ 5840231 h 6852679"/>
              <a:gd name="connsiteX2014" fmla="*/ 5109668 w 12157697"/>
              <a:gd name="connsiteY2014" fmla="*/ 5840231 h 6852679"/>
              <a:gd name="connsiteX2015" fmla="*/ 5109668 w 12157697"/>
              <a:gd name="connsiteY2015" fmla="*/ 5812799 h 6852679"/>
              <a:gd name="connsiteX2016" fmla="*/ 5121305 w 12157697"/>
              <a:gd name="connsiteY2016" fmla="*/ 5812799 h 6852679"/>
              <a:gd name="connsiteX2017" fmla="*/ 5121305 w 12157697"/>
              <a:gd name="connsiteY2017" fmla="*/ 5207633 h 6852679"/>
              <a:gd name="connsiteX2018" fmla="*/ 5045701 w 12157697"/>
              <a:gd name="connsiteY2018" fmla="*/ 5134190 h 6852679"/>
              <a:gd name="connsiteX2019" fmla="*/ 5045701 w 12157697"/>
              <a:gd name="connsiteY2019" fmla="*/ 6045223 h 6852679"/>
              <a:gd name="connsiteX2020" fmla="*/ 5057339 w 12157697"/>
              <a:gd name="connsiteY2020" fmla="*/ 6045223 h 6852679"/>
              <a:gd name="connsiteX2021" fmla="*/ 5057339 w 12157697"/>
              <a:gd name="connsiteY2021" fmla="*/ 6072655 h 6852679"/>
              <a:gd name="connsiteX2022" fmla="*/ 5045701 w 12157697"/>
              <a:gd name="connsiteY2022" fmla="*/ 6072655 h 6852679"/>
              <a:gd name="connsiteX2023" fmla="*/ 5045701 w 12157697"/>
              <a:gd name="connsiteY2023" fmla="*/ 6277647 h 6852679"/>
              <a:gd name="connsiteX2024" fmla="*/ 5057339 w 12157697"/>
              <a:gd name="connsiteY2024" fmla="*/ 6277647 h 6852679"/>
              <a:gd name="connsiteX2025" fmla="*/ 5057339 w 12157697"/>
              <a:gd name="connsiteY2025" fmla="*/ 6305079 h 6852679"/>
              <a:gd name="connsiteX2026" fmla="*/ 5045701 w 12157697"/>
              <a:gd name="connsiteY2026" fmla="*/ 6305079 h 6852679"/>
              <a:gd name="connsiteX2027" fmla="*/ 5045701 w 12157697"/>
              <a:gd name="connsiteY2027" fmla="*/ 6510029 h 6852679"/>
              <a:gd name="connsiteX2028" fmla="*/ 5057339 w 12157697"/>
              <a:gd name="connsiteY2028" fmla="*/ 6510029 h 6852679"/>
              <a:gd name="connsiteX2029" fmla="*/ 5057339 w 12157697"/>
              <a:gd name="connsiteY2029" fmla="*/ 6537461 h 6852679"/>
              <a:gd name="connsiteX2030" fmla="*/ 5029907 w 12157697"/>
              <a:gd name="connsiteY2030" fmla="*/ 6537461 h 6852679"/>
              <a:gd name="connsiteX2031" fmla="*/ 5029907 w 12157697"/>
              <a:gd name="connsiteY2031" fmla="*/ 6510029 h 6852679"/>
              <a:gd name="connsiteX2032" fmla="*/ 5041545 w 12157697"/>
              <a:gd name="connsiteY2032" fmla="*/ 6510029 h 6852679"/>
              <a:gd name="connsiteX2033" fmla="*/ 5041545 w 12157697"/>
              <a:gd name="connsiteY2033" fmla="*/ 6305079 h 6852679"/>
              <a:gd name="connsiteX2034" fmla="*/ 5029907 w 12157697"/>
              <a:gd name="connsiteY2034" fmla="*/ 6305079 h 6852679"/>
              <a:gd name="connsiteX2035" fmla="*/ 5029907 w 12157697"/>
              <a:gd name="connsiteY2035" fmla="*/ 6277647 h 6852679"/>
              <a:gd name="connsiteX2036" fmla="*/ 5041545 w 12157697"/>
              <a:gd name="connsiteY2036" fmla="*/ 6277647 h 6852679"/>
              <a:gd name="connsiteX2037" fmla="*/ 5041545 w 12157697"/>
              <a:gd name="connsiteY2037" fmla="*/ 6072655 h 6852679"/>
              <a:gd name="connsiteX2038" fmla="*/ 5029907 w 12157697"/>
              <a:gd name="connsiteY2038" fmla="*/ 6072655 h 6852679"/>
              <a:gd name="connsiteX2039" fmla="*/ 5029907 w 12157697"/>
              <a:gd name="connsiteY2039" fmla="*/ 6045223 h 6852679"/>
              <a:gd name="connsiteX2040" fmla="*/ 5041545 w 12157697"/>
              <a:gd name="connsiteY2040" fmla="*/ 6045223 h 6852679"/>
              <a:gd name="connsiteX2041" fmla="*/ 5041545 w 12157697"/>
              <a:gd name="connsiteY2041" fmla="*/ 5130158 h 6852679"/>
              <a:gd name="connsiteX2042" fmla="*/ 4962449 w 12157697"/>
              <a:gd name="connsiteY2042" fmla="*/ 5053307 h 6852679"/>
              <a:gd name="connsiteX2043" fmla="*/ 4961826 w 12157697"/>
              <a:gd name="connsiteY2043" fmla="*/ 5051810 h 6852679"/>
              <a:gd name="connsiteX2044" fmla="*/ 4961826 w 12157697"/>
              <a:gd name="connsiteY2044" fmla="*/ 4988052 h 6852679"/>
              <a:gd name="connsiteX2045" fmla="*/ 4950188 w 12157697"/>
              <a:gd name="connsiteY2045" fmla="*/ 4988052 h 6852679"/>
              <a:gd name="connsiteX2046" fmla="*/ 4950188 w 12157697"/>
              <a:gd name="connsiteY2046" fmla="*/ 4960620 h 6852679"/>
              <a:gd name="connsiteX2047" fmla="*/ 4961826 w 12157697"/>
              <a:gd name="connsiteY2047" fmla="*/ 4960620 h 6852679"/>
              <a:gd name="connsiteX2048" fmla="*/ 4961826 w 12157697"/>
              <a:gd name="connsiteY2048" fmla="*/ 4910577 h 6852679"/>
              <a:gd name="connsiteX2049" fmla="*/ 4950188 w 12157697"/>
              <a:gd name="connsiteY2049" fmla="*/ 4910577 h 6852679"/>
              <a:gd name="connsiteX2050" fmla="*/ 4950188 w 12157697"/>
              <a:gd name="connsiteY2050" fmla="*/ 4883145 h 6852679"/>
              <a:gd name="connsiteX2051" fmla="*/ 4961826 w 12157697"/>
              <a:gd name="connsiteY2051" fmla="*/ 4883145 h 6852679"/>
              <a:gd name="connsiteX2052" fmla="*/ 4961826 w 12157697"/>
              <a:gd name="connsiteY2052" fmla="*/ 3593592 h 6852679"/>
              <a:gd name="connsiteX2053" fmla="*/ 4950188 w 12157697"/>
              <a:gd name="connsiteY2053" fmla="*/ 3593592 h 6852679"/>
              <a:gd name="connsiteX2054" fmla="*/ 4950188 w 12157697"/>
              <a:gd name="connsiteY2054" fmla="*/ 3566160 h 6852679"/>
              <a:gd name="connsiteX2055" fmla="*/ 4961826 w 12157697"/>
              <a:gd name="connsiteY2055" fmla="*/ 3566160 h 6852679"/>
              <a:gd name="connsiteX2056" fmla="*/ 4961826 w 12157697"/>
              <a:gd name="connsiteY2056" fmla="*/ 3425799 h 6852679"/>
              <a:gd name="connsiteX2057" fmla="*/ 4882730 w 12157697"/>
              <a:gd name="connsiteY2057" fmla="*/ 3348948 h 6852679"/>
              <a:gd name="connsiteX2058" fmla="*/ 4882107 w 12157697"/>
              <a:gd name="connsiteY2058" fmla="*/ 3347453 h 6852679"/>
              <a:gd name="connsiteX2059" fmla="*/ 4882107 w 12157697"/>
              <a:gd name="connsiteY2059" fmla="*/ 3206219 h 6852679"/>
              <a:gd name="connsiteX2060" fmla="*/ 4870469 w 12157697"/>
              <a:gd name="connsiteY2060" fmla="*/ 3206219 h 6852679"/>
              <a:gd name="connsiteX2061" fmla="*/ 4870469 w 12157697"/>
              <a:gd name="connsiteY2061" fmla="*/ 3178786 h 6852679"/>
              <a:gd name="connsiteX2062" fmla="*/ 4882107 w 12157697"/>
              <a:gd name="connsiteY2062" fmla="*/ 3178786 h 6852679"/>
              <a:gd name="connsiteX2063" fmla="*/ 4882107 w 12157697"/>
              <a:gd name="connsiteY2063" fmla="*/ 2663938 h 6852679"/>
              <a:gd name="connsiteX2064" fmla="*/ 4870469 w 12157697"/>
              <a:gd name="connsiteY2064" fmla="*/ 2663938 h 6852679"/>
              <a:gd name="connsiteX2065" fmla="*/ 4870469 w 12157697"/>
              <a:gd name="connsiteY2065" fmla="*/ 2636506 h 6852679"/>
              <a:gd name="connsiteX2066" fmla="*/ 4882107 w 12157697"/>
              <a:gd name="connsiteY2066" fmla="*/ 2636506 h 6852679"/>
              <a:gd name="connsiteX2067" fmla="*/ 4882107 w 12157697"/>
              <a:gd name="connsiteY2067" fmla="*/ 2418671 h 6852679"/>
              <a:gd name="connsiteX2068" fmla="*/ 4806502 w 12157697"/>
              <a:gd name="connsiteY2068" fmla="*/ 2345228 h 6852679"/>
              <a:gd name="connsiteX2069" fmla="*/ 4806502 w 12157697"/>
              <a:gd name="connsiteY2069" fmla="*/ 2481515 h 6852679"/>
              <a:gd name="connsiteX2070" fmla="*/ 4818140 w 12157697"/>
              <a:gd name="connsiteY2070" fmla="*/ 2481515 h 6852679"/>
              <a:gd name="connsiteX2071" fmla="*/ 4818140 w 12157697"/>
              <a:gd name="connsiteY2071" fmla="*/ 2508947 h 6852679"/>
              <a:gd name="connsiteX2072" fmla="*/ 4806502 w 12157697"/>
              <a:gd name="connsiteY2072" fmla="*/ 2508947 h 6852679"/>
              <a:gd name="connsiteX2073" fmla="*/ 4806502 w 12157697"/>
              <a:gd name="connsiteY2073" fmla="*/ 2946321 h 6852679"/>
              <a:gd name="connsiteX2074" fmla="*/ 4818140 w 12157697"/>
              <a:gd name="connsiteY2074" fmla="*/ 2946321 h 6852679"/>
              <a:gd name="connsiteX2075" fmla="*/ 4818140 w 12157697"/>
              <a:gd name="connsiteY2075" fmla="*/ 2973753 h 6852679"/>
              <a:gd name="connsiteX2076" fmla="*/ 4806502 w 12157697"/>
              <a:gd name="connsiteY2076" fmla="*/ 2973753 h 6852679"/>
              <a:gd name="connsiteX2077" fmla="*/ 4806502 w 12157697"/>
              <a:gd name="connsiteY2077" fmla="*/ 3346496 h 6852679"/>
              <a:gd name="connsiteX2078" fmla="*/ 4885598 w 12157697"/>
              <a:gd name="connsiteY2078" fmla="*/ 3423347 h 6852679"/>
              <a:gd name="connsiteX2079" fmla="*/ 4886222 w 12157697"/>
              <a:gd name="connsiteY2079" fmla="*/ 3424843 h 6852679"/>
              <a:gd name="connsiteX2080" fmla="*/ 4886222 w 12157697"/>
              <a:gd name="connsiteY2080" fmla="*/ 3798500 h 6852679"/>
              <a:gd name="connsiteX2081" fmla="*/ 4897859 w 12157697"/>
              <a:gd name="connsiteY2081" fmla="*/ 3798500 h 6852679"/>
              <a:gd name="connsiteX2082" fmla="*/ 4897859 w 12157697"/>
              <a:gd name="connsiteY2082" fmla="*/ 3825932 h 6852679"/>
              <a:gd name="connsiteX2083" fmla="*/ 4886222 w 12157697"/>
              <a:gd name="connsiteY2083" fmla="*/ 3825932 h 6852679"/>
              <a:gd name="connsiteX2084" fmla="*/ 4886222 w 12157697"/>
              <a:gd name="connsiteY2084" fmla="*/ 4030883 h 6852679"/>
              <a:gd name="connsiteX2085" fmla="*/ 4897859 w 12157697"/>
              <a:gd name="connsiteY2085" fmla="*/ 4030883 h 6852679"/>
              <a:gd name="connsiteX2086" fmla="*/ 4897859 w 12157697"/>
              <a:gd name="connsiteY2086" fmla="*/ 4058315 h 6852679"/>
              <a:gd name="connsiteX2087" fmla="*/ 4886222 w 12157697"/>
              <a:gd name="connsiteY2087" fmla="*/ 4058315 h 6852679"/>
              <a:gd name="connsiteX2088" fmla="*/ 4886222 w 12157697"/>
              <a:gd name="connsiteY2088" fmla="*/ 4340781 h 6852679"/>
              <a:gd name="connsiteX2089" fmla="*/ 4897859 w 12157697"/>
              <a:gd name="connsiteY2089" fmla="*/ 4340781 h 6852679"/>
              <a:gd name="connsiteX2090" fmla="*/ 4897859 w 12157697"/>
              <a:gd name="connsiteY2090" fmla="*/ 4368213 h 6852679"/>
              <a:gd name="connsiteX2091" fmla="*/ 4886222 w 12157697"/>
              <a:gd name="connsiteY2091" fmla="*/ 4368213 h 6852679"/>
              <a:gd name="connsiteX2092" fmla="*/ 4886222 w 12157697"/>
              <a:gd name="connsiteY2092" fmla="*/ 6819844 h 6852679"/>
              <a:gd name="connsiteX2093" fmla="*/ 4897859 w 12157697"/>
              <a:gd name="connsiteY2093" fmla="*/ 6819844 h 6852679"/>
              <a:gd name="connsiteX2094" fmla="*/ 4897859 w 12157697"/>
              <a:gd name="connsiteY2094" fmla="*/ 6847277 h 6852679"/>
              <a:gd name="connsiteX2095" fmla="*/ 4870427 w 12157697"/>
              <a:gd name="connsiteY2095" fmla="*/ 6847277 h 6852679"/>
              <a:gd name="connsiteX2096" fmla="*/ 4870427 w 12157697"/>
              <a:gd name="connsiteY2096" fmla="*/ 6819844 h 6852679"/>
              <a:gd name="connsiteX2097" fmla="*/ 4882065 w 12157697"/>
              <a:gd name="connsiteY2097" fmla="*/ 6819844 h 6852679"/>
              <a:gd name="connsiteX2098" fmla="*/ 4882065 w 12157697"/>
              <a:gd name="connsiteY2098" fmla="*/ 4368213 h 6852679"/>
              <a:gd name="connsiteX2099" fmla="*/ 4870427 w 12157697"/>
              <a:gd name="connsiteY2099" fmla="*/ 4368213 h 6852679"/>
              <a:gd name="connsiteX2100" fmla="*/ 4870427 w 12157697"/>
              <a:gd name="connsiteY2100" fmla="*/ 4340781 h 6852679"/>
              <a:gd name="connsiteX2101" fmla="*/ 4882065 w 12157697"/>
              <a:gd name="connsiteY2101" fmla="*/ 4340781 h 6852679"/>
              <a:gd name="connsiteX2102" fmla="*/ 4882065 w 12157697"/>
              <a:gd name="connsiteY2102" fmla="*/ 4058315 h 6852679"/>
              <a:gd name="connsiteX2103" fmla="*/ 4870427 w 12157697"/>
              <a:gd name="connsiteY2103" fmla="*/ 4058315 h 6852679"/>
              <a:gd name="connsiteX2104" fmla="*/ 4870427 w 12157697"/>
              <a:gd name="connsiteY2104" fmla="*/ 4030883 h 6852679"/>
              <a:gd name="connsiteX2105" fmla="*/ 4882065 w 12157697"/>
              <a:gd name="connsiteY2105" fmla="*/ 4030883 h 6852679"/>
              <a:gd name="connsiteX2106" fmla="*/ 4882065 w 12157697"/>
              <a:gd name="connsiteY2106" fmla="*/ 3825932 h 6852679"/>
              <a:gd name="connsiteX2107" fmla="*/ 4870427 w 12157697"/>
              <a:gd name="connsiteY2107" fmla="*/ 3825932 h 6852679"/>
              <a:gd name="connsiteX2108" fmla="*/ 4870427 w 12157697"/>
              <a:gd name="connsiteY2108" fmla="*/ 3798500 h 6852679"/>
              <a:gd name="connsiteX2109" fmla="*/ 4882065 w 12157697"/>
              <a:gd name="connsiteY2109" fmla="*/ 3798500 h 6852679"/>
              <a:gd name="connsiteX2110" fmla="*/ 4882065 w 12157697"/>
              <a:gd name="connsiteY2110" fmla="*/ 3425716 h 6852679"/>
              <a:gd name="connsiteX2111" fmla="*/ 4802970 w 12157697"/>
              <a:gd name="connsiteY2111" fmla="*/ 3348865 h 6852679"/>
              <a:gd name="connsiteX2112" fmla="*/ 4802346 w 12157697"/>
              <a:gd name="connsiteY2112" fmla="*/ 3347369 h 6852679"/>
              <a:gd name="connsiteX2113" fmla="*/ 4802346 w 12157697"/>
              <a:gd name="connsiteY2113" fmla="*/ 2973753 h 6852679"/>
              <a:gd name="connsiteX2114" fmla="*/ 4790708 w 12157697"/>
              <a:gd name="connsiteY2114" fmla="*/ 2973753 h 6852679"/>
              <a:gd name="connsiteX2115" fmla="*/ 4790708 w 12157697"/>
              <a:gd name="connsiteY2115" fmla="*/ 2946321 h 6852679"/>
              <a:gd name="connsiteX2116" fmla="*/ 4802346 w 12157697"/>
              <a:gd name="connsiteY2116" fmla="*/ 2946321 h 6852679"/>
              <a:gd name="connsiteX2117" fmla="*/ 4802346 w 12157697"/>
              <a:gd name="connsiteY2117" fmla="*/ 2508947 h 6852679"/>
              <a:gd name="connsiteX2118" fmla="*/ 4790708 w 12157697"/>
              <a:gd name="connsiteY2118" fmla="*/ 2508947 h 6852679"/>
              <a:gd name="connsiteX2119" fmla="*/ 4790708 w 12157697"/>
              <a:gd name="connsiteY2119" fmla="*/ 2481515 h 6852679"/>
              <a:gd name="connsiteX2120" fmla="*/ 4802346 w 12157697"/>
              <a:gd name="connsiteY2120" fmla="*/ 2481515 h 6852679"/>
              <a:gd name="connsiteX2121" fmla="*/ 4802346 w 12157697"/>
              <a:gd name="connsiteY2121" fmla="*/ 2263680 h 6852679"/>
              <a:gd name="connsiteX2122" fmla="*/ 4772961 w 12157697"/>
              <a:gd name="connsiteY2122" fmla="*/ 2235126 h 6852679"/>
              <a:gd name="connsiteX2123" fmla="*/ 4764856 w 12157697"/>
              <a:gd name="connsiteY2123" fmla="*/ 2243480 h 6852679"/>
              <a:gd name="connsiteX2124" fmla="*/ 4745196 w 12157697"/>
              <a:gd name="connsiteY2124" fmla="*/ 2224361 h 6852679"/>
              <a:gd name="connsiteX2125" fmla="*/ 4753301 w 12157697"/>
              <a:gd name="connsiteY2125" fmla="*/ 2216006 h 6852679"/>
              <a:gd name="connsiteX2126" fmla="*/ 4746318 w 12157697"/>
              <a:gd name="connsiteY2126" fmla="*/ 2209190 h 6852679"/>
              <a:gd name="connsiteX2127" fmla="*/ 4662069 w 12157697"/>
              <a:gd name="connsiteY2127" fmla="*/ 2127310 h 6852679"/>
              <a:gd name="connsiteX2128" fmla="*/ 4647106 w 12157697"/>
              <a:gd name="connsiteY2128" fmla="*/ 2112762 h 6852679"/>
              <a:gd name="connsiteX2129" fmla="*/ 4647106 w 12157697"/>
              <a:gd name="connsiteY2129" fmla="*/ 2171576 h 6852679"/>
              <a:gd name="connsiteX2130" fmla="*/ 4658743 w 12157697"/>
              <a:gd name="connsiteY2130" fmla="*/ 2171576 h 6852679"/>
              <a:gd name="connsiteX2131" fmla="*/ 4658743 w 12157697"/>
              <a:gd name="connsiteY2131" fmla="*/ 2199007 h 6852679"/>
              <a:gd name="connsiteX2132" fmla="*/ 4647106 w 12157697"/>
              <a:gd name="connsiteY2132" fmla="*/ 2199007 h 6852679"/>
              <a:gd name="connsiteX2133" fmla="*/ 4647106 w 12157697"/>
              <a:gd name="connsiteY2133" fmla="*/ 2558948 h 6852679"/>
              <a:gd name="connsiteX2134" fmla="*/ 4658743 w 12157697"/>
              <a:gd name="connsiteY2134" fmla="*/ 2558948 h 6852679"/>
              <a:gd name="connsiteX2135" fmla="*/ 4658743 w 12157697"/>
              <a:gd name="connsiteY2135" fmla="*/ 2586380 h 6852679"/>
              <a:gd name="connsiteX2136" fmla="*/ 4647106 w 12157697"/>
              <a:gd name="connsiteY2136" fmla="*/ 2586380 h 6852679"/>
              <a:gd name="connsiteX2137" fmla="*/ 4647106 w 12157697"/>
              <a:gd name="connsiteY2137" fmla="*/ 2726740 h 6852679"/>
              <a:gd name="connsiteX2138" fmla="*/ 4716351 w 12157697"/>
              <a:gd name="connsiteY2138" fmla="*/ 2794032 h 6852679"/>
              <a:gd name="connsiteX2139" fmla="*/ 4724456 w 12157697"/>
              <a:gd name="connsiteY2139" fmla="*/ 2785678 h 6852679"/>
              <a:gd name="connsiteX2140" fmla="*/ 4744115 w 12157697"/>
              <a:gd name="connsiteY2140" fmla="*/ 2804797 h 6852679"/>
              <a:gd name="connsiteX2141" fmla="*/ 4724996 w 12157697"/>
              <a:gd name="connsiteY2141" fmla="*/ 2824456 h 6852679"/>
              <a:gd name="connsiteX2142" fmla="*/ 4705295 w 12157697"/>
              <a:gd name="connsiteY2142" fmla="*/ 2805338 h 6852679"/>
              <a:gd name="connsiteX2143" fmla="*/ 4713400 w 12157697"/>
              <a:gd name="connsiteY2143" fmla="*/ 2796983 h 6852679"/>
              <a:gd name="connsiteX2144" fmla="*/ 4643490 w 12157697"/>
              <a:gd name="connsiteY2144" fmla="*/ 2729068 h 6852679"/>
              <a:gd name="connsiteX2145" fmla="*/ 4642866 w 12157697"/>
              <a:gd name="connsiteY2145" fmla="*/ 2727572 h 6852679"/>
              <a:gd name="connsiteX2146" fmla="*/ 4642866 w 12157697"/>
              <a:gd name="connsiteY2146" fmla="*/ 2586339 h 6852679"/>
              <a:gd name="connsiteX2147" fmla="*/ 4631228 w 12157697"/>
              <a:gd name="connsiteY2147" fmla="*/ 2586339 h 6852679"/>
              <a:gd name="connsiteX2148" fmla="*/ 4631228 w 12157697"/>
              <a:gd name="connsiteY2148" fmla="*/ 2558906 h 6852679"/>
              <a:gd name="connsiteX2149" fmla="*/ 4642866 w 12157697"/>
              <a:gd name="connsiteY2149" fmla="*/ 2558906 h 6852679"/>
              <a:gd name="connsiteX2150" fmla="*/ 4642866 w 12157697"/>
              <a:gd name="connsiteY2150" fmla="*/ 2198965 h 6852679"/>
              <a:gd name="connsiteX2151" fmla="*/ 4631228 w 12157697"/>
              <a:gd name="connsiteY2151" fmla="*/ 2198965 h 6852679"/>
              <a:gd name="connsiteX2152" fmla="*/ 4631228 w 12157697"/>
              <a:gd name="connsiteY2152" fmla="*/ 2171533 h 6852679"/>
              <a:gd name="connsiteX2153" fmla="*/ 4642866 w 12157697"/>
              <a:gd name="connsiteY2153" fmla="*/ 2171533 h 6852679"/>
              <a:gd name="connsiteX2154" fmla="*/ 4642866 w 12157697"/>
              <a:gd name="connsiteY2154" fmla="*/ 2108647 h 6852679"/>
              <a:gd name="connsiteX2155" fmla="*/ 4613481 w 12157697"/>
              <a:gd name="connsiteY2155" fmla="*/ 2080093 h 6852679"/>
              <a:gd name="connsiteX2156" fmla="*/ 4605376 w 12157697"/>
              <a:gd name="connsiteY2156" fmla="*/ 2088448 h 6852679"/>
              <a:gd name="connsiteX2157" fmla="*/ 4585716 w 12157697"/>
              <a:gd name="connsiteY2157" fmla="*/ 2069328 h 6852679"/>
              <a:gd name="connsiteX2158" fmla="*/ 4593821 w 12157697"/>
              <a:gd name="connsiteY2158" fmla="*/ 2060974 h 6852679"/>
              <a:gd name="connsiteX2159" fmla="*/ 4573871 w 12157697"/>
              <a:gd name="connsiteY2159" fmla="*/ 2041605 h 6852679"/>
              <a:gd name="connsiteX2160" fmla="*/ 4572541 w 12157697"/>
              <a:gd name="connsiteY2160" fmla="*/ 2040317 h 6852679"/>
              <a:gd name="connsiteX2161" fmla="*/ 4567345 w 12157697"/>
              <a:gd name="connsiteY2161" fmla="*/ 2035246 h 6852679"/>
              <a:gd name="connsiteX2162" fmla="*/ 4567345 w 12157697"/>
              <a:gd name="connsiteY2162" fmla="*/ 2184376 h 6852679"/>
              <a:gd name="connsiteX2163" fmla="*/ 4596731 w 12157697"/>
              <a:gd name="connsiteY2163" fmla="*/ 2212931 h 6852679"/>
              <a:gd name="connsiteX2164" fmla="*/ 4604836 w 12157697"/>
              <a:gd name="connsiteY2164" fmla="*/ 2204576 h 6852679"/>
              <a:gd name="connsiteX2165" fmla="*/ 4624495 w 12157697"/>
              <a:gd name="connsiteY2165" fmla="*/ 2223696 h 6852679"/>
              <a:gd name="connsiteX2166" fmla="*/ 4605376 w 12157697"/>
              <a:gd name="connsiteY2166" fmla="*/ 2243355 h 6852679"/>
              <a:gd name="connsiteX2167" fmla="*/ 4585716 w 12157697"/>
              <a:gd name="connsiteY2167" fmla="*/ 2224236 h 6852679"/>
              <a:gd name="connsiteX2168" fmla="*/ 4593821 w 12157697"/>
              <a:gd name="connsiteY2168" fmla="*/ 2215882 h 6852679"/>
              <a:gd name="connsiteX2169" fmla="*/ 4567303 w 12157697"/>
              <a:gd name="connsiteY2169" fmla="*/ 2190112 h 6852679"/>
              <a:gd name="connsiteX2170" fmla="*/ 4567303 w 12157697"/>
              <a:gd name="connsiteY2170" fmla="*/ 2636298 h 6852679"/>
              <a:gd name="connsiteX2171" fmla="*/ 4578941 w 12157697"/>
              <a:gd name="connsiteY2171" fmla="*/ 2636298 h 6852679"/>
              <a:gd name="connsiteX2172" fmla="*/ 4578941 w 12157697"/>
              <a:gd name="connsiteY2172" fmla="*/ 2663730 h 6852679"/>
              <a:gd name="connsiteX2173" fmla="*/ 4567303 w 12157697"/>
              <a:gd name="connsiteY2173" fmla="*/ 2663730 h 6852679"/>
              <a:gd name="connsiteX2174" fmla="*/ 4567303 w 12157697"/>
              <a:gd name="connsiteY2174" fmla="*/ 2726574 h 6852679"/>
              <a:gd name="connsiteX2175" fmla="*/ 4614644 w 12157697"/>
              <a:gd name="connsiteY2175" fmla="*/ 2772544 h 6852679"/>
              <a:gd name="connsiteX2176" fmla="*/ 4646441 w 12157697"/>
              <a:gd name="connsiteY2176" fmla="*/ 2803425 h 6852679"/>
              <a:gd name="connsiteX2177" fmla="*/ 4676450 w 12157697"/>
              <a:gd name="connsiteY2177" fmla="*/ 2832603 h 6852679"/>
              <a:gd name="connsiteX2178" fmla="*/ 4684555 w 12157697"/>
              <a:gd name="connsiteY2178" fmla="*/ 2824249 h 6852679"/>
              <a:gd name="connsiteX2179" fmla="*/ 4704214 w 12157697"/>
              <a:gd name="connsiteY2179" fmla="*/ 2843368 h 6852679"/>
              <a:gd name="connsiteX2180" fmla="*/ 4696110 w 12157697"/>
              <a:gd name="connsiteY2180" fmla="*/ 2851723 h 6852679"/>
              <a:gd name="connsiteX2181" fmla="*/ 4716309 w 12157697"/>
              <a:gd name="connsiteY2181" fmla="*/ 2871340 h 6852679"/>
              <a:gd name="connsiteX2182" fmla="*/ 4724414 w 12157697"/>
              <a:gd name="connsiteY2182" fmla="*/ 2862986 h 6852679"/>
              <a:gd name="connsiteX2183" fmla="*/ 4744074 w 12157697"/>
              <a:gd name="connsiteY2183" fmla="*/ 2882105 h 6852679"/>
              <a:gd name="connsiteX2184" fmla="*/ 4726742 w 12157697"/>
              <a:gd name="connsiteY2184" fmla="*/ 2899936 h 6852679"/>
              <a:gd name="connsiteX2185" fmla="*/ 4726742 w 12157697"/>
              <a:gd name="connsiteY2185" fmla="*/ 3346329 h 6852679"/>
              <a:gd name="connsiteX2186" fmla="*/ 4805837 w 12157697"/>
              <a:gd name="connsiteY2186" fmla="*/ 3423181 h 6852679"/>
              <a:gd name="connsiteX2187" fmla="*/ 4806461 w 12157697"/>
              <a:gd name="connsiteY2187" fmla="*/ 3424677 h 6852679"/>
              <a:gd name="connsiteX2188" fmla="*/ 4806461 w 12157697"/>
              <a:gd name="connsiteY2188" fmla="*/ 3953242 h 6852679"/>
              <a:gd name="connsiteX2189" fmla="*/ 4818099 w 12157697"/>
              <a:gd name="connsiteY2189" fmla="*/ 3953242 h 6852679"/>
              <a:gd name="connsiteX2190" fmla="*/ 4818099 w 12157697"/>
              <a:gd name="connsiteY2190" fmla="*/ 3980674 h 6852679"/>
              <a:gd name="connsiteX2191" fmla="*/ 4806461 w 12157697"/>
              <a:gd name="connsiteY2191" fmla="*/ 3980674 h 6852679"/>
              <a:gd name="connsiteX2192" fmla="*/ 4806461 w 12157697"/>
              <a:gd name="connsiteY2192" fmla="*/ 4727947 h 6852679"/>
              <a:gd name="connsiteX2193" fmla="*/ 4818099 w 12157697"/>
              <a:gd name="connsiteY2193" fmla="*/ 4727947 h 6852679"/>
              <a:gd name="connsiteX2194" fmla="*/ 4818099 w 12157697"/>
              <a:gd name="connsiteY2194" fmla="*/ 4752095 h 6852679"/>
              <a:gd name="connsiteX2195" fmla="*/ 4835847 w 12157697"/>
              <a:gd name="connsiteY2195" fmla="*/ 4769344 h 6852679"/>
              <a:gd name="connsiteX2196" fmla="*/ 4843951 w 12157697"/>
              <a:gd name="connsiteY2196" fmla="*/ 4760989 h 6852679"/>
              <a:gd name="connsiteX2197" fmla="*/ 4863611 w 12157697"/>
              <a:gd name="connsiteY2197" fmla="*/ 4780109 h 6852679"/>
              <a:gd name="connsiteX2198" fmla="*/ 4844492 w 12157697"/>
              <a:gd name="connsiteY2198" fmla="*/ 4799769 h 6852679"/>
              <a:gd name="connsiteX2199" fmla="*/ 4824832 w 12157697"/>
              <a:gd name="connsiteY2199" fmla="*/ 4780649 h 6852679"/>
              <a:gd name="connsiteX2200" fmla="*/ 4832937 w 12157697"/>
              <a:gd name="connsiteY2200" fmla="*/ 4772295 h 6852679"/>
              <a:gd name="connsiteX2201" fmla="*/ 4815480 w 12157697"/>
              <a:gd name="connsiteY2201" fmla="*/ 4755337 h 6852679"/>
              <a:gd name="connsiteX2202" fmla="*/ 4806419 w 12157697"/>
              <a:gd name="connsiteY2202" fmla="*/ 4755337 h 6852679"/>
              <a:gd name="connsiteX2203" fmla="*/ 4806419 w 12157697"/>
              <a:gd name="connsiteY2203" fmla="*/ 5425135 h 6852679"/>
              <a:gd name="connsiteX2204" fmla="*/ 4818057 w 12157697"/>
              <a:gd name="connsiteY2204" fmla="*/ 5425135 h 6852679"/>
              <a:gd name="connsiteX2205" fmla="*/ 4818057 w 12157697"/>
              <a:gd name="connsiteY2205" fmla="*/ 5452567 h 6852679"/>
              <a:gd name="connsiteX2206" fmla="*/ 4806419 w 12157697"/>
              <a:gd name="connsiteY2206" fmla="*/ 5452567 h 6852679"/>
              <a:gd name="connsiteX2207" fmla="*/ 4806419 w 12157697"/>
              <a:gd name="connsiteY2207" fmla="*/ 6819595 h 6852679"/>
              <a:gd name="connsiteX2208" fmla="*/ 4818057 w 12157697"/>
              <a:gd name="connsiteY2208" fmla="*/ 6819595 h 6852679"/>
              <a:gd name="connsiteX2209" fmla="*/ 4818057 w 12157697"/>
              <a:gd name="connsiteY2209" fmla="*/ 6847027 h 6852679"/>
              <a:gd name="connsiteX2210" fmla="*/ 4790625 w 12157697"/>
              <a:gd name="connsiteY2210" fmla="*/ 6847027 h 6852679"/>
              <a:gd name="connsiteX2211" fmla="*/ 4790625 w 12157697"/>
              <a:gd name="connsiteY2211" fmla="*/ 6819595 h 6852679"/>
              <a:gd name="connsiteX2212" fmla="*/ 4802263 w 12157697"/>
              <a:gd name="connsiteY2212" fmla="*/ 6819595 h 6852679"/>
              <a:gd name="connsiteX2213" fmla="*/ 4802263 w 12157697"/>
              <a:gd name="connsiteY2213" fmla="*/ 5452567 h 6852679"/>
              <a:gd name="connsiteX2214" fmla="*/ 4790625 w 12157697"/>
              <a:gd name="connsiteY2214" fmla="*/ 5452567 h 6852679"/>
              <a:gd name="connsiteX2215" fmla="*/ 4790625 w 12157697"/>
              <a:gd name="connsiteY2215" fmla="*/ 5425135 h 6852679"/>
              <a:gd name="connsiteX2216" fmla="*/ 4802263 w 12157697"/>
              <a:gd name="connsiteY2216" fmla="*/ 5425135 h 6852679"/>
              <a:gd name="connsiteX2217" fmla="*/ 4802263 w 12157697"/>
              <a:gd name="connsiteY2217" fmla="*/ 4755337 h 6852679"/>
              <a:gd name="connsiteX2218" fmla="*/ 4790625 w 12157697"/>
              <a:gd name="connsiteY2218" fmla="*/ 4755337 h 6852679"/>
              <a:gd name="connsiteX2219" fmla="*/ 4790625 w 12157697"/>
              <a:gd name="connsiteY2219" fmla="*/ 4727905 h 6852679"/>
              <a:gd name="connsiteX2220" fmla="*/ 4802263 w 12157697"/>
              <a:gd name="connsiteY2220" fmla="*/ 4727905 h 6852679"/>
              <a:gd name="connsiteX2221" fmla="*/ 4802263 w 12157697"/>
              <a:gd name="connsiteY2221" fmla="*/ 3980632 h 6852679"/>
              <a:gd name="connsiteX2222" fmla="*/ 4790625 w 12157697"/>
              <a:gd name="connsiteY2222" fmla="*/ 3980632 h 6852679"/>
              <a:gd name="connsiteX2223" fmla="*/ 4790625 w 12157697"/>
              <a:gd name="connsiteY2223" fmla="*/ 3953200 h 6852679"/>
              <a:gd name="connsiteX2224" fmla="*/ 4802263 w 12157697"/>
              <a:gd name="connsiteY2224" fmla="*/ 3953200 h 6852679"/>
              <a:gd name="connsiteX2225" fmla="*/ 4802263 w 12157697"/>
              <a:gd name="connsiteY2225" fmla="*/ 3425508 h 6852679"/>
              <a:gd name="connsiteX2226" fmla="*/ 4726700 w 12157697"/>
              <a:gd name="connsiteY2226" fmla="*/ 3352065 h 6852679"/>
              <a:gd name="connsiteX2227" fmla="*/ 4726700 w 12157697"/>
              <a:gd name="connsiteY2227" fmla="*/ 3953200 h 6852679"/>
              <a:gd name="connsiteX2228" fmla="*/ 4738338 w 12157697"/>
              <a:gd name="connsiteY2228" fmla="*/ 3953200 h 6852679"/>
              <a:gd name="connsiteX2229" fmla="*/ 4738338 w 12157697"/>
              <a:gd name="connsiteY2229" fmla="*/ 3980632 h 6852679"/>
              <a:gd name="connsiteX2230" fmla="*/ 4726700 w 12157697"/>
              <a:gd name="connsiteY2230" fmla="*/ 3980632 h 6852679"/>
              <a:gd name="connsiteX2231" fmla="*/ 4726700 w 12157697"/>
              <a:gd name="connsiteY2231" fmla="*/ 4650430 h 6852679"/>
              <a:gd name="connsiteX2232" fmla="*/ 4738338 w 12157697"/>
              <a:gd name="connsiteY2232" fmla="*/ 4650430 h 6852679"/>
              <a:gd name="connsiteX2233" fmla="*/ 4738338 w 12157697"/>
              <a:gd name="connsiteY2233" fmla="*/ 4677862 h 6852679"/>
              <a:gd name="connsiteX2234" fmla="*/ 4726700 w 12157697"/>
              <a:gd name="connsiteY2234" fmla="*/ 4677862 h 6852679"/>
              <a:gd name="connsiteX2235" fmla="*/ 4726700 w 12157697"/>
              <a:gd name="connsiteY2235" fmla="*/ 4740748 h 6852679"/>
              <a:gd name="connsiteX2236" fmla="*/ 4756086 w 12157697"/>
              <a:gd name="connsiteY2236" fmla="*/ 4769302 h 6852679"/>
              <a:gd name="connsiteX2237" fmla="*/ 4764191 w 12157697"/>
              <a:gd name="connsiteY2237" fmla="*/ 4760948 h 6852679"/>
              <a:gd name="connsiteX2238" fmla="*/ 4783850 w 12157697"/>
              <a:gd name="connsiteY2238" fmla="*/ 4780068 h 6852679"/>
              <a:gd name="connsiteX2239" fmla="*/ 4764731 w 12157697"/>
              <a:gd name="connsiteY2239" fmla="*/ 4799727 h 6852679"/>
              <a:gd name="connsiteX2240" fmla="*/ 4745071 w 12157697"/>
              <a:gd name="connsiteY2240" fmla="*/ 4780607 h 6852679"/>
              <a:gd name="connsiteX2241" fmla="*/ 4753176 w 12157697"/>
              <a:gd name="connsiteY2241" fmla="*/ 4772254 h 6852679"/>
              <a:gd name="connsiteX2242" fmla="*/ 4726659 w 12157697"/>
              <a:gd name="connsiteY2242" fmla="*/ 4746484 h 6852679"/>
              <a:gd name="connsiteX2243" fmla="*/ 4726659 w 12157697"/>
              <a:gd name="connsiteY2243" fmla="*/ 5347619 h 6852679"/>
              <a:gd name="connsiteX2244" fmla="*/ 4738296 w 12157697"/>
              <a:gd name="connsiteY2244" fmla="*/ 5347619 h 6852679"/>
              <a:gd name="connsiteX2245" fmla="*/ 4738296 w 12157697"/>
              <a:gd name="connsiteY2245" fmla="*/ 5375051 h 6852679"/>
              <a:gd name="connsiteX2246" fmla="*/ 4726659 w 12157697"/>
              <a:gd name="connsiteY2246" fmla="*/ 5375051 h 6852679"/>
              <a:gd name="connsiteX2247" fmla="*/ 4726659 w 12157697"/>
              <a:gd name="connsiteY2247" fmla="*/ 6354747 h 6852679"/>
              <a:gd name="connsiteX2248" fmla="*/ 4738296 w 12157697"/>
              <a:gd name="connsiteY2248" fmla="*/ 6354747 h 6852679"/>
              <a:gd name="connsiteX2249" fmla="*/ 4738296 w 12157697"/>
              <a:gd name="connsiteY2249" fmla="*/ 6382179 h 6852679"/>
              <a:gd name="connsiteX2250" fmla="*/ 4726659 w 12157697"/>
              <a:gd name="connsiteY2250" fmla="*/ 6382179 h 6852679"/>
              <a:gd name="connsiteX2251" fmla="*/ 4726659 w 12157697"/>
              <a:gd name="connsiteY2251" fmla="*/ 6432222 h 6852679"/>
              <a:gd name="connsiteX2252" fmla="*/ 4738296 w 12157697"/>
              <a:gd name="connsiteY2252" fmla="*/ 6432222 h 6852679"/>
              <a:gd name="connsiteX2253" fmla="*/ 4738296 w 12157697"/>
              <a:gd name="connsiteY2253" fmla="*/ 6459654 h 6852679"/>
              <a:gd name="connsiteX2254" fmla="*/ 4726659 w 12157697"/>
              <a:gd name="connsiteY2254" fmla="*/ 6459654 h 6852679"/>
              <a:gd name="connsiteX2255" fmla="*/ 4726659 w 12157697"/>
              <a:gd name="connsiteY2255" fmla="*/ 6587171 h 6852679"/>
              <a:gd name="connsiteX2256" fmla="*/ 4738296 w 12157697"/>
              <a:gd name="connsiteY2256" fmla="*/ 6587171 h 6852679"/>
              <a:gd name="connsiteX2257" fmla="*/ 4738296 w 12157697"/>
              <a:gd name="connsiteY2257" fmla="*/ 6614603 h 6852679"/>
              <a:gd name="connsiteX2258" fmla="*/ 4710864 w 12157697"/>
              <a:gd name="connsiteY2258" fmla="*/ 6614603 h 6852679"/>
              <a:gd name="connsiteX2259" fmla="*/ 4710864 w 12157697"/>
              <a:gd name="connsiteY2259" fmla="*/ 6587171 h 6852679"/>
              <a:gd name="connsiteX2260" fmla="*/ 4722502 w 12157697"/>
              <a:gd name="connsiteY2260" fmla="*/ 6587171 h 6852679"/>
              <a:gd name="connsiteX2261" fmla="*/ 4722502 w 12157697"/>
              <a:gd name="connsiteY2261" fmla="*/ 6459654 h 6852679"/>
              <a:gd name="connsiteX2262" fmla="*/ 4710864 w 12157697"/>
              <a:gd name="connsiteY2262" fmla="*/ 6459654 h 6852679"/>
              <a:gd name="connsiteX2263" fmla="*/ 4710864 w 12157697"/>
              <a:gd name="connsiteY2263" fmla="*/ 6432222 h 6852679"/>
              <a:gd name="connsiteX2264" fmla="*/ 4722502 w 12157697"/>
              <a:gd name="connsiteY2264" fmla="*/ 6432222 h 6852679"/>
              <a:gd name="connsiteX2265" fmla="*/ 4722502 w 12157697"/>
              <a:gd name="connsiteY2265" fmla="*/ 6382179 h 6852679"/>
              <a:gd name="connsiteX2266" fmla="*/ 4710864 w 12157697"/>
              <a:gd name="connsiteY2266" fmla="*/ 6382179 h 6852679"/>
              <a:gd name="connsiteX2267" fmla="*/ 4710864 w 12157697"/>
              <a:gd name="connsiteY2267" fmla="*/ 6354747 h 6852679"/>
              <a:gd name="connsiteX2268" fmla="*/ 4722502 w 12157697"/>
              <a:gd name="connsiteY2268" fmla="*/ 6354747 h 6852679"/>
              <a:gd name="connsiteX2269" fmla="*/ 4722502 w 12157697"/>
              <a:gd name="connsiteY2269" fmla="*/ 5375051 h 6852679"/>
              <a:gd name="connsiteX2270" fmla="*/ 4710864 w 12157697"/>
              <a:gd name="connsiteY2270" fmla="*/ 5375051 h 6852679"/>
              <a:gd name="connsiteX2271" fmla="*/ 4710864 w 12157697"/>
              <a:gd name="connsiteY2271" fmla="*/ 5347619 h 6852679"/>
              <a:gd name="connsiteX2272" fmla="*/ 4722502 w 12157697"/>
              <a:gd name="connsiteY2272" fmla="*/ 5347619 h 6852679"/>
              <a:gd name="connsiteX2273" fmla="*/ 4722502 w 12157697"/>
              <a:gd name="connsiteY2273" fmla="*/ 4677821 h 6852679"/>
              <a:gd name="connsiteX2274" fmla="*/ 4710864 w 12157697"/>
              <a:gd name="connsiteY2274" fmla="*/ 4677821 h 6852679"/>
              <a:gd name="connsiteX2275" fmla="*/ 4710864 w 12157697"/>
              <a:gd name="connsiteY2275" fmla="*/ 4650389 h 6852679"/>
              <a:gd name="connsiteX2276" fmla="*/ 4722502 w 12157697"/>
              <a:gd name="connsiteY2276" fmla="*/ 4650389 h 6852679"/>
              <a:gd name="connsiteX2277" fmla="*/ 4722502 w 12157697"/>
              <a:gd name="connsiteY2277" fmla="*/ 3980591 h 6852679"/>
              <a:gd name="connsiteX2278" fmla="*/ 4710864 w 12157697"/>
              <a:gd name="connsiteY2278" fmla="*/ 3980591 h 6852679"/>
              <a:gd name="connsiteX2279" fmla="*/ 4710864 w 12157697"/>
              <a:gd name="connsiteY2279" fmla="*/ 3953159 h 6852679"/>
              <a:gd name="connsiteX2280" fmla="*/ 4722502 w 12157697"/>
              <a:gd name="connsiteY2280" fmla="*/ 3953159 h 6852679"/>
              <a:gd name="connsiteX2281" fmla="*/ 4722502 w 12157697"/>
              <a:gd name="connsiteY2281" fmla="*/ 2899396 h 6852679"/>
              <a:gd name="connsiteX2282" fmla="*/ 4705170 w 12157697"/>
              <a:gd name="connsiteY2282" fmla="*/ 2882563 h 6852679"/>
              <a:gd name="connsiteX2283" fmla="*/ 4713275 w 12157697"/>
              <a:gd name="connsiteY2283" fmla="*/ 2874208 h 6852679"/>
              <a:gd name="connsiteX2284" fmla="*/ 4693075 w 12157697"/>
              <a:gd name="connsiteY2284" fmla="*/ 2854590 h 6852679"/>
              <a:gd name="connsiteX2285" fmla="*/ 4684970 w 12157697"/>
              <a:gd name="connsiteY2285" fmla="*/ 2862944 h 6852679"/>
              <a:gd name="connsiteX2286" fmla="*/ 4665311 w 12157697"/>
              <a:gd name="connsiteY2286" fmla="*/ 2843825 h 6852679"/>
              <a:gd name="connsiteX2287" fmla="*/ 4673416 w 12157697"/>
              <a:gd name="connsiteY2287" fmla="*/ 2835471 h 6852679"/>
              <a:gd name="connsiteX2288" fmla="*/ 4646898 w 12157697"/>
              <a:gd name="connsiteY2288" fmla="*/ 2809743 h 6852679"/>
              <a:gd name="connsiteX2289" fmla="*/ 4646898 w 12157697"/>
              <a:gd name="connsiteY2289" fmla="*/ 4895656 h 6852679"/>
              <a:gd name="connsiteX2290" fmla="*/ 4676284 w 12157697"/>
              <a:gd name="connsiteY2290" fmla="*/ 4924210 h 6852679"/>
              <a:gd name="connsiteX2291" fmla="*/ 4684388 w 12157697"/>
              <a:gd name="connsiteY2291" fmla="*/ 4915856 h 6852679"/>
              <a:gd name="connsiteX2292" fmla="*/ 4704048 w 12157697"/>
              <a:gd name="connsiteY2292" fmla="*/ 4934975 h 6852679"/>
              <a:gd name="connsiteX2293" fmla="*/ 4684929 w 12157697"/>
              <a:gd name="connsiteY2293" fmla="*/ 4954635 h 6852679"/>
              <a:gd name="connsiteX2294" fmla="*/ 4665269 w 12157697"/>
              <a:gd name="connsiteY2294" fmla="*/ 4935515 h 6852679"/>
              <a:gd name="connsiteX2295" fmla="*/ 4673374 w 12157697"/>
              <a:gd name="connsiteY2295" fmla="*/ 4927161 h 6852679"/>
              <a:gd name="connsiteX2296" fmla="*/ 4646856 w 12157697"/>
              <a:gd name="connsiteY2296" fmla="*/ 4901392 h 6852679"/>
              <a:gd name="connsiteX2297" fmla="*/ 4646856 w 12157697"/>
              <a:gd name="connsiteY2297" fmla="*/ 5437895 h 6852679"/>
              <a:gd name="connsiteX2298" fmla="*/ 4676242 w 12157697"/>
              <a:gd name="connsiteY2298" fmla="*/ 5466449 h 6852679"/>
              <a:gd name="connsiteX2299" fmla="*/ 4684347 w 12157697"/>
              <a:gd name="connsiteY2299" fmla="*/ 5458095 h 6852679"/>
              <a:gd name="connsiteX2300" fmla="*/ 4704006 w 12157697"/>
              <a:gd name="connsiteY2300" fmla="*/ 5477214 h 6852679"/>
              <a:gd name="connsiteX2301" fmla="*/ 4684887 w 12157697"/>
              <a:gd name="connsiteY2301" fmla="*/ 5496874 h 6852679"/>
              <a:gd name="connsiteX2302" fmla="*/ 4665228 w 12157697"/>
              <a:gd name="connsiteY2302" fmla="*/ 5477755 h 6852679"/>
              <a:gd name="connsiteX2303" fmla="*/ 4673332 w 12157697"/>
              <a:gd name="connsiteY2303" fmla="*/ 5469400 h 6852679"/>
              <a:gd name="connsiteX2304" fmla="*/ 4646815 w 12157697"/>
              <a:gd name="connsiteY2304" fmla="*/ 5443672 h 6852679"/>
              <a:gd name="connsiteX2305" fmla="*/ 4646815 w 12157697"/>
              <a:gd name="connsiteY2305" fmla="*/ 5515328 h 6852679"/>
              <a:gd name="connsiteX2306" fmla="*/ 4676200 w 12157697"/>
              <a:gd name="connsiteY2306" fmla="*/ 5543882 h 6852679"/>
              <a:gd name="connsiteX2307" fmla="*/ 4684305 w 12157697"/>
              <a:gd name="connsiteY2307" fmla="*/ 5535528 h 6852679"/>
              <a:gd name="connsiteX2308" fmla="*/ 4703965 w 12157697"/>
              <a:gd name="connsiteY2308" fmla="*/ 5554647 h 6852679"/>
              <a:gd name="connsiteX2309" fmla="*/ 4684846 w 12157697"/>
              <a:gd name="connsiteY2309" fmla="*/ 5574307 h 6852679"/>
              <a:gd name="connsiteX2310" fmla="*/ 4665186 w 12157697"/>
              <a:gd name="connsiteY2310" fmla="*/ 5555188 h 6852679"/>
              <a:gd name="connsiteX2311" fmla="*/ 4673291 w 12157697"/>
              <a:gd name="connsiteY2311" fmla="*/ 5546833 h 6852679"/>
              <a:gd name="connsiteX2312" fmla="*/ 4646774 w 12157697"/>
              <a:gd name="connsiteY2312" fmla="*/ 5521064 h 6852679"/>
              <a:gd name="connsiteX2313" fmla="*/ 4646774 w 12157697"/>
              <a:gd name="connsiteY2313" fmla="*/ 5579918 h 6852679"/>
              <a:gd name="connsiteX2314" fmla="*/ 4658411 w 12157697"/>
              <a:gd name="connsiteY2314" fmla="*/ 5579918 h 6852679"/>
              <a:gd name="connsiteX2315" fmla="*/ 4658411 w 12157697"/>
              <a:gd name="connsiteY2315" fmla="*/ 5607350 h 6852679"/>
              <a:gd name="connsiteX2316" fmla="*/ 4646774 w 12157697"/>
              <a:gd name="connsiteY2316" fmla="*/ 5607350 h 6852679"/>
              <a:gd name="connsiteX2317" fmla="*/ 4646774 w 12157697"/>
              <a:gd name="connsiteY2317" fmla="*/ 6509572 h 6852679"/>
              <a:gd name="connsiteX2318" fmla="*/ 4658411 w 12157697"/>
              <a:gd name="connsiteY2318" fmla="*/ 6509572 h 6852679"/>
              <a:gd name="connsiteX2319" fmla="*/ 4658411 w 12157697"/>
              <a:gd name="connsiteY2319" fmla="*/ 6537004 h 6852679"/>
              <a:gd name="connsiteX2320" fmla="*/ 4646774 w 12157697"/>
              <a:gd name="connsiteY2320" fmla="*/ 6537004 h 6852679"/>
              <a:gd name="connsiteX2321" fmla="*/ 4646774 w 12157697"/>
              <a:gd name="connsiteY2321" fmla="*/ 6587047 h 6852679"/>
              <a:gd name="connsiteX2322" fmla="*/ 4658411 w 12157697"/>
              <a:gd name="connsiteY2322" fmla="*/ 6587047 h 6852679"/>
              <a:gd name="connsiteX2323" fmla="*/ 4658411 w 12157697"/>
              <a:gd name="connsiteY2323" fmla="*/ 6614479 h 6852679"/>
              <a:gd name="connsiteX2324" fmla="*/ 4630979 w 12157697"/>
              <a:gd name="connsiteY2324" fmla="*/ 6614479 h 6852679"/>
              <a:gd name="connsiteX2325" fmla="*/ 4630979 w 12157697"/>
              <a:gd name="connsiteY2325" fmla="*/ 6587047 h 6852679"/>
              <a:gd name="connsiteX2326" fmla="*/ 4642617 w 12157697"/>
              <a:gd name="connsiteY2326" fmla="*/ 6587047 h 6852679"/>
              <a:gd name="connsiteX2327" fmla="*/ 4642617 w 12157697"/>
              <a:gd name="connsiteY2327" fmla="*/ 6537004 h 6852679"/>
              <a:gd name="connsiteX2328" fmla="*/ 4630979 w 12157697"/>
              <a:gd name="connsiteY2328" fmla="*/ 6537004 h 6852679"/>
              <a:gd name="connsiteX2329" fmla="*/ 4630979 w 12157697"/>
              <a:gd name="connsiteY2329" fmla="*/ 6509572 h 6852679"/>
              <a:gd name="connsiteX2330" fmla="*/ 4642617 w 12157697"/>
              <a:gd name="connsiteY2330" fmla="*/ 6509572 h 6852679"/>
              <a:gd name="connsiteX2331" fmla="*/ 4642617 w 12157697"/>
              <a:gd name="connsiteY2331" fmla="*/ 5607350 h 6852679"/>
              <a:gd name="connsiteX2332" fmla="*/ 4630979 w 12157697"/>
              <a:gd name="connsiteY2332" fmla="*/ 5607350 h 6852679"/>
              <a:gd name="connsiteX2333" fmla="*/ 4630979 w 12157697"/>
              <a:gd name="connsiteY2333" fmla="*/ 5579918 h 6852679"/>
              <a:gd name="connsiteX2334" fmla="*/ 4642617 w 12157697"/>
              <a:gd name="connsiteY2334" fmla="*/ 5579918 h 6852679"/>
              <a:gd name="connsiteX2335" fmla="*/ 4642617 w 12157697"/>
              <a:gd name="connsiteY2335" fmla="*/ 2805545 h 6852679"/>
              <a:gd name="connsiteX2336" fmla="*/ 4567013 w 12157697"/>
              <a:gd name="connsiteY2336" fmla="*/ 2732102 h 6852679"/>
              <a:gd name="connsiteX2337" fmla="*/ 4567013 w 12157697"/>
              <a:gd name="connsiteY2337" fmla="*/ 3643136 h 6852679"/>
              <a:gd name="connsiteX2338" fmla="*/ 4578651 w 12157697"/>
              <a:gd name="connsiteY2338" fmla="*/ 3643136 h 6852679"/>
              <a:gd name="connsiteX2339" fmla="*/ 4578651 w 12157697"/>
              <a:gd name="connsiteY2339" fmla="*/ 3670567 h 6852679"/>
              <a:gd name="connsiteX2340" fmla="*/ 4567013 w 12157697"/>
              <a:gd name="connsiteY2340" fmla="*/ 3670567 h 6852679"/>
              <a:gd name="connsiteX2341" fmla="*/ 4567013 w 12157697"/>
              <a:gd name="connsiteY2341" fmla="*/ 3720610 h 6852679"/>
              <a:gd name="connsiteX2342" fmla="*/ 4578651 w 12157697"/>
              <a:gd name="connsiteY2342" fmla="*/ 3720610 h 6852679"/>
              <a:gd name="connsiteX2343" fmla="*/ 4578651 w 12157697"/>
              <a:gd name="connsiteY2343" fmla="*/ 3748042 h 6852679"/>
              <a:gd name="connsiteX2344" fmla="*/ 4567013 w 12157697"/>
              <a:gd name="connsiteY2344" fmla="*/ 3748042 h 6852679"/>
              <a:gd name="connsiteX2345" fmla="*/ 4567013 w 12157697"/>
              <a:gd name="connsiteY2345" fmla="*/ 4185416 h 6852679"/>
              <a:gd name="connsiteX2346" fmla="*/ 4578651 w 12157697"/>
              <a:gd name="connsiteY2346" fmla="*/ 4185416 h 6852679"/>
              <a:gd name="connsiteX2347" fmla="*/ 4578651 w 12157697"/>
              <a:gd name="connsiteY2347" fmla="*/ 4212848 h 6852679"/>
              <a:gd name="connsiteX2348" fmla="*/ 4567013 w 12157697"/>
              <a:gd name="connsiteY2348" fmla="*/ 4212848 h 6852679"/>
              <a:gd name="connsiteX2349" fmla="*/ 4567013 w 12157697"/>
              <a:gd name="connsiteY2349" fmla="*/ 4895489 h 6852679"/>
              <a:gd name="connsiteX2350" fmla="*/ 4596398 w 12157697"/>
              <a:gd name="connsiteY2350" fmla="*/ 4924044 h 6852679"/>
              <a:gd name="connsiteX2351" fmla="*/ 4604503 w 12157697"/>
              <a:gd name="connsiteY2351" fmla="*/ 4915689 h 6852679"/>
              <a:gd name="connsiteX2352" fmla="*/ 4624163 w 12157697"/>
              <a:gd name="connsiteY2352" fmla="*/ 4934809 h 6852679"/>
              <a:gd name="connsiteX2353" fmla="*/ 4605044 w 12157697"/>
              <a:gd name="connsiteY2353" fmla="*/ 4954468 h 6852679"/>
              <a:gd name="connsiteX2354" fmla="*/ 4585384 w 12157697"/>
              <a:gd name="connsiteY2354" fmla="*/ 4935349 h 6852679"/>
              <a:gd name="connsiteX2355" fmla="*/ 4593489 w 12157697"/>
              <a:gd name="connsiteY2355" fmla="*/ 4926995 h 6852679"/>
              <a:gd name="connsiteX2356" fmla="*/ 4566971 w 12157697"/>
              <a:gd name="connsiteY2356" fmla="*/ 4901225 h 6852679"/>
              <a:gd name="connsiteX2357" fmla="*/ 4566971 w 12157697"/>
              <a:gd name="connsiteY2357" fmla="*/ 5347411 h 6852679"/>
              <a:gd name="connsiteX2358" fmla="*/ 4578609 w 12157697"/>
              <a:gd name="connsiteY2358" fmla="*/ 5347411 h 6852679"/>
              <a:gd name="connsiteX2359" fmla="*/ 4578609 w 12157697"/>
              <a:gd name="connsiteY2359" fmla="*/ 5374843 h 6852679"/>
              <a:gd name="connsiteX2360" fmla="*/ 4566971 w 12157697"/>
              <a:gd name="connsiteY2360" fmla="*/ 5374843 h 6852679"/>
              <a:gd name="connsiteX2361" fmla="*/ 4566971 w 12157697"/>
              <a:gd name="connsiteY2361" fmla="*/ 6819345 h 6852679"/>
              <a:gd name="connsiteX2362" fmla="*/ 4578609 w 12157697"/>
              <a:gd name="connsiteY2362" fmla="*/ 6819345 h 6852679"/>
              <a:gd name="connsiteX2363" fmla="*/ 4578609 w 12157697"/>
              <a:gd name="connsiteY2363" fmla="*/ 6846778 h 6852679"/>
              <a:gd name="connsiteX2364" fmla="*/ 4551177 w 12157697"/>
              <a:gd name="connsiteY2364" fmla="*/ 6846778 h 6852679"/>
              <a:gd name="connsiteX2365" fmla="*/ 4551177 w 12157697"/>
              <a:gd name="connsiteY2365" fmla="*/ 6819345 h 6852679"/>
              <a:gd name="connsiteX2366" fmla="*/ 4562815 w 12157697"/>
              <a:gd name="connsiteY2366" fmla="*/ 6819345 h 6852679"/>
              <a:gd name="connsiteX2367" fmla="*/ 4562815 w 12157697"/>
              <a:gd name="connsiteY2367" fmla="*/ 5443506 h 6852679"/>
              <a:gd name="connsiteX2368" fmla="*/ 4536297 w 12157697"/>
              <a:gd name="connsiteY2368" fmla="*/ 5469234 h 6852679"/>
              <a:gd name="connsiteX2369" fmla="*/ 4544402 w 12157697"/>
              <a:gd name="connsiteY2369" fmla="*/ 5477588 h 6852679"/>
              <a:gd name="connsiteX2370" fmla="*/ 4524742 w 12157697"/>
              <a:gd name="connsiteY2370" fmla="*/ 5496707 h 6852679"/>
              <a:gd name="connsiteX2371" fmla="*/ 4505623 w 12157697"/>
              <a:gd name="connsiteY2371" fmla="*/ 5477048 h 6852679"/>
              <a:gd name="connsiteX2372" fmla="*/ 4525283 w 12157697"/>
              <a:gd name="connsiteY2372" fmla="*/ 5457929 h 6852679"/>
              <a:gd name="connsiteX2373" fmla="*/ 4533388 w 12157697"/>
              <a:gd name="connsiteY2373" fmla="*/ 5466283 h 6852679"/>
              <a:gd name="connsiteX2374" fmla="*/ 4562773 w 12157697"/>
              <a:gd name="connsiteY2374" fmla="*/ 5437729 h 6852679"/>
              <a:gd name="connsiteX2375" fmla="*/ 4562773 w 12157697"/>
              <a:gd name="connsiteY2375" fmla="*/ 5374843 h 6852679"/>
              <a:gd name="connsiteX2376" fmla="*/ 4551136 w 12157697"/>
              <a:gd name="connsiteY2376" fmla="*/ 5374843 h 6852679"/>
              <a:gd name="connsiteX2377" fmla="*/ 4551136 w 12157697"/>
              <a:gd name="connsiteY2377" fmla="*/ 5347411 h 6852679"/>
              <a:gd name="connsiteX2378" fmla="*/ 4562773 w 12157697"/>
              <a:gd name="connsiteY2378" fmla="*/ 5347411 h 6852679"/>
              <a:gd name="connsiteX2379" fmla="*/ 4562773 w 12157697"/>
              <a:gd name="connsiteY2379" fmla="*/ 4901225 h 6852679"/>
              <a:gd name="connsiteX2380" fmla="*/ 4536256 w 12157697"/>
              <a:gd name="connsiteY2380" fmla="*/ 4926995 h 6852679"/>
              <a:gd name="connsiteX2381" fmla="*/ 4544361 w 12157697"/>
              <a:gd name="connsiteY2381" fmla="*/ 4935349 h 6852679"/>
              <a:gd name="connsiteX2382" fmla="*/ 4524701 w 12157697"/>
              <a:gd name="connsiteY2382" fmla="*/ 4954468 h 6852679"/>
              <a:gd name="connsiteX2383" fmla="*/ 4505582 w 12157697"/>
              <a:gd name="connsiteY2383" fmla="*/ 4934809 h 6852679"/>
              <a:gd name="connsiteX2384" fmla="*/ 4525241 w 12157697"/>
              <a:gd name="connsiteY2384" fmla="*/ 4915689 h 6852679"/>
              <a:gd name="connsiteX2385" fmla="*/ 4533346 w 12157697"/>
              <a:gd name="connsiteY2385" fmla="*/ 4924044 h 6852679"/>
              <a:gd name="connsiteX2386" fmla="*/ 4562732 w 12157697"/>
              <a:gd name="connsiteY2386" fmla="*/ 4895489 h 6852679"/>
              <a:gd name="connsiteX2387" fmla="*/ 4562732 w 12157697"/>
              <a:gd name="connsiteY2387" fmla="*/ 4668885 h 6852679"/>
              <a:gd name="connsiteX2388" fmla="*/ 4536214 w 12157697"/>
              <a:gd name="connsiteY2388" fmla="*/ 4694654 h 6852679"/>
              <a:gd name="connsiteX2389" fmla="*/ 4544319 w 12157697"/>
              <a:gd name="connsiteY2389" fmla="*/ 4703008 h 6852679"/>
              <a:gd name="connsiteX2390" fmla="*/ 4524660 w 12157697"/>
              <a:gd name="connsiteY2390" fmla="*/ 4722128 h 6852679"/>
              <a:gd name="connsiteX2391" fmla="*/ 4505540 w 12157697"/>
              <a:gd name="connsiteY2391" fmla="*/ 4702468 h 6852679"/>
              <a:gd name="connsiteX2392" fmla="*/ 4525200 w 12157697"/>
              <a:gd name="connsiteY2392" fmla="*/ 4683349 h 6852679"/>
              <a:gd name="connsiteX2393" fmla="*/ 4533305 w 12157697"/>
              <a:gd name="connsiteY2393" fmla="*/ 4691703 h 6852679"/>
              <a:gd name="connsiteX2394" fmla="*/ 4562690 w 12157697"/>
              <a:gd name="connsiteY2394" fmla="*/ 4663149 h 6852679"/>
              <a:gd name="connsiteX2395" fmla="*/ 4562690 w 12157697"/>
              <a:gd name="connsiteY2395" fmla="*/ 4212931 h 6852679"/>
              <a:gd name="connsiteX2396" fmla="*/ 4553629 w 12157697"/>
              <a:gd name="connsiteY2396" fmla="*/ 4212931 h 6852679"/>
              <a:gd name="connsiteX2397" fmla="*/ 4536172 w 12157697"/>
              <a:gd name="connsiteY2397" fmla="*/ 4229889 h 6852679"/>
              <a:gd name="connsiteX2398" fmla="*/ 4544278 w 12157697"/>
              <a:gd name="connsiteY2398" fmla="*/ 4238244 h 6852679"/>
              <a:gd name="connsiteX2399" fmla="*/ 4524618 w 12157697"/>
              <a:gd name="connsiteY2399" fmla="*/ 4257363 h 6852679"/>
              <a:gd name="connsiteX2400" fmla="*/ 4505498 w 12157697"/>
              <a:gd name="connsiteY2400" fmla="*/ 4237703 h 6852679"/>
              <a:gd name="connsiteX2401" fmla="*/ 4525158 w 12157697"/>
              <a:gd name="connsiteY2401" fmla="*/ 4218584 h 6852679"/>
              <a:gd name="connsiteX2402" fmla="*/ 4533263 w 12157697"/>
              <a:gd name="connsiteY2402" fmla="*/ 4226938 h 6852679"/>
              <a:gd name="connsiteX2403" fmla="*/ 4551011 w 12157697"/>
              <a:gd name="connsiteY2403" fmla="*/ 4209689 h 6852679"/>
              <a:gd name="connsiteX2404" fmla="*/ 4551011 w 12157697"/>
              <a:gd name="connsiteY2404" fmla="*/ 4185541 h 6852679"/>
              <a:gd name="connsiteX2405" fmla="*/ 4562648 w 12157697"/>
              <a:gd name="connsiteY2405" fmla="*/ 4185541 h 6852679"/>
              <a:gd name="connsiteX2406" fmla="*/ 4562648 w 12157697"/>
              <a:gd name="connsiteY2406" fmla="*/ 3748167 h 6852679"/>
              <a:gd name="connsiteX2407" fmla="*/ 4551011 w 12157697"/>
              <a:gd name="connsiteY2407" fmla="*/ 3748167 h 6852679"/>
              <a:gd name="connsiteX2408" fmla="*/ 4551011 w 12157697"/>
              <a:gd name="connsiteY2408" fmla="*/ 3720735 h 6852679"/>
              <a:gd name="connsiteX2409" fmla="*/ 4562648 w 12157697"/>
              <a:gd name="connsiteY2409" fmla="*/ 3720735 h 6852679"/>
              <a:gd name="connsiteX2410" fmla="*/ 4562648 w 12157697"/>
              <a:gd name="connsiteY2410" fmla="*/ 3670692 h 6852679"/>
              <a:gd name="connsiteX2411" fmla="*/ 4551011 w 12157697"/>
              <a:gd name="connsiteY2411" fmla="*/ 3670692 h 6852679"/>
              <a:gd name="connsiteX2412" fmla="*/ 4551011 w 12157697"/>
              <a:gd name="connsiteY2412" fmla="*/ 3643260 h 6852679"/>
              <a:gd name="connsiteX2413" fmla="*/ 4562648 w 12157697"/>
              <a:gd name="connsiteY2413" fmla="*/ 3643260 h 6852679"/>
              <a:gd name="connsiteX2414" fmla="*/ 4562648 w 12157697"/>
              <a:gd name="connsiteY2414" fmla="*/ 2663564 h 6852679"/>
              <a:gd name="connsiteX2415" fmla="*/ 4553588 w 12157697"/>
              <a:gd name="connsiteY2415" fmla="*/ 2663564 h 6852679"/>
              <a:gd name="connsiteX2416" fmla="*/ 4496271 w 12157697"/>
              <a:gd name="connsiteY2416" fmla="*/ 2719259 h 6852679"/>
              <a:gd name="connsiteX2417" fmla="*/ 4504377 w 12157697"/>
              <a:gd name="connsiteY2417" fmla="*/ 2727613 h 6852679"/>
              <a:gd name="connsiteX2418" fmla="*/ 4487044 w 12157697"/>
              <a:gd name="connsiteY2418" fmla="*/ 2744446 h 6852679"/>
              <a:gd name="connsiteX2419" fmla="*/ 4487044 w 12157697"/>
              <a:gd name="connsiteY2419" fmla="*/ 2868555 h 6852679"/>
              <a:gd name="connsiteX2420" fmla="*/ 4498682 w 12157697"/>
              <a:gd name="connsiteY2420" fmla="*/ 2868555 h 6852679"/>
              <a:gd name="connsiteX2421" fmla="*/ 4498682 w 12157697"/>
              <a:gd name="connsiteY2421" fmla="*/ 2895988 h 6852679"/>
              <a:gd name="connsiteX2422" fmla="*/ 4487044 w 12157697"/>
              <a:gd name="connsiteY2422" fmla="*/ 2895988 h 6852679"/>
              <a:gd name="connsiteX2423" fmla="*/ 4487044 w 12157697"/>
              <a:gd name="connsiteY2423" fmla="*/ 2946030 h 6852679"/>
              <a:gd name="connsiteX2424" fmla="*/ 4498682 w 12157697"/>
              <a:gd name="connsiteY2424" fmla="*/ 2946030 h 6852679"/>
              <a:gd name="connsiteX2425" fmla="*/ 4498682 w 12157697"/>
              <a:gd name="connsiteY2425" fmla="*/ 2973462 h 6852679"/>
              <a:gd name="connsiteX2426" fmla="*/ 4487044 w 12157697"/>
              <a:gd name="connsiteY2426" fmla="*/ 2973462 h 6852679"/>
              <a:gd name="connsiteX2427" fmla="*/ 4487044 w 12157697"/>
              <a:gd name="connsiteY2427" fmla="*/ 4108108 h 6852679"/>
              <a:gd name="connsiteX2428" fmla="*/ 4498682 w 12157697"/>
              <a:gd name="connsiteY2428" fmla="*/ 4108108 h 6852679"/>
              <a:gd name="connsiteX2429" fmla="*/ 4498682 w 12157697"/>
              <a:gd name="connsiteY2429" fmla="*/ 4135540 h 6852679"/>
              <a:gd name="connsiteX2430" fmla="*/ 4487044 w 12157697"/>
              <a:gd name="connsiteY2430" fmla="*/ 4135540 h 6852679"/>
              <a:gd name="connsiteX2431" fmla="*/ 4487044 w 12157697"/>
              <a:gd name="connsiteY2431" fmla="*/ 4572914 h 6852679"/>
              <a:gd name="connsiteX2432" fmla="*/ 4498682 w 12157697"/>
              <a:gd name="connsiteY2432" fmla="*/ 4572914 h 6852679"/>
              <a:gd name="connsiteX2433" fmla="*/ 4498682 w 12157697"/>
              <a:gd name="connsiteY2433" fmla="*/ 4600346 h 6852679"/>
              <a:gd name="connsiteX2434" fmla="*/ 4487044 w 12157697"/>
              <a:gd name="connsiteY2434" fmla="*/ 4600346 h 6852679"/>
              <a:gd name="connsiteX2435" fmla="*/ 4487044 w 12157697"/>
              <a:gd name="connsiteY2435" fmla="*/ 5347619 h 6852679"/>
              <a:gd name="connsiteX2436" fmla="*/ 4498682 w 12157697"/>
              <a:gd name="connsiteY2436" fmla="*/ 5347619 h 6852679"/>
              <a:gd name="connsiteX2437" fmla="*/ 4498682 w 12157697"/>
              <a:gd name="connsiteY2437" fmla="*/ 5375051 h 6852679"/>
              <a:gd name="connsiteX2438" fmla="*/ 4487044 w 12157697"/>
              <a:gd name="connsiteY2438" fmla="*/ 5375051 h 6852679"/>
              <a:gd name="connsiteX2439" fmla="*/ 4487044 w 12157697"/>
              <a:gd name="connsiteY2439" fmla="*/ 6277273 h 6852679"/>
              <a:gd name="connsiteX2440" fmla="*/ 4498682 w 12157697"/>
              <a:gd name="connsiteY2440" fmla="*/ 6277273 h 6852679"/>
              <a:gd name="connsiteX2441" fmla="*/ 4498682 w 12157697"/>
              <a:gd name="connsiteY2441" fmla="*/ 6304705 h 6852679"/>
              <a:gd name="connsiteX2442" fmla="*/ 4487044 w 12157697"/>
              <a:gd name="connsiteY2442" fmla="*/ 6304705 h 6852679"/>
              <a:gd name="connsiteX2443" fmla="*/ 4487044 w 12157697"/>
              <a:gd name="connsiteY2443" fmla="*/ 6445938 h 6852679"/>
              <a:gd name="connsiteX2444" fmla="*/ 4486421 w 12157697"/>
              <a:gd name="connsiteY2444" fmla="*/ 6447434 h 6852679"/>
              <a:gd name="connsiteX2445" fmla="*/ 4423452 w 12157697"/>
              <a:gd name="connsiteY2445" fmla="*/ 6508616 h 6852679"/>
              <a:gd name="connsiteX2446" fmla="*/ 4407325 w 12157697"/>
              <a:gd name="connsiteY2446" fmla="*/ 6524285 h 6852679"/>
              <a:gd name="connsiteX2447" fmla="*/ 4407325 w 12157697"/>
              <a:gd name="connsiteY2447" fmla="*/ 6678362 h 6852679"/>
              <a:gd name="connsiteX2448" fmla="*/ 4406702 w 12157697"/>
              <a:gd name="connsiteY2448" fmla="*/ 6679858 h 6852679"/>
              <a:gd name="connsiteX2449" fmla="*/ 4376693 w 12157697"/>
              <a:gd name="connsiteY2449" fmla="*/ 6709036 h 6852679"/>
              <a:gd name="connsiteX2450" fmla="*/ 4384798 w 12157697"/>
              <a:gd name="connsiteY2450" fmla="*/ 6717390 h 6852679"/>
              <a:gd name="connsiteX2451" fmla="*/ 4365138 w 12157697"/>
              <a:gd name="connsiteY2451" fmla="*/ 6736509 h 6852679"/>
              <a:gd name="connsiteX2452" fmla="*/ 4346019 w 12157697"/>
              <a:gd name="connsiteY2452" fmla="*/ 6716808 h 6852679"/>
              <a:gd name="connsiteX2453" fmla="*/ 4365679 w 12157697"/>
              <a:gd name="connsiteY2453" fmla="*/ 6697689 h 6852679"/>
              <a:gd name="connsiteX2454" fmla="*/ 4373783 w 12157697"/>
              <a:gd name="connsiteY2454" fmla="*/ 6706043 h 6852679"/>
              <a:gd name="connsiteX2455" fmla="*/ 4403169 w 12157697"/>
              <a:gd name="connsiteY2455" fmla="*/ 6677489 h 6852679"/>
              <a:gd name="connsiteX2456" fmla="*/ 4403169 w 12157697"/>
              <a:gd name="connsiteY2456" fmla="*/ 6528317 h 6852679"/>
              <a:gd name="connsiteX2457" fmla="*/ 4247846 w 12157697"/>
              <a:gd name="connsiteY2457" fmla="*/ 6679235 h 6852679"/>
              <a:gd name="connsiteX2458" fmla="*/ 4247846 w 12157697"/>
              <a:gd name="connsiteY2458" fmla="*/ 6819595 h 6852679"/>
              <a:gd name="connsiteX2459" fmla="*/ 4259483 w 12157697"/>
              <a:gd name="connsiteY2459" fmla="*/ 6819595 h 6852679"/>
              <a:gd name="connsiteX2460" fmla="*/ 4259483 w 12157697"/>
              <a:gd name="connsiteY2460" fmla="*/ 6847027 h 6852679"/>
              <a:gd name="connsiteX2461" fmla="*/ 4232052 w 12157697"/>
              <a:gd name="connsiteY2461" fmla="*/ 6847027 h 6852679"/>
              <a:gd name="connsiteX2462" fmla="*/ 4232052 w 12157697"/>
              <a:gd name="connsiteY2462" fmla="*/ 6819595 h 6852679"/>
              <a:gd name="connsiteX2463" fmla="*/ 4243689 w 12157697"/>
              <a:gd name="connsiteY2463" fmla="*/ 6819595 h 6852679"/>
              <a:gd name="connsiteX2464" fmla="*/ 4243689 w 12157697"/>
              <a:gd name="connsiteY2464" fmla="*/ 6683266 h 6852679"/>
              <a:gd name="connsiteX2465" fmla="*/ 4097593 w 12157697"/>
              <a:gd name="connsiteY2465" fmla="*/ 6825206 h 6852679"/>
              <a:gd name="connsiteX2466" fmla="*/ 4105698 w 12157697"/>
              <a:gd name="connsiteY2466" fmla="*/ 6833560 h 6852679"/>
              <a:gd name="connsiteX2467" fmla="*/ 4086038 w 12157697"/>
              <a:gd name="connsiteY2467" fmla="*/ 6852679 h 6852679"/>
              <a:gd name="connsiteX2468" fmla="*/ 4066919 w 12157697"/>
              <a:gd name="connsiteY2468" fmla="*/ 6833020 h 6852679"/>
              <a:gd name="connsiteX2469" fmla="*/ 4086579 w 12157697"/>
              <a:gd name="connsiteY2469" fmla="*/ 6813901 h 6852679"/>
              <a:gd name="connsiteX2470" fmla="*/ 4094683 w 12157697"/>
              <a:gd name="connsiteY2470" fmla="*/ 6822255 h 6852679"/>
              <a:gd name="connsiteX2471" fmla="*/ 4482888 w 12157697"/>
              <a:gd name="connsiteY2471" fmla="*/ 6445065 h 6852679"/>
              <a:gd name="connsiteX2472" fmla="*/ 4482888 w 12157697"/>
              <a:gd name="connsiteY2472" fmla="*/ 6304705 h 6852679"/>
              <a:gd name="connsiteX2473" fmla="*/ 4471250 w 12157697"/>
              <a:gd name="connsiteY2473" fmla="*/ 6304705 h 6852679"/>
              <a:gd name="connsiteX2474" fmla="*/ 4471250 w 12157697"/>
              <a:gd name="connsiteY2474" fmla="*/ 6277273 h 6852679"/>
              <a:gd name="connsiteX2475" fmla="*/ 4482888 w 12157697"/>
              <a:gd name="connsiteY2475" fmla="*/ 6277273 h 6852679"/>
              <a:gd name="connsiteX2476" fmla="*/ 4482888 w 12157697"/>
              <a:gd name="connsiteY2476" fmla="*/ 5375051 h 6852679"/>
              <a:gd name="connsiteX2477" fmla="*/ 4471250 w 12157697"/>
              <a:gd name="connsiteY2477" fmla="*/ 5375051 h 6852679"/>
              <a:gd name="connsiteX2478" fmla="*/ 4471250 w 12157697"/>
              <a:gd name="connsiteY2478" fmla="*/ 5347619 h 6852679"/>
              <a:gd name="connsiteX2479" fmla="*/ 4482888 w 12157697"/>
              <a:gd name="connsiteY2479" fmla="*/ 5347619 h 6852679"/>
              <a:gd name="connsiteX2480" fmla="*/ 4482888 w 12157697"/>
              <a:gd name="connsiteY2480" fmla="*/ 4669009 h 6852679"/>
              <a:gd name="connsiteX2481" fmla="*/ 4456370 w 12157697"/>
              <a:gd name="connsiteY2481" fmla="*/ 4694779 h 6852679"/>
              <a:gd name="connsiteX2482" fmla="*/ 4464475 w 12157697"/>
              <a:gd name="connsiteY2482" fmla="*/ 4703133 h 6852679"/>
              <a:gd name="connsiteX2483" fmla="*/ 4444816 w 12157697"/>
              <a:gd name="connsiteY2483" fmla="*/ 4722252 h 6852679"/>
              <a:gd name="connsiteX2484" fmla="*/ 4425696 w 12157697"/>
              <a:gd name="connsiteY2484" fmla="*/ 4702593 h 6852679"/>
              <a:gd name="connsiteX2485" fmla="*/ 4445356 w 12157697"/>
              <a:gd name="connsiteY2485" fmla="*/ 4683473 h 6852679"/>
              <a:gd name="connsiteX2486" fmla="*/ 4453461 w 12157697"/>
              <a:gd name="connsiteY2486" fmla="*/ 4691828 h 6852679"/>
              <a:gd name="connsiteX2487" fmla="*/ 4482846 w 12157697"/>
              <a:gd name="connsiteY2487" fmla="*/ 4663273 h 6852679"/>
              <a:gd name="connsiteX2488" fmla="*/ 4482846 w 12157697"/>
              <a:gd name="connsiteY2488" fmla="*/ 4600387 h 6852679"/>
              <a:gd name="connsiteX2489" fmla="*/ 4471208 w 12157697"/>
              <a:gd name="connsiteY2489" fmla="*/ 4600387 h 6852679"/>
              <a:gd name="connsiteX2490" fmla="*/ 4471208 w 12157697"/>
              <a:gd name="connsiteY2490" fmla="*/ 4572956 h 6852679"/>
              <a:gd name="connsiteX2491" fmla="*/ 4482846 w 12157697"/>
              <a:gd name="connsiteY2491" fmla="*/ 4572956 h 6852679"/>
              <a:gd name="connsiteX2492" fmla="*/ 4482846 w 12157697"/>
              <a:gd name="connsiteY2492" fmla="*/ 4135581 h 6852679"/>
              <a:gd name="connsiteX2493" fmla="*/ 4471208 w 12157697"/>
              <a:gd name="connsiteY2493" fmla="*/ 4135581 h 6852679"/>
              <a:gd name="connsiteX2494" fmla="*/ 4471208 w 12157697"/>
              <a:gd name="connsiteY2494" fmla="*/ 4108150 h 6852679"/>
              <a:gd name="connsiteX2495" fmla="*/ 4482846 w 12157697"/>
              <a:gd name="connsiteY2495" fmla="*/ 4108150 h 6852679"/>
              <a:gd name="connsiteX2496" fmla="*/ 4482846 w 12157697"/>
              <a:gd name="connsiteY2496" fmla="*/ 3042208 h 6852679"/>
              <a:gd name="connsiteX2497" fmla="*/ 4456329 w 12157697"/>
              <a:gd name="connsiteY2497" fmla="*/ 3067978 h 6852679"/>
              <a:gd name="connsiteX2498" fmla="*/ 4464433 w 12157697"/>
              <a:gd name="connsiteY2498" fmla="*/ 3076332 h 6852679"/>
              <a:gd name="connsiteX2499" fmla="*/ 4444774 w 12157697"/>
              <a:gd name="connsiteY2499" fmla="*/ 3095451 h 6852679"/>
              <a:gd name="connsiteX2500" fmla="*/ 4425655 w 12157697"/>
              <a:gd name="connsiteY2500" fmla="*/ 3075792 h 6852679"/>
              <a:gd name="connsiteX2501" fmla="*/ 4445314 w 12157697"/>
              <a:gd name="connsiteY2501" fmla="*/ 3056673 h 6852679"/>
              <a:gd name="connsiteX2502" fmla="*/ 4453419 w 12157697"/>
              <a:gd name="connsiteY2502" fmla="*/ 3065028 h 6852679"/>
              <a:gd name="connsiteX2503" fmla="*/ 4482805 w 12157697"/>
              <a:gd name="connsiteY2503" fmla="*/ 3036473 h 6852679"/>
              <a:gd name="connsiteX2504" fmla="*/ 4482805 w 12157697"/>
              <a:gd name="connsiteY2504" fmla="*/ 2973587 h 6852679"/>
              <a:gd name="connsiteX2505" fmla="*/ 4471167 w 12157697"/>
              <a:gd name="connsiteY2505" fmla="*/ 2973587 h 6852679"/>
              <a:gd name="connsiteX2506" fmla="*/ 4471167 w 12157697"/>
              <a:gd name="connsiteY2506" fmla="*/ 2946155 h 6852679"/>
              <a:gd name="connsiteX2507" fmla="*/ 4482805 w 12157697"/>
              <a:gd name="connsiteY2507" fmla="*/ 2946155 h 6852679"/>
              <a:gd name="connsiteX2508" fmla="*/ 4482805 w 12157697"/>
              <a:gd name="connsiteY2508" fmla="*/ 2896112 h 6852679"/>
              <a:gd name="connsiteX2509" fmla="*/ 4471167 w 12157697"/>
              <a:gd name="connsiteY2509" fmla="*/ 2896112 h 6852679"/>
              <a:gd name="connsiteX2510" fmla="*/ 4471167 w 12157697"/>
              <a:gd name="connsiteY2510" fmla="*/ 2868680 h 6852679"/>
              <a:gd name="connsiteX2511" fmla="*/ 4482805 w 12157697"/>
              <a:gd name="connsiteY2511" fmla="*/ 2868680 h 6852679"/>
              <a:gd name="connsiteX2512" fmla="*/ 4482805 w 12157697"/>
              <a:gd name="connsiteY2512" fmla="*/ 2809826 h 6852679"/>
              <a:gd name="connsiteX2513" fmla="*/ 4456287 w 12157697"/>
              <a:gd name="connsiteY2513" fmla="*/ 2835596 h 6852679"/>
              <a:gd name="connsiteX2514" fmla="*/ 4464392 w 12157697"/>
              <a:gd name="connsiteY2514" fmla="*/ 2843950 h 6852679"/>
              <a:gd name="connsiteX2515" fmla="*/ 4444732 w 12157697"/>
              <a:gd name="connsiteY2515" fmla="*/ 2863069 h 6852679"/>
              <a:gd name="connsiteX2516" fmla="*/ 4425613 w 12157697"/>
              <a:gd name="connsiteY2516" fmla="*/ 2843409 h 6852679"/>
              <a:gd name="connsiteX2517" fmla="*/ 4445273 w 12157697"/>
              <a:gd name="connsiteY2517" fmla="*/ 2824290 h 6852679"/>
              <a:gd name="connsiteX2518" fmla="*/ 4453378 w 12157697"/>
              <a:gd name="connsiteY2518" fmla="*/ 2832645 h 6852679"/>
              <a:gd name="connsiteX2519" fmla="*/ 4482763 w 12157697"/>
              <a:gd name="connsiteY2519" fmla="*/ 2804091 h 6852679"/>
              <a:gd name="connsiteX2520" fmla="*/ 4482763 w 12157697"/>
              <a:gd name="connsiteY2520" fmla="*/ 2745028 h 6852679"/>
              <a:gd name="connsiteX2521" fmla="*/ 4476445 w 12157697"/>
              <a:gd name="connsiteY2521" fmla="*/ 2738545 h 6852679"/>
              <a:gd name="connsiteX2522" fmla="*/ 4468382 w 12157697"/>
              <a:gd name="connsiteY2522" fmla="*/ 2746401 h 6852679"/>
              <a:gd name="connsiteX2523" fmla="*/ 4407201 w 12157697"/>
              <a:gd name="connsiteY2523" fmla="*/ 2805878 h 6852679"/>
              <a:gd name="connsiteX2524" fmla="*/ 4407201 w 12157697"/>
              <a:gd name="connsiteY2524" fmla="*/ 2946238 h 6852679"/>
              <a:gd name="connsiteX2525" fmla="*/ 4418838 w 12157697"/>
              <a:gd name="connsiteY2525" fmla="*/ 2946238 h 6852679"/>
              <a:gd name="connsiteX2526" fmla="*/ 4418838 w 12157697"/>
              <a:gd name="connsiteY2526" fmla="*/ 2973670 h 6852679"/>
              <a:gd name="connsiteX2527" fmla="*/ 4407201 w 12157697"/>
              <a:gd name="connsiteY2527" fmla="*/ 2973670 h 6852679"/>
              <a:gd name="connsiteX2528" fmla="*/ 4407201 w 12157697"/>
              <a:gd name="connsiteY2528" fmla="*/ 3023713 h 6852679"/>
              <a:gd name="connsiteX2529" fmla="*/ 4418838 w 12157697"/>
              <a:gd name="connsiteY2529" fmla="*/ 3023713 h 6852679"/>
              <a:gd name="connsiteX2530" fmla="*/ 4418838 w 12157697"/>
              <a:gd name="connsiteY2530" fmla="*/ 3051145 h 6852679"/>
              <a:gd name="connsiteX2531" fmla="*/ 4407201 w 12157697"/>
              <a:gd name="connsiteY2531" fmla="*/ 3051145 h 6852679"/>
              <a:gd name="connsiteX2532" fmla="*/ 4407201 w 12157697"/>
              <a:gd name="connsiteY2532" fmla="*/ 3256136 h 6852679"/>
              <a:gd name="connsiteX2533" fmla="*/ 4418838 w 12157697"/>
              <a:gd name="connsiteY2533" fmla="*/ 3256136 h 6852679"/>
              <a:gd name="connsiteX2534" fmla="*/ 4418838 w 12157697"/>
              <a:gd name="connsiteY2534" fmla="*/ 3283569 h 6852679"/>
              <a:gd name="connsiteX2535" fmla="*/ 4407201 w 12157697"/>
              <a:gd name="connsiteY2535" fmla="*/ 3283569 h 6852679"/>
              <a:gd name="connsiteX2536" fmla="*/ 4407201 w 12157697"/>
              <a:gd name="connsiteY2536" fmla="*/ 3875892 h 6852679"/>
              <a:gd name="connsiteX2537" fmla="*/ 4418838 w 12157697"/>
              <a:gd name="connsiteY2537" fmla="*/ 3875892 h 6852679"/>
              <a:gd name="connsiteX2538" fmla="*/ 4418838 w 12157697"/>
              <a:gd name="connsiteY2538" fmla="*/ 3903324 h 6852679"/>
              <a:gd name="connsiteX2539" fmla="*/ 4407201 w 12157697"/>
              <a:gd name="connsiteY2539" fmla="*/ 3903324 h 6852679"/>
              <a:gd name="connsiteX2540" fmla="*/ 4407201 w 12157697"/>
              <a:gd name="connsiteY2540" fmla="*/ 4030841 h 6852679"/>
              <a:gd name="connsiteX2541" fmla="*/ 4418838 w 12157697"/>
              <a:gd name="connsiteY2541" fmla="*/ 4030841 h 6852679"/>
              <a:gd name="connsiteX2542" fmla="*/ 4418838 w 12157697"/>
              <a:gd name="connsiteY2542" fmla="*/ 4058273 h 6852679"/>
              <a:gd name="connsiteX2543" fmla="*/ 4407201 w 12157697"/>
              <a:gd name="connsiteY2543" fmla="*/ 4058273 h 6852679"/>
              <a:gd name="connsiteX2544" fmla="*/ 4407201 w 12157697"/>
              <a:gd name="connsiteY2544" fmla="*/ 4108316 h 6852679"/>
              <a:gd name="connsiteX2545" fmla="*/ 4418838 w 12157697"/>
              <a:gd name="connsiteY2545" fmla="*/ 4108316 h 6852679"/>
              <a:gd name="connsiteX2546" fmla="*/ 4418838 w 12157697"/>
              <a:gd name="connsiteY2546" fmla="*/ 4135748 h 6852679"/>
              <a:gd name="connsiteX2547" fmla="*/ 4407201 w 12157697"/>
              <a:gd name="connsiteY2547" fmla="*/ 4135748 h 6852679"/>
              <a:gd name="connsiteX2548" fmla="*/ 4407201 w 12157697"/>
              <a:gd name="connsiteY2548" fmla="*/ 5812674 h 6852679"/>
              <a:gd name="connsiteX2549" fmla="*/ 4418838 w 12157697"/>
              <a:gd name="connsiteY2549" fmla="*/ 5812674 h 6852679"/>
              <a:gd name="connsiteX2550" fmla="*/ 4418838 w 12157697"/>
              <a:gd name="connsiteY2550" fmla="*/ 5840106 h 6852679"/>
              <a:gd name="connsiteX2551" fmla="*/ 4407201 w 12157697"/>
              <a:gd name="connsiteY2551" fmla="*/ 5840106 h 6852679"/>
              <a:gd name="connsiteX2552" fmla="*/ 4407201 w 12157697"/>
              <a:gd name="connsiteY2552" fmla="*/ 6291238 h 6852679"/>
              <a:gd name="connsiteX2553" fmla="*/ 4406577 w 12157697"/>
              <a:gd name="connsiteY2553" fmla="*/ 6292734 h 6852679"/>
              <a:gd name="connsiteX2554" fmla="*/ 4336667 w 12157697"/>
              <a:gd name="connsiteY2554" fmla="*/ 6360649 h 6852679"/>
              <a:gd name="connsiteX2555" fmla="*/ 4344772 w 12157697"/>
              <a:gd name="connsiteY2555" fmla="*/ 6369003 h 6852679"/>
              <a:gd name="connsiteX2556" fmla="*/ 4327440 w 12157697"/>
              <a:gd name="connsiteY2556" fmla="*/ 6385837 h 6852679"/>
              <a:gd name="connsiteX2557" fmla="*/ 4327440 w 12157697"/>
              <a:gd name="connsiteY2557" fmla="*/ 6523662 h 6852679"/>
              <a:gd name="connsiteX2558" fmla="*/ 4326816 w 12157697"/>
              <a:gd name="connsiteY2558" fmla="*/ 6525158 h 6852679"/>
              <a:gd name="connsiteX2559" fmla="*/ 4296807 w 12157697"/>
              <a:gd name="connsiteY2559" fmla="*/ 6554336 h 6852679"/>
              <a:gd name="connsiteX2560" fmla="*/ 4304913 w 12157697"/>
              <a:gd name="connsiteY2560" fmla="*/ 6562690 h 6852679"/>
              <a:gd name="connsiteX2561" fmla="*/ 4285253 w 12157697"/>
              <a:gd name="connsiteY2561" fmla="*/ 6581810 h 6852679"/>
              <a:gd name="connsiteX2562" fmla="*/ 4266133 w 12157697"/>
              <a:gd name="connsiteY2562" fmla="*/ 6562150 h 6852679"/>
              <a:gd name="connsiteX2563" fmla="*/ 4285793 w 12157697"/>
              <a:gd name="connsiteY2563" fmla="*/ 6543030 h 6852679"/>
              <a:gd name="connsiteX2564" fmla="*/ 4293898 w 12157697"/>
              <a:gd name="connsiteY2564" fmla="*/ 6551385 h 6852679"/>
              <a:gd name="connsiteX2565" fmla="*/ 4323283 w 12157697"/>
              <a:gd name="connsiteY2565" fmla="*/ 6522831 h 6852679"/>
              <a:gd name="connsiteX2566" fmla="*/ 4323283 w 12157697"/>
              <a:gd name="connsiteY2566" fmla="*/ 6386336 h 6852679"/>
              <a:gd name="connsiteX2567" fmla="*/ 4316966 w 12157697"/>
              <a:gd name="connsiteY2567" fmla="*/ 6379852 h 6852679"/>
              <a:gd name="connsiteX2568" fmla="*/ 4256906 w 12157697"/>
              <a:gd name="connsiteY2568" fmla="*/ 6438207 h 6852679"/>
              <a:gd name="connsiteX2569" fmla="*/ 4265011 w 12157697"/>
              <a:gd name="connsiteY2569" fmla="*/ 6446561 h 6852679"/>
              <a:gd name="connsiteX2570" fmla="*/ 4245352 w 12157697"/>
              <a:gd name="connsiteY2570" fmla="*/ 6465681 h 6852679"/>
              <a:gd name="connsiteX2571" fmla="*/ 4237247 w 12157697"/>
              <a:gd name="connsiteY2571" fmla="*/ 6457326 h 6852679"/>
              <a:gd name="connsiteX2572" fmla="*/ 4008522 w 12157697"/>
              <a:gd name="connsiteY2572" fmla="*/ 6679567 h 6852679"/>
              <a:gd name="connsiteX2573" fmla="*/ 4008522 w 12157697"/>
              <a:gd name="connsiteY2573" fmla="*/ 6756169 h 6852679"/>
              <a:gd name="connsiteX2574" fmla="*/ 4007898 w 12157697"/>
              <a:gd name="connsiteY2574" fmla="*/ 6757665 h 6852679"/>
              <a:gd name="connsiteX2575" fmla="*/ 3977848 w 12157697"/>
              <a:gd name="connsiteY2575" fmla="*/ 6786843 h 6852679"/>
              <a:gd name="connsiteX2576" fmla="*/ 3985953 w 12157697"/>
              <a:gd name="connsiteY2576" fmla="*/ 6795197 h 6852679"/>
              <a:gd name="connsiteX2577" fmla="*/ 3966252 w 12157697"/>
              <a:gd name="connsiteY2577" fmla="*/ 6814316 h 6852679"/>
              <a:gd name="connsiteX2578" fmla="*/ 3947132 w 12157697"/>
              <a:gd name="connsiteY2578" fmla="*/ 6794657 h 6852679"/>
              <a:gd name="connsiteX2579" fmla="*/ 3966834 w 12157697"/>
              <a:gd name="connsiteY2579" fmla="*/ 6775538 h 6852679"/>
              <a:gd name="connsiteX2580" fmla="*/ 3974939 w 12157697"/>
              <a:gd name="connsiteY2580" fmla="*/ 6783892 h 6852679"/>
              <a:gd name="connsiteX2581" fmla="*/ 4004324 w 12157697"/>
              <a:gd name="connsiteY2581" fmla="*/ 6755338 h 6852679"/>
              <a:gd name="connsiteX2582" fmla="*/ 4004324 w 12157697"/>
              <a:gd name="connsiteY2582" fmla="*/ 6678736 h 6852679"/>
              <a:gd name="connsiteX2583" fmla="*/ 4004948 w 12157697"/>
              <a:gd name="connsiteY2583" fmla="*/ 6677240 h 6852679"/>
              <a:gd name="connsiteX2584" fmla="*/ 4234337 w 12157697"/>
              <a:gd name="connsiteY2584" fmla="*/ 6454375 h 6852679"/>
              <a:gd name="connsiteX2585" fmla="*/ 4226233 w 12157697"/>
              <a:gd name="connsiteY2585" fmla="*/ 6446021 h 6852679"/>
              <a:gd name="connsiteX2586" fmla="*/ 4245892 w 12157697"/>
              <a:gd name="connsiteY2586" fmla="*/ 6426902 h 6852679"/>
              <a:gd name="connsiteX2587" fmla="*/ 4253997 w 12157697"/>
              <a:gd name="connsiteY2587" fmla="*/ 6435256 h 6852679"/>
              <a:gd name="connsiteX2588" fmla="*/ 4314056 w 12157697"/>
              <a:gd name="connsiteY2588" fmla="*/ 6376901 h 6852679"/>
              <a:gd name="connsiteX2589" fmla="*/ 4305952 w 12157697"/>
              <a:gd name="connsiteY2589" fmla="*/ 6368546 h 6852679"/>
              <a:gd name="connsiteX2590" fmla="*/ 4325611 w 12157697"/>
              <a:gd name="connsiteY2590" fmla="*/ 6349427 h 6852679"/>
              <a:gd name="connsiteX2591" fmla="*/ 4333716 w 12157697"/>
              <a:gd name="connsiteY2591" fmla="*/ 6357781 h 6852679"/>
              <a:gd name="connsiteX2592" fmla="*/ 4403003 w 12157697"/>
              <a:gd name="connsiteY2592" fmla="*/ 6290490 h 6852679"/>
              <a:gd name="connsiteX2593" fmla="*/ 4403003 w 12157697"/>
              <a:gd name="connsiteY2593" fmla="*/ 5840273 h 6852679"/>
              <a:gd name="connsiteX2594" fmla="*/ 4391365 w 12157697"/>
              <a:gd name="connsiteY2594" fmla="*/ 5840273 h 6852679"/>
              <a:gd name="connsiteX2595" fmla="*/ 4391365 w 12157697"/>
              <a:gd name="connsiteY2595" fmla="*/ 5812841 h 6852679"/>
              <a:gd name="connsiteX2596" fmla="*/ 4403003 w 12157697"/>
              <a:gd name="connsiteY2596" fmla="*/ 5812841 h 6852679"/>
              <a:gd name="connsiteX2597" fmla="*/ 4403003 w 12157697"/>
              <a:gd name="connsiteY2597" fmla="*/ 5211706 h 6852679"/>
              <a:gd name="connsiteX2598" fmla="*/ 4376485 w 12157697"/>
              <a:gd name="connsiteY2598" fmla="*/ 5237475 h 6852679"/>
              <a:gd name="connsiteX2599" fmla="*/ 4384590 w 12157697"/>
              <a:gd name="connsiteY2599" fmla="*/ 5245829 h 6852679"/>
              <a:gd name="connsiteX2600" fmla="*/ 4364930 w 12157697"/>
              <a:gd name="connsiteY2600" fmla="*/ 5264949 h 6852679"/>
              <a:gd name="connsiteX2601" fmla="*/ 4345811 w 12157697"/>
              <a:gd name="connsiteY2601" fmla="*/ 5245289 h 6852679"/>
              <a:gd name="connsiteX2602" fmla="*/ 4365471 w 12157697"/>
              <a:gd name="connsiteY2602" fmla="*/ 5226170 h 6852679"/>
              <a:gd name="connsiteX2603" fmla="*/ 4373575 w 12157697"/>
              <a:gd name="connsiteY2603" fmla="*/ 5234524 h 6852679"/>
              <a:gd name="connsiteX2604" fmla="*/ 4402961 w 12157697"/>
              <a:gd name="connsiteY2604" fmla="*/ 5205970 h 6852679"/>
              <a:gd name="connsiteX2605" fmla="*/ 4402961 w 12157697"/>
              <a:gd name="connsiteY2605" fmla="*/ 4135956 h 6852679"/>
              <a:gd name="connsiteX2606" fmla="*/ 4391323 w 12157697"/>
              <a:gd name="connsiteY2606" fmla="*/ 4135956 h 6852679"/>
              <a:gd name="connsiteX2607" fmla="*/ 4391323 w 12157697"/>
              <a:gd name="connsiteY2607" fmla="*/ 4108523 h 6852679"/>
              <a:gd name="connsiteX2608" fmla="*/ 4402961 w 12157697"/>
              <a:gd name="connsiteY2608" fmla="*/ 4108523 h 6852679"/>
              <a:gd name="connsiteX2609" fmla="*/ 4402961 w 12157697"/>
              <a:gd name="connsiteY2609" fmla="*/ 4058481 h 6852679"/>
              <a:gd name="connsiteX2610" fmla="*/ 4391323 w 12157697"/>
              <a:gd name="connsiteY2610" fmla="*/ 4058481 h 6852679"/>
              <a:gd name="connsiteX2611" fmla="*/ 4391323 w 12157697"/>
              <a:gd name="connsiteY2611" fmla="*/ 4031049 h 6852679"/>
              <a:gd name="connsiteX2612" fmla="*/ 4402961 w 12157697"/>
              <a:gd name="connsiteY2612" fmla="*/ 4031049 h 6852679"/>
              <a:gd name="connsiteX2613" fmla="*/ 4402961 w 12157697"/>
              <a:gd name="connsiteY2613" fmla="*/ 3903532 h 6852679"/>
              <a:gd name="connsiteX2614" fmla="*/ 4391323 w 12157697"/>
              <a:gd name="connsiteY2614" fmla="*/ 3903532 h 6852679"/>
              <a:gd name="connsiteX2615" fmla="*/ 4391323 w 12157697"/>
              <a:gd name="connsiteY2615" fmla="*/ 3876100 h 6852679"/>
              <a:gd name="connsiteX2616" fmla="*/ 4402961 w 12157697"/>
              <a:gd name="connsiteY2616" fmla="*/ 3876100 h 6852679"/>
              <a:gd name="connsiteX2617" fmla="*/ 4402961 w 12157697"/>
              <a:gd name="connsiteY2617" fmla="*/ 3283776 h 6852679"/>
              <a:gd name="connsiteX2618" fmla="*/ 4391323 w 12157697"/>
              <a:gd name="connsiteY2618" fmla="*/ 3283776 h 6852679"/>
              <a:gd name="connsiteX2619" fmla="*/ 4391323 w 12157697"/>
              <a:gd name="connsiteY2619" fmla="*/ 3256344 h 6852679"/>
              <a:gd name="connsiteX2620" fmla="*/ 4402961 w 12157697"/>
              <a:gd name="connsiteY2620" fmla="*/ 3256344 h 6852679"/>
              <a:gd name="connsiteX2621" fmla="*/ 4402961 w 12157697"/>
              <a:gd name="connsiteY2621" fmla="*/ 3051352 h 6852679"/>
              <a:gd name="connsiteX2622" fmla="*/ 4391323 w 12157697"/>
              <a:gd name="connsiteY2622" fmla="*/ 3051352 h 6852679"/>
              <a:gd name="connsiteX2623" fmla="*/ 4391323 w 12157697"/>
              <a:gd name="connsiteY2623" fmla="*/ 3023920 h 6852679"/>
              <a:gd name="connsiteX2624" fmla="*/ 4402961 w 12157697"/>
              <a:gd name="connsiteY2624" fmla="*/ 3023920 h 6852679"/>
              <a:gd name="connsiteX2625" fmla="*/ 4402961 w 12157697"/>
              <a:gd name="connsiteY2625" fmla="*/ 2973878 h 6852679"/>
              <a:gd name="connsiteX2626" fmla="*/ 4393900 w 12157697"/>
              <a:gd name="connsiteY2626" fmla="*/ 2973878 h 6852679"/>
              <a:gd name="connsiteX2627" fmla="*/ 4376444 w 12157697"/>
              <a:gd name="connsiteY2627" fmla="*/ 2990836 h 6852679"/>
              <a:gd name="connsiteX2628" fmla="*/ 4384548 w 12157697"/>
              <a:gd name="connsiteY2628" fmla="*/ 2999190 h 6852679"/>
              <a:gd name="connsiteX2629" fmla="*/ 4364889 w 12157697"/>
              <a:gd name="connsiteY2629" fmla="*/ 3018309 h 6852679"/>
              <a:gd name="connsiteX2630" fmla="*/ 4345770 w 12157697"/>
              <a:gd name="connsiteY2630" fmla="*/ 2998650 h 6852679"/>
              <a:gd name="connsiteX2631" fmla="*/ 4365429 w 12157697"/>
              <a:gd name="connsiteY2631" fmla="*/ 2979530 h 6852679"/>
              <a:gd name="connsiteX2632" fmla="*/ 4373534 w 12157697"/>
              <a:gd name="connsiteY2632" fmla="*/ 2987885 h 6852679"/>
              <a:gd name="connsiteX2633" fmla="*/ 4391282 w 12157697"/>
              <a:gd name="connsiteY2633" fmla="*/ 2970636 h 6852679"/>
              <a:gd name="connsiteX2634" fmla="*/ 4391282 w 12157697"/>
              <a:gd name="connsiteY2634" fmla="*/ 2946487 h 6852679"/>
              <a:gd name="connsiteX2635" fmla="*/ 4402920 w 12157697"/>
              <a:gd name="connsiteY2635" fmla="*/ 2946487 h 6852679"/>
              <a:gd name="connsiteX2636" fmla="*/ 4402920 w 12157697"/>
              <a:gd name="connsiteY2636" fmla="*/ 2810200 h 6852679"/>
              <a:gd name="connsiteX2637" fmla="*/ 4336543 w 12157697"/>
              <a:gd name="connsiteY2637" fmla="*/ 2874707 h 6852679"/>
              <a:gd name="connsiteX2638" fmla="*/ 4344647 w 12157697"/>
              <a:gd name="connsiteY2638" fmla="*/ 2883061 h 6852679"/>
              <a:gd name="connsiteX2639" fmla="*/ 4327315 w 12157697"/>
              <a:gd name="connsiteY2639" fmla="*/ 2899895 h 6852679"/>
              <a:gd name="connsiteX2640" fmla="*/ 4327315 w 12157697"/>
              <a:gd name="connsiteY2640" fmla="*/ 3101478 h 6852679"/>
              <a:gd name="connsiteX2641" fmla="*/ 4338953 w 12157697"/>
              <a:gd name="connsiteY2641" fmla="*/ 3101478 h 6852679"/>
              <a:gd name="connsiteX2642" fmla="*/ 4338953 w 12157697"/>
              <a:gd name="connsiteY2642" fmla="*/ 3128910 h 6852679"/>
              <a:gd name="connsiteX2643" fmla="*/ 4327315 w 12157697"/>
              <a:gd name="connsiteY2643" fmla="*/ 3128910 h 6852679"/>
              <a:gd name="connsiteX2644" fmla="*/ 4327315 w 12157697"/>
              <a:gd name="connsiteY2644" fmla="*/ 6045389 h 6852679"/>
              <a:gd name="connsiteX2645" fmla="*/ 4338953 w 12157697"/>
              <a:gd name="connsiteY2645" fmla="*/ 6045389 h 6852679"/>
              <a:gd name="connsiteX2646" fmla="*/ 4338953 w 12157697"/>
              <a:gd name="connsiteY2646" fmla="*/ 6072821 h 6852679"/>
              <a:gd name="connsiteX2647" fmla="*/ 4327315 w 12157697"/>
              <a:gd name="connsiteY2647" fmla="*/ 6072821 h 6852679"/>
              <a:gd name="connsiteX2648" fmla="*/ 4327315 w 12157697"/>
              <a:gd name="connsiteY2648" fmla="*/ 6200338 h 6852679"/>
              <a:gd name="connsiteX2649" fmla="*/ 4338953 w 12157697"/>
              <a:gd name="connsiteY2649" fmla="*/ 6200338 h 6852679"/>
              <a:gd name="connsiteX2650" fmla="*/ 4338953 w 12157697"/>
              <a:gd name="connsiteY2650" fmla="*/ 6227770 h 6852679"/>
              <a:gd name="connsiteX2651" fmla="*/ 4311521 w 12157697"/>
              <a:gd name="connsiteY2651" fmla="*/ 6227770 h 6852679"/>
              <a:gd name="connsiteX2652" fmla="*/ 4311521 w 12157697"/>
              <a:gd name="connsiteY2652" fmla="*/ 6200338 h 6852679"/>
              <a:gd name="connsiteX2653" fmla="*/ 4323159 w 12157697"/>
              <a:gd name="connsiteY2653" fmla="*/ 6200338 h 6852679"/>
              <a:gd name="connsiteX2654" fmla="*/ 4323159 w 12157697"/>
              <a:gd name="connsiteY2654" fmla="*/ 6072821 h 6852679"/>
              <a:gd name="connsiteX2655" fmla="*/ 4311521 w 12157697"/>
              <a:gd name="connsiteY2655" fmla="*/ 6072821 h 6852679"/>
              <a:gd name="connsiteX2656" fmla="*/ 4311521 w 12157697"/>
              <a:gd name="connsiteY2656" fmla="*/ 6045389 h 6852679"/>
              <a:gd name="connsiteX2657" fmla="*/ 4323159 w 12157697"/>
              <a:gd name="connsiteY2657" fmla="*/ 6045389 h 6852679"/>
              <a:gd name="connsiteX2658" fmla="*/ 4323159 w 12157697"/>
              <a:gd name="connsiteY2658" fmla="*/ 5521729 h 6852679"/>
              <a:gd name="connsiteX2659" fmla="*/ 4296641 w 12157697"/>
              <a:gd name="connsiteY2659" fmla="*/ 5547498 h 6852679"/>
              <a:gd name="connsiteX2660" fmla="*/ 4304746 w 12157697"/>
              <a:gd name="connsiteY2660" fmla="*/ 5555852 h 6852679"/>
              <a:gd name="connsiteX2661" fmla="*/ 4285087 w 12157697"/>
              <a:gd name="connsiteY2661" fmla="*/ 5574972 h 6852679"/>
              <a:gd name="connsiteX2662" fmla="*/ 4265967 w 12157697"/>
              <a:gd name="connsiteY2662" fmla="*/ 5555312 h 6852679"/>
              <a:gd name="connsiteX2663" fmla="*/ 4285627 w 12157697"/>
              <a:gd name="connsiteY2663" fmla="*/ 5536193 h 6852679"/>
              <a:gd name="connsiteX2664" fmla="*/ 4293732 w 12157697"/>
              <a:gd name="connsiteY2664" fmla="*/ 5544547 h 6852679"/>
              <a:gd name="connsiteX2665" fmla="*/ 4323117 w 12157697"/>
              <a:gd name="connsiteY2665" fmla="*/ 5515993 h 6852679"/>
              <a:gd name="connsiteX2666" fmla="*/ 4323117 w 12157697"/>
              <a:gd name="connsiteY2666" fmla="*/ 3128993 h 6852679"/>
              <a:gd name="connsiteX2667" fmla="*/ 4311480 w 12157697"/>
              <a:gd name="connsiteY2667" fmla="*/ 3128993 h 6852679"/>
              <a:gd name="connsiteX2668" fmla="*/ 4311480 w 12157697"/>
              <a:gd name="connsiteY2668" fmla="*/ 3101561 h 6852679"/>
              <a:gd name="connsiteX2669" fmla="*/ 4323117 w 12157697"/>
              <a:gd name="connsiteY2669" fmla="*/ 3101561 h 6852679"/>
              <a:gd name="connsiteX2670" fmla="*/ 4323117 w 12157697"/>
              <a:gd name="connsiteY2670" fmla="*/ 2900393 h 6852679"/>
              <a:gd name="connsiteX2671" fmla="*/ 4316800 w 12157697"/>
              <a:gd name="connsiteY2671" fmla="*/ 2893909 h 6852679"/>
              <a:gd name="connsiteX2672" fmla="*/ 4296600 w 12157697"/>
              <a:gd name="connsiteY2672" fmla="*/ 2913527 h 6852679"/>
              <a:gd name="connsiteX2673" fmla="*/ 4304705 w 12157697"/>
              <a:gd name="connsiteY2673" fmla="*/ 2921882 h 6852679"/>
              <a:gd name="connsiteX2674" fmla="*/ 4285045 w 12157697"/>
              <a:gd name="connsiteY2674" fmla="*/ 2941002 h 6852679"/>
              <a:gd name="connsiteX2675" fmla="*/ 4265926 w 12157697"/>
              <a:gd name="connsiteY2675" fmla="*/ 2921341 h 6852679"/>
              <a:gd name="connsiteX2676" fmla="*/ 4285586 w 12157697"/>
              <a:gd name="connsiteY2676" fmla="*/ 2902223 h 6852679"/>
              <a:gd name="connsiteX2677" fmla="*/ 4293690 w 12157697"/>
              <a:gd name="connsiteY2677" fmla="*/ 2910576 h 6852679"/>
              <a:gd name="connsiteX2678" fmla="*/ 4313890 w 12157697"/>
              <a:gd name="connsiteY2678" fmla="*/ 2890958 h 6852679"/>
              <a:gd name="connsiteX2679" fmla="*/ 4305785 w 12157697"/>
              <a:gd name="connsiteY2679" fmla="*/ 2882604 h 6852679"/>
              <a:gd name="connsiteX2680" fmla="*/ 4325445 w 12157697"/>
              <a:gd name="connsiteY2680" fmla="*/ 2863485 h 6852679"/>
              <a:gd name="connsiteX2681" fmla="*/ 4333550 w 12157697"/>
              <a:gd name="connsiteY2681" fmla="*/ 2871839 h 6852679"/>
              <a:gd name="connsiteX2682" fmla="*/ 4426527 w 12157697"/>
              <a:gd name="connsiteY2682" fmla="*/ 2781521 h 6852679"/>
              <a:gd name="connsiteX2683" fmla="*/ 4473370 w 12157697"/>
              <a:gd name="connsiteY2683" fmla="*/ 2736009 h 6852679"/>
              <a:gd name="connsiteX2684" fmla="*/ 4465265 w 12157697"/>
              <a:gd name="connsiteY2684" fmla="*/ 2727655 h 6852679"/>
              <a:gd name="connsiteX2685" fmla="*/ 4484966 w 12157697"/>
              <a:gd name="connsiteY2685" fmla="*/ 2708535 h 6852679"/>
              <a:gd name="connsiteX2686" fmla="*/ 4493071 w 12157697"/>
              <a:gd name="connsiteY2686" fmla="*/ 2716890 h 6852679"/>
              <a:gd name="connsiteX2687" fmla="*/ 4515807 w 12157697"/>
              <a:gd name="connsiteY2687" fmla="*/ 2694819 h 6852679"/>
              <a:gd name="connsiteX2688" fmla="*/ 4550678 w 12157697"/>
              <a:gd name="connsiteY2688" fmla="*/ 2660945 h 6852679"/>
              <a:gd name="connsiteX2689" fmla="*/ 4550678 w 12157697"/>
              <a:gd name="connsiteY2689" fmla="*/ 2636797 h 6852679"/>
              <a:gd name="connsiteX2690" fmla="*/ 4562316 w 12157697"/>
              <a:gd name="connsiteY2690" fmla="*/ 2636797 h 6852679"/>
              <a:gd name="connsiteX2691" fmla="*/ 4562316 w 12157697"/>
              <a:gd name="connsiteY2691" fmla="*/ 2035662 h 6852679"/>
              <a:gd name="connsiteX2692" fmla="*/ 4486754 w 12157697"/>
              <a:gd name="connsiteY2692" fmla="*/ 2109105 h 6852679"/>
              <a:gd name="connsiteX2693" fmla="*/ 4486754 w 12157697"/>
              <a:gd name="connsiteY2693" fmla="*/ 2559322 h 6852679"/>
              <a:gd name="connsiteX2694" fmla="*/ 4498391 w 12157697"/>
              <a:gd name="connsiteY2694" fmla="*/ 2559322 h 6852679"/>
              <a:gd name="connsiteX2695" fmla="*/ 4498391 w 12157697"/>
              <a:gd name="connsiteY2695" fmla="*/ 2586754 h 6852679"/>
              <a:gd name="connsiteX2696" fmla="*/ 4473536 w 12157697"/>
              <a:gd name="connsiteY2696" fmla="*/ 2586754 h 6852679"/>
              <a:gd name="connsiteX2697" fmla="*/ 4327273 w 12157697"/>
              <a:gd name="connsiteY2697" fmla="*/ 2728860 h 6852679"/>
              <a:gd name="connsiteX2698" fmla="*/ 4327273 w 12157697"/>
              <a:gd name="connsiteY2698" fmla="*/ 2805462 h 6852679"/>
              <a:gd name="connsiteX2699" fmla="*/ 4326650 w 12157697"/>
              <a:gd name="connsiteY2699" fmla="*/ 2806958 h 6852679"/>
              <a:gd name="connsiteX2700" fmla="*/ 4296641 w 12157697"/>
              <a:gd name="connsiteY2700" fmla="*/ 2836136 h 6852679"/>
              <a:gd name="connsiteX2701" fmla="*/ 4304746 w 12157697"/>
              <a:gd name="connsiteY2701" fmla="*/ 2844490 h 6852679"/>
              <a:gd name="connsiteX2702" fmla="*/ 4285087 w 12157697"/>
              <a:gd name="connsiteY2702" fmla="*/ 2863609 h 6852679"/>
              <a:gd name="connsiteX2703" fmla="*/ 4265967 w 12157697"/>
              <a:gd name="connsiteY2703" fmla="*/ 2843950 h 6852679"/>
              <a:gd name="connsiteX2704" fmla="*/ 4285627 w 12157697"/>
              <a:gd name="connsiteY2704" fmla="*/ 2824831 h 6852679"/>
              <a:gd name="connsiteX2705" fmla="*/ 4293732 w 12157697"/>
              <a:gd name="connsiteY2705" fmla="*/ 2833185 h 6852679"/>
              <a:gd name="connsiteX2706" fmla="*/ 4323117 w 12157697"/>
              <a:gd name="connsiteY2706" fmla="*/ 2804631 h 6852679"/>
              <a:gd name="connsiteX2707" fmla="*/ 4323117 w 12157697"/>
              <a:gd name="connsiteY2707" fmla="*/ 2732975 h 6852679"/>
              <a:gd name="connsiteX2708" fmla="*/ 4247555 w 12157697"/>
              <a:gd name="connsiteY2708" fmla="*/ 2806418 h 6852679"/>
              <a:gd name="connsiteX2709" fmla="*/ 4247555 w 12157697"/>
              <a:gd name="connsiteY2709" fmla="*/ 3644008 h 6852679"/>
              <a:gd name="connsiteX2710" fmla="*/ 4259193 w 12157697"/>
              <a:gd name="connsiteY2710" fmla="*/ 3644008 h 6852679"/>
              <a:gd name="connsiteX2711" fmla="*/ 4259193 w 12157697"/>
              <a:gd name="connsiteY2711" fmla="*/ 3671440 h 6852679"/>
              <a:gd name="connsiteX2712" fmla="*/ 4247555 w 12157697"/>
              <a:gd name="connsiteY2712" fmla="*/ 3671440 h 6852679"/>
              <a:gd name="connsiteX2713" fmla="*/ 4247555 w 12157697"/>
              <a:gd name="connsiteY2713" fmla="*/ 5115943 h 6852679"/>
              <a:gd name="connsiteX2714" fmla="*/ 4259193 w 12157697"/>
              <a:gd name="connsiteY2714" fmla="*/ 5115943 h 6852679"/>
              <a:gd name="connsiteX2715" fmla="*/ 4259193 w 12157697"/>
              <a:gd name="connsiteY2715" fmla="*/ 5143375 h 6852679"/>
              <a:gd name="connsiteX2716" fmla="*/ 4247555 w 12157697"/>
              <a:gd name="connsiteY2716" fmla="*/ 5143375 h 6852679"/>
              <a:gd name="connsiteX2717" fmla="*/ 4247555 w 12157697"/>
              <a:gd name="connsiteY2717" fmla="*/ 5270892 h 6852679"/>
              <a:gd name="connsiteX2718" fmla="*/ 4259193 w 12157697"/>
              <a:gd name="connsiteY2718" fmla="*/ 5270892 h 6852679"/>
              <a:gd name="connsiteX2719" fmla="*/ 4259193 w 12157697"/>
              <a:gd name="connsiteY2719" fmla="*/ 5298324 h 6852679"/>
              <a:gd name="connsiteX2720" fmla="*/ 4247555 w 12157697"/>
              <a:gd name="connsiteY2720" fmla="*/ 5298324 h 6852679"/>
              <a:gd name="connsiteX2721" fmla="*/ 4247555 w 12157697"/>
              <a:gd name="connsiteY2721" fmla="*/ 5348367 h 6852679"/>
              <a:gd name="connsiteX2722" fmla="*/ 4259193 w 12157697"/>
              <a:gd name="connsiteY2722" fmla="*/ 5348367 h 6852679"/>
              <a:gd name="connsiteX2723" fmla="*/ 4259193 w 12157697"/>
              <a:gd name="connsiteY2723" fmla="*/ 5375799 h 6852679"/>
              <a:gd name="connsiteX2724" fmla="*/ 4247555 w 12157697"/>
              <a:gd name="connsiteY2724" fmla="*/ 5375799 h 6852679"/>
              <a:gd name="connsiteX2725" fmla="*/ 4247555 w 12157697"/>
              <a:gd name="connsiteY2725" fmla="*/ 5425842 h 6852679"/>
              <a:gd name="connsiteX2726" fmla="*/ 4259193 w 12157697"/>
              <a:gd name="connsiteY2726" fmla="*/ 5425842 h 6852679"/>
              <a:gd name="connsiteX2727" fmla="*/ 4259193 w 12157697"/>
              <a:gd name="connsiteY2727" fmla="*/ 5453274 h 6852679"/>
              <a:gd name="connsiteX2728" fmla="*/ 4247555 w 12157697"/>
              <a:gd name="connsiteY2728" fmla="*/ 5453274 h 6852679"/>
              <a:gd name="connsiteX2729" fmla="*/ 4247555 w 12157697"/>
              <a:gd name="connsiteY2729" fmla="*/ 6123072 h 6852679"/>
              <a:gd name="connsiteX2730" fmla="*/ 4259193 w 12157697"/>
              <a:gd name="connsiteY2730" fmla="*/ 6123072 h 6852679"/>
              <a:gd name="connsiteX2731" fmla="*/ 4259193 w 12157697"/>
              <a:gd name="connsiteY2731" fmla="*/ 6150504 h 6852679"/>
              <a:gd name="connsiteX2732" fmla="*/ 4247555 w 12157697"/>
              <a:gd name="connsiteY2732" fmla="*/ 6150504 h 6852679"/>
              <a:gd name="connsiteX2733" fmla="*/ 4247555 w 12157697"/>
              <a:gd name="connsiteY2733" fmla="*/ 6200546 h 6852679"/>
              <a:gd name="connsiteX2734" fmla="*/ 4259193 w 12157697"/>
              <a:gd name="connsiteY2734" fmla="*/ 6200546 h 6852679"/>
              <a:gd name="connsiteX2735" fmla="*/ 4259193 w 12157697"/>
              <a:gd name="connsiteY2735" fmla="*/ 6227978 h 6852679"/>
              <a:gd name="connsiteX2736" fmla="*/ 4231761 w 12157697"/>
              <a:gd name="connsiteY2736" fmla="*/ 6227978 h 6852679"/>
              <a:gd name="connsiteX2737" fmla="*/ 4231761 w 12157697"/>
              <a:gd name="connsiteY2737" fmla="*/ 6200546 h 6852679"/>
              <a:gd name="connsiteX2738" fmla="*/ 4243398 w 12157697"/>
              <a:gd name="connsiteY2738" fmla="*/ 6200546 h 6852679"/>
              <a:gd name="connsiteX2739" fmla="*/ 4243398 w 12157697"/>
              <a:gd name="connsiteY2739" fmla="*/ 6150504 h 6852679"/>
              <a:gd name="connsiteX2740" fmla="*/ 4231761 w 12157697"/>
              <a:gd name="connsiteY2740" fmla="*/ 6150504 h 6852679"/>
              <a:gd name="connsiteX2741" fmla="*/ 4231761 w 12157697"/>
              <a:gd name="connsiteY2741" fmla="*/ 6123072 h 6852679"/>
              <a:gd name="connsiteX2742" fmla="*/ 4243398 w 12157697"/>
              <a:gd name="connsiteY2742" fmla="*/ 6123072 h 6852679"/>
              <a:gd name="connsiteX2743" fmla="*/ 4243398 w 12157697"/>
              <a:gd name="connsiteY2743" fmla="*/ 5453274 h 6852679"/>
              <a:gd name="connsiteX2744" fmla="*/ 4231761 w 12157697"/>
              <a:gd name="connsiteY2744" fmla="*/ 5453274 h 6852679"/>
              <a:gd name="connsiteX2745" fmla="*/ 4231761 w 12157697"/>
              <a:gd name="connsiteY2745" fmla="*/ 5425842 h 6852679"/>
              <a:gd name="connsiteX2746" fmla="*/ 4243398 w 12157697"/>
              <a:gd name="connsiteY2746" fmla="*/ 5425842 h 6852679"/>
              <a:gd name="connsiteX2747" fmla="*/ 4243398 w 12157697"/>
              <a:gd name="connsiteY2747" fmla="*/ 5375799 h 6852679"/>
              <a:gd name="connsiteX2748" fmla="*/ 4231761 w 12157697"/>
              <a:gd name="connsiteY2748" fmla="*/ 5375799 h 6852679"/>
              <a:gd name="connsiteX2749" fmla="*/ 4231761 w 12157697"/>
              <a:gd name="connsiteY2749" fmla="*/ 5348367 h 6852679"/>
              <a:gd name="connsiteX2750" fmla="*/ 4243398 w 12157697"/>
              <a:gd name="connsiteY2750" fmla="*/ 5348367 h 6852679"/>
              <a:gd name="connsiteX2751" fmla="*/ 4243398 w 12157697"/>
              <a:gd name="connsiteY2751" fmla="*/ 5298324 h 6852679"/>
              <a:gd name="connsiteX2752" fmla="*/ 4231761 w 12157697"/>
              <a:gd name="connsiteY2752" fmla="*/ 5298324 h 6852679"/>
              <a:gd name="connsiteX2753" fmla="*/ 4231761 w 12157697"/>
              <a:gd name="connsiteY2753" fmla="*/ 5270892 h 6852679"/>
              <a:gd name="connsiteX2754" fmla="*/ 4243398 w 12157697"/>
              <a:gd name="connsiteY2754" fmla="*/ 5270892 h 6852679"/>
              <a:gd name="connsiteX2755" fmla="*/ 4243398 w 12157697"/>
              <a:gd name="connsiteY2755" fmla="*/ 5212038 h 6852679"/>
              <a:gd name="connsiteX2756" fmla="*/ 4216881 w 12157697"/>
              <a:gd name="connsiteY2756" fmla="*/ 5237807 h 6852679"/>
              <a:gd name="connsiteX2757" fmla="*/ 4224986 w 12157697"/>
              <a:gd name="connsiteY2757" fmla="*/ 5246162 h 6852679"/>
              <a:gd name="connsiteX2758" fmla="*/ 4205326 w 12157697"/>
              <a:gd name="connsiteY2758" fmla="*/ 5265281 h 6852679"/>
              <a:gd name="connsiteX2759" fmla="*/ 4186207 w 12157697"/>
              <a:gd name="connsiteY2759" fmla="*/ 5245621 h 6852679"/>
              <a:gd name="connsiteX2760" fmla="*/ 4205866 w 12157697"/>
              <a:gd name="connsiteY2760" fmla="*/ 5226502 h 6852679"/>
              <a:gd name="connsiteX2761" fmla="*/ 4213971 w 12157697"/>
              <a:gd name="connsiteY2761" fmla="*/ 5234857 h 6852679"/>
              <a:gd name="connsiteX2762" fmla="*/ 4243357 w 12157697"/>
              <a:gd name="connsiteY2762" fmla="*/ 5206302 h 6852679"/>
              <a:gd name="connsiteX2763" fmla="*/ 4243357 w 12157697"/>
              <a:gd name="connsiteY2763" fmla="*/ 5143417 h 6852679"/>
              <a:gd name="connsiteX2764" fmla="*/ 4231719 w 12157697"/>
              <a:gd name="connsiteY2764" fmla="*/ 5143417 h 6852679"/>
              <a:gd name="connsiteX2765" fmla="*/ 4231719 w 12157697"/>
              <a:gd name="connsiteY2765" fmla="*/ 5115985 h 6852679"/>
              <a:gd name="connsiteX2766" fmla="*/ 4243357 w 12157697"/>
              <a:gd name="connsiteY2766" fmla="*/ 5115985 h 6852679"/>
              <a:gd name="connsiteX2767" fmla="*/ 4243357 w 12157697"/>
              <a:gd name="connsiteY2767" fmla="*/ 3671482 h 6852679"/>
              <a:gd name="connsiteX2768" fmla="*/ 4231719 w 12157697"/>
              <a:gd name="connsiteY2768" fmla="*/ 3671482 h 6852679"/>
              <a:gd name="connsiteX2769" fmla="*/ 4231719 w 12157697"/>
              <a:gd name="connsiteY2769" fmla="*/ 3644050 h 6852679"/>
              <a:gd name="connsiteX2770" fmla="*/ 4243357 w 12157697"/>
              <a:gd name="connsiteY2770" fmla="*/ 3644050 h 6852679"/>
              <a:gd name="connsiteX2771" fmla="*/ 4243357 w 12157697"/>
              <a:gd name="connsiteY2771" fmla="*/ 2965440 h 6852679"/>
              <a:gd name="connsiteX2772" fmla="*/ 4167794 w 12157697"/>
              <a:gd name="connsiteY2772" fmla="*/ 3038883 h 6852679"/>
              <a:gd name="connsiteX2773" fmla="*/ 4167794 w 12157697"/>
              <a:gd name="connsiteY2773" fmla="*/ 3953948 h 6852679"/>
              <a:gd name="connsiteX2774" fmla="*/ 4179432 w 12157697"/>
              <a:gd name="connsiteY2774" fmla="*/ 3953948 h 6852679"/>
              <a:gd name="connsiteX2775" fmla="*/ 4179432 w 12157697"/>
              <a:gd name="connsiteY2775" fmla="*/ 3981380 h 6852679"/>
              <a:gd name="connsiteX2776" fmla="*/ 4167794 w 12157697"/>
              <a:gd name="connsiteY2776" fmla="*/ 3981380 h 6852679"/>
              <a:gd name="connsiteX2777" fmla="*/ 4167794 w 12157697"/>
              <a:gd name="connsiteY2777" fmla="*/ 4496229 h 6852679"/>
              <a:gd name="connsiteX2778" fmla="*/ 4179432 w 12157697"/>
              <a:gd name="connsiteY2778" fmla="*/ 4496229 h 6852679"/>
              <a:gd name="connsiteX2779" fmla="*/ 4179432 w 12157697"/>
              <a:gd name="connsiteY2779" fmla="*/ 4523661 h 6852679"/>
              <a:gd name="connsiteX2780" fmla="*/ 4167794 w 12157697"/>
              <a:gd name="connsiteY2780" fmla="*/ 4523661 h 6852679"/>
              <a:gd name="connsiteX2781" fmla="*/ 4167794 w 12157697"/>
              <a:gd name="connsiteY2781" fmla="*/ 4961035 h 6852679"/>
              <a:gd name="connsiteX2782" fmla="*/ 4179432 w 12157697"/>
              <a:gd name="connsiteY2782" fmla="*/ 4961035 h 6852679"/>
              <a:gd name="connsiteX2783" fmla="*/ 4179432 w 12157697"/>
              <a:gd name="connsiteY2783" fmla="*/ 4988467 h 6852679"/>
              <a:gd name="connsiteX2784" fmla="*/ 4167794 w 12157697"/>
              <a:gd name="connsiteY2784" fmla="*/ 4988467 h 6852679"/>
              <a:gd name="connsiteX2785" fmla="*/ 4167794 w 12157697"/>
              <a:gd name="connsiteY2785" fmla="*/ 5038510 h 6852679"/>
              <a:gd name="connsiteX2786" fmla="*/ 4179432 w 12157697"/>
              <a:gd name="connsiteY2786" fmla="*/ 5038510 h 6852679"/>
              <a:gd name="connsiteX2787" fmla="*/ 4179432 w 12157697"/>
              <a:gd name="connsiteY2787" fmla="*/ 5065942 h 6852679"/>
              <a:gd name="connsiteX2788" fmla="*/ 4167794 w 12157697"/>
              <a:gd name="connsiteY2788" fmla="*/ 5065942 h 6852679"/>
              <a:gd name="connsiteX2789" fmla="*/ 4167794 w 12157697"/>
              <a:gd name="connsiteY2789" fmla="*/ 5425842 h 6852679"/>
              <a:gd name="connsiteX2790" fmla="*/ 4179432 w 12157697"/>
              <a:gd name="connsiteY2790" fmla="*/ 5425842 h 6852679"/>
              <a:gd name="connsiteX2791" fmla="*/ 4179432 w 12157697"/>
              <a:gd name="connsiteY2791" fmla="*/ 5453274 h 6852679"/>
              <a:gd name="connsiteX2792" fmla="*/ 4167794 w 12157697"/>
              <a:gd name="connsiteY2792" fmla="*/ 5453274 h 6852679"/>
              <a:gd name="connsiteX2793" fmla="*/ 4167794 w 12157697"/>
              <a:gd name="connsiteY2793" fmla="*/ 5813173 h 6852679"/>
              <a:gd name="connsiteX2794" fmla="*/ 4179432 w 12157697"/>
              <a:gd name="connsiteY2794" fmla="*/ 5813173 h 6852679"/>
              <a:gd name="connsiteX2795" fmla="*/ 4179432 w 12157697"/>
              <a:gd name="connsiteY2795" fmla="*/ 5840605 h 6852679"/>
              <a:gd name="connsiteX2796" fmla="*/ 4152000 w 12157697"/>
              <a:gd name="connsiteY2796" fmla="*/ 5840605 h 6852679"/>
              <a:gd name="connsiteX2797" fmla="*/ 4152000 w 12157697"/>
              <a:gd name="connsiteY2797" fmla="*/ 5813173 h 6852679"/>
              <a:gd name="connsiteX2798" fmla="*/ 4163638 w 12157697"/>
              <a:gd name="connsiteY2798" fmla="*/ 5813173 h 6852679"/>
              <a:gd name="connsiteX2799" fmla="*/ 4163638 w 12157697"/>
              <a:gd name="connsiteY2799" fmla="*/ 5453274 h 6852679"/>
              <a:gd name="connsiteX2800" fmla="*/ 4152000 w 12157697"/>
              <a:gd name="connsiteY2800" fmla="*/ 5453274 h 6852679"/>
              <a:gd name="connsiteX2801" fmla="*/ 4152000 w 12157697"/>
              <a:gd name="connsiteY2801" fmla="*/ 5425842 h 6852679"/>
              <a:gd name="connsiteX2802" fmla="*/ 4163638 w 12157697"/>
              <a:gd name="connsiteY2802" fmla="*/ 5425842 h 6852679"/>
              <a:gd name="connsiteX2803" fmla="*/ 4163638 w 12157697"/>
              <a:gd name="connsiteY2803" fmla="*/ 5289513 h 6852679"/>
              <a:gd name="connsiteX2804" fmla="*/ 4137120 w 12157697"/>
              <a:gd name="connsiteY2804" fmla="*/ 5315282 h 6852679"/>
              <a:gd name="connsiteX2805" fmla="*/ 4145225 w 12157697"/>
              <a:gd name="connsiteY2805" fmla="*/ 5323636 h 6852679"/>
              <a:gd name="connsiteX2806" fmla="*/ 4125565 w 12157697"/>
              <a:gd name="connsiteY2806" fmla="*/ 5342756 h 6852679"/>
              <a:gd name="connsiteX2807" fmla="*/ 4106446 w 12157697"/>
              <a:gd name="connsiteY2807" fmla="*/ 5323096 h 6852679"/>
              <a:gd name="connsiteX2808" fmla="*/ 4126105 w 12157697"/>
              <a:gd name="connsiteY2808" fmla="*/ 5303977 h 6852679"/>
              <a:gd name="connsiteX2809" fmla="*/ 4134210 w 12157697"/>
              <a:gd name="connsiteY2809" fmla="*/ 5312331 h 6852679"/>
              <a:gd name="connsiteX2810" fmla="*/ 4163596 w 12157697"/>
              <a:gd name="connsiteY2810" fmla="*/ 5283777 h 6852679"/>
              <a:gd name="connsiteX2811" fmla="*/ 4163596 w 12157697"/>
              <a:gd name="connsiteY2811" fmla="*/ 5065983 h 6852679"/>
              <a:gd name="connsiteX2812" fmla="*/ 4151958 w 12157697"/>
              <a:gd name="connsiteY2812" fmla="*/ 5065983 h 6852679"/>
              <a:gd name="connsiteX2813" fmla="*/ 4151958 w 12157697"/>
              <a:gd name="connsiteY2813" fmla="*/ 5038552 h 6852679"/>
              <a:gd name="connsiteX2814" fmla="*/ 4163596 w 12157697"/>
              <a:gd name="connsiteY2814" fmla="*/ 5038552 h 6852679"/>
              <a:gd name="connsiteX2815" fmla="*/ 4163596 w 12157697"/>
              <a:gd name="connsiteY2815" fmla="*/ 4988509 h 6852679"/>
              <a:gd name="connsiteX2816" fmla="*/ 4151958 w 12157697"/>
              <a:gd name="connsiteY2816" fmla="*/ 4988509 h 6852679"/>
              <a:gd name="connsiteX2817" fmla="*/ 4151958 w 12157697"/>
              <a:gd name="connsiteY2817" fmla="*/ 4961077 h 6852679"/>
              <a:gd name="connsiteX2818" fmla="*/ 4163596 w 12157697"/>
              <a:gd name="connsiteY2818" fmla="*/ 4961077 h 6852679"/>
              <a:gd name="connsiteX2819" fmla="*/ 4163596 w 12157697"/>
              <a:gd name="connsiteY2819" fmla="*/ 4902223 h 6852679"/>
              <a:gd name="connsiteX2820" fmla="*/ 4137078 w 12157697"/>
              <a:gd name="connsiteY2820" fmla="*/ 4927992 h 6852679"/>
              <a:gd name="connsiteX2821" fmla="*/ 4145183 w 12157697"/>
              <a:gd name="connsiteY2821" fmla="*/ 4936347 h 6852679"/>
              <a:gd name="connsiteX2822" fmla="*/ 4125524 w 12157697"/>
              <a:gd name="connsiteY2822" fmla="*/ 4955466 h 6852679"/>
              <a:gd name="connsiteX2823" fmla="*/ 4106404 w 12157697"/>
              <a:gd name="connsiteY2823" fmla="*/ 4935806 h 6852679"/>
              <a:gd name="connsiteX2824" fmla="*/ 4126064 w 12157697"/>
              <a:gd name="connsiteY2824" fmla="*/ 4916687 h 6852679"/>
              <a:gd name="connsiteX2825" fmla="*/ 4134169 w 12157697"/>
              <a:gd name="connsiteY2825" fmla="*/ 4925041 h 6852679"/>
              <a:gd name="connsiteX2826" fmla="*/ 4163554 w 12157697"/>
              <a:gd name="connsiteY2826" fmla="*/ 4896487 h 6852679"/>
              <a:gd name="connsiteX2827" fmla="*/ 4163554 w 12157697"/>
              <a:gd name="connsiteY2827" fmla="*/ 4523744 h 6852679"/>
              <a:gd name="connsiteX2828" fmla="*/ 4151917 w 12157697"/>
              <a:gd name="connsiteY2828" fmla="*/ 4523744 h 6852679"/>
              <a:gd name="connsiteX2829" fmla="*/ 4151917 w 12157697"/>
              <a:gd name="connsiteY2829" fmla="*/ 4496312 h 6852679"/>
              <a:gd name="connsiteX2830" fmla="*/ 4163554 w 12157697"/>
              <a:gd name="connsiteY2830" fmla="*/ 4496312 h 6852679"/>
              <a:gd name="connsiteX2831" fmla="*/ 4163554 w 12157697"/>
              <a:gd name="connsiteY2831" fmla="*/ 3981463 h 6852679"/>
              <a:gd name="connsiteX2832" fmla="*/ 4151917 w 12157697"/>
              <a:gd name="connsiteY2832" fmla="*/ 3981463 h 6852679"/>
              <a:gd name="connsiteX2833" fmla="*/ 4151917 w 12157697"/>
              <a:gd name="connsiteY2833" fmla="*/ 3954032 h 6852679"/>
              <a:gd name="connsiteX2834" fmla="*/ 4163554 w 12157697"/>
              <a:gd name="connsiteY2834" fmla="*/ 3954032 h 6852679"/>
              <a:gd name="connsiteX2835" fmla="*/ 4163554 w 12157697"/>
              <a:gd name="connsiteY2835" fmla="*/ 3042998 h 6852679"/>
              <a:gd name="connsiteX2836" fmla="*/ 4087950 w 12157697"/>
              <a:gd name="connsiteY2836" fmla="*/ 3116441 h 6852679"/>
              <a:gd name="connsiteX2837" fmla="*/ 4087950 w 12157697"/>
              <a:gd name="connsiteY2837" fmla="*/ 4341363 h 6852679"/>
              <a:gd name="connsiteX2838" fmla="*/ 4099588 w 12157697"/>
              <a:gd name="connsiteY2838" fmla="*/ 4341363 h 6852679"/>
              <a:gd name="connsiteX2839" fmla="*/ 4099588 w 12157697"/>
              <a:gd name="connsiteY2839" fmla="*/ 4368795 h 6852679"/>
              <a:gd name="connsiteX2840" fmla="*/ 4087950 w 12157697"/>
              <a:gd name="connsiteY2840" fmla="*/ 4368795 h 6852679"/>
              <a:gd name="connsiteX2841" fmla="*/ 4087950 w 12157697"/>
              <a:gd name="connsiteY2841" fmla="*/ 4418838 h 6852679"/>
              <a:gd name="connsiteX2842" fmla="*/ 4099588 w 12157697"/>
              <a:gd name="connsiteY2842" fmla="*/ 4418838 h 6852679"/>
              <a:gd name="connsiteX2843" fmla="*/ 4099588 w 12157697"/>
              <a:gd name="connsiteY2843" fmla="*/ 4446270 h 6852679"/>
              <a:gd name="connsiteX2844" fmla="*/ 4087950 w 12157697"/>
              <a:gd name="connsiteY2844" fmla="*/ 4446270 h 6852679"/>
              <a:gd name="connsiteX2845" fmla="*/ 4087950 w 12157697"/>
              <a:gd name="connsiteY2845" fmla="*/ 4496312 h 6852679"/>
              <a:gd name="connsiteX2846" fmla="*/ 4099588 w 12157697"/>
              <a:gd name="connsiteY2846" fmla="*/ 4496312 h 6852679"/>
              <a:gd name="connsiteX2847" fmla="*/ 4099588 w 12157697"/>
              <a:gd name="connsiteY2847" fmla="*/ 4523744 h 6852679"/>
              <a:gd name="connsiteX2848" fmla="*/ 4087950 w 12157697"/>
              <a:gd name="connsiteY2848" fmla="*/ 4523744 h 6852679"/>
              <a:gd name="connsiteX2849" fmla="*/ 4087950 w 12157697"/>
              <a:gd name="connsiteY2849" fmla="*/ 5658390 h 6852679"/>
              <a:gd name="connsiteX2850" fmla="*/ 4099588 w 12157697"/>
              <a:gd name="connsiteY2850" fmla="*/ 5658390 h 6852679"/>
              <a:gd name="connsiteX2851" fmla="*/ 4099588 w 12157697"/>
              <a:gd name="connsiteY2851" fmla="*/ 5685822 h 6852679"/>
              <a:gd name="connsiteX2852" fmla="*/ 4087950 w 12157697"/>
              <a:gd name="connsiteY2852" fmla="*/ 5685822 h 6852679"/>
              <a:gd name="connsiteX2853" fmla="*/ 4087950 w 12157697"/>
              <a:gd name="connsiteY2853" fmla="*/ 5813339 h 6852679"/>
              <a:gd name="connsiteX2854" fmla="*/ 4099588 w 12157697"/>
              <a:gd name="connsiteY2854" fmla="*/ 5813339 h 6852679"/>
              <a:gd name="connsiteX2855" fmla="*/ 4099588 w 12157697"/>
              <a:gd name="connsiteY2855" fmla="*/ 5840771 h 6852679"/>
              <a:gd name="connsiteX2856" fmla="*/ 4087950 w 12157697"/>
              <a:gd name="connsiteY2856" fmla="*/ 5840771 h 6852679"/>
              <a:gd name="connsiteX2857" fmla="*/ 4087950 w 12157697"/>
              <a:gd name="connsiteY2857" fmla="*/ 5890814 h 6852679"/>
              <a:gd name="connsiteX2858" fmla="*/ 4099588 w 12157697"/>
              <a:gd name="connsiteY2858" fmla="*/ 5890814 h 6852679"/>
              <a:gd name="connsiteX2859" fmla="*/ 4099588 w 12157697"/>
              <a:gd name="connsiteY2859" fmla="*/ 5918246 h 6852679"/>
              <a:gd name="connsiteX2860" fmla="*/ 4087950 w 12157697"/>
              <a:gd name="connsiteY2860" fmla="*/ 5918246 h 6852679"/>
              <a:gd name="connsiteX2861" fmla="*/ 4087950 w 12157697"/>
              <a:gd name="connsiteY2861" fmla="*/ 5968288 h 6852679"/>
              <a:gd name="connsiteX2862" fmla="*/ 4099588 w 12157697"/>
              <a:gd name="connsiteY2862" fmla="*/ 5968288 h 6852679"/>
              <a:gd name="connsiteX2863" fmla="*/ 4099588 w 12157697"/>
              <a:gd name="connsiteY2863" fmla="*/ 5995721 h 6852679"/>
              <a:gd name="connsiteX2864" fmla="*/ 4072156 w 12157697"/>
              <a:gd name="connsiteY2864" fmla="*/ 5995721 h 6852679"/>
              <a:gd name="connsiteX2865" fmla="*/ 4072156 w 12157697"/>
              <a:gd name="connsiteY2865" fmla="*/ 5968288 h 6852679"/>
              <a:gd name="connsiteX2866" fmla="*/ 4083794 w 12157697"/>
              <a:gd name="connsiteY2866" fmla="*/ 5968288 h 6852679"/>
              <a:gd name="connsiteX2867" fmla="*/ 4083794 w 12157697"/>
              <a:gd name="connsiteY2867" fmla="*/ 5918246 h 6852679"/>
              <a:gd name="connsiteX2868" fmla="*/ 4072156 w 12157697"/>
              <a:gd name="connsiteY2868" fmla="*/ 5918246 h 6852679"/>
              <a:gd name="connsiteX2869" fmla="*/ 4072156 w 12157697"/>
              <a:gd name="connsiteY2869" fmla="*/ 5890814 h 6852679"/>
              <a:gd name="connsiteX2870" fmla="*/ 4083794 w 12157697"/>
              <a:gd name="connsiteY2870" fmla="*/ 5890814 h 6852679"/>
              <a:gd name="connsiteX2871" fmla="*/ 4083794 w 12157697"/>
              <a:gd name="connsiteY2871" fmla="*/ 5840771 h 6852679"/>
              <a:gd name="connsiteX2872" fmla="*/ 4072156 w 12157697"/>
              <a:gd name="connsiteY2872" fmla="*/ 5840771 h 6852679"/>
              <a:gd name="connsiteX2873" fmla="*/ 4072156 w 12157697"/>
              <a:gd name="connsiteY2873" fmla="*/ 5813339 h 6852679"/>
              <a:gd name="connsiteX2874" fmla="*/ 4083794 w 12157697"/>
              <a:gd name="connsiteY2874" fmla="*/ 5813339 h 6852679"/>
              <a:gd name="connsiteX2875" fmla="*/ 4083794 w 12157697"/>
              <a:gd name="connsiteY2875" fmla="*/ 5685822 h 6852679"/>
              <a:gd name="connsiteX2876" fmla="*/ 4072156 w 12157697"/>
              <a:gd name="connsiteY2876" fmla="*/ 5685822 h 6852679"/>
              <a:gd name="connsiteX2877" fmla="*/ 4072156 w 12157697"/>
              <a:gd name="connsiteY2877" fmla="*/ 5658390 h 6852679"/>
              <a:gd name="connsiteX2878" fmla="*/ 4083794 w 12157697"/>
              <a:gd name="connsiteY2878" fmla="*/ 5658390 h 6852679"/>
              <a:gd name="connsiteX2879" fmla="*/ 4083794 w 12157697"/>
              <a:gd name="connsiteY2879" fmla="*/ 4523744 h 6852679"/>
              <a:gd name="connsiteX2880" fmla="*/ 4072156 w 12157697"/>
              <a:gd name="connsiteY2880" fmla="*/ 4523744 h 6852679"/>
              <a:gd name="connsiteX2881" fmla="*/ 4072156 w 12157697"/>
              <a:gd name="connsiteY2881" fmla="*/ 4496312 h 6852679"/>
              <a:gd name="connsiteX2882" fmla="*/ 4083794 w 12157697"/>
              <a:gd name="connsiteY2882" fmla="*/ 4496312 h 6852679"/>
              <a:gd name="connsiteX2883" fmla="*/ 4083794 w 12157697"/>
              <a:gd name="connsiteY2883" fmla="*/ 4446270 h 6852679"/>
              <a:gd name="connsiteX2884" fmla="*/ 4072156 w 12157697"/>
              <a:gd name="connsiteY2884" fmla="*/ 4446270 h 6852679"/>
              <a:gd name="connsiteX2885" fmla="*/ 4072156 w 12157697"/>
              <a:gd name="connsiteY2885" fmla="*/ 4418838 h 6852679"/>
              <a:gd name="connsiteX2886" fmla="*/ 4083794 w 12157697"/>
              <a:gd name="connsiteY2886" fmla="*/ 4418838 h 6852679"/>
              <a:gd name="connsiteX2887" fmla="*/ 4083794 w 12157697"/>
              <a:gd name="connsiteY2887" fmla="*/ 4368795 h 6852679"/>
              <a:gd name="connsiteX2888" fmla="*/ 4072156 w 12157697"/>
              <a:gd name="connsiteY2888" fmla="*/ 4368795 h 6852679"/>
              <a:gd name="connsiteX2889" fmla="*/ 4072156 w 12157697"/>
              <a:gd name="connsiteY2889" fmla="*/ 4341363 h 6852679"/>
              <a:gd name="connsiteX2890" fmla="*/ 4083794 w 12157697"/>
              <a:gd name="connsiteY2890" fmla="*/ 4341363 h 6852679"/>
              <a:gd name="connsiteX2891" fmla="*/ 4083794 w 12157697"/>
              <a:gd name="connsiteY2891" fmla="*/ 3120473 h 6852679"/>
              <a:gd name="connsiteX2892" fmla="*/ 4008231 w 12157697"/>
              <a:gd name="connsiteY2892" fmla="*/ 3193916 h 6852679"/>
              <a:gd name="connsiteX2893" fmla="*/ 4008231 w 12157697"/>
              <a:gd name="connsiteY2893" fmla="*/ 4651261 h 6852679"/>
              <a:gd name="connsiteX2894" fmla="*/ 4019869 w 12157697"/>
              <a:gd name="connsiteY2894" fmla="*/ 4651261 h 6852679"/>
              <a:gd name="connsiteX2895" fmla="*/ 4019869 w 12157697"/>
              <a:gd name="connsiteY2895" fmla="*/ 4678694 h 6852679"/>
              <a:gd name="connsiteX2896" fmla="*/ 4008231 w 12157697"/>
              <a:gd name="connsiteY2896" fmla="*/ 4678694 h 6852679"/>
              <a:gd name="connsiteX2897" fmla="*/ 4008231 w 12157697"/>
              <a:gd name="connsiteY2897" fmla="*/ 5116068 h 6852679"/>
              <a:gd name="connsiteX2898" fmla="*/ 4019869 w 12157697"/>
              <a:gd name="connsiteY2898" fmla="*/ 5116068 h 6852679"/>
              <a:gd name="connsiteX2899" fmla="*/ 4019869 w 12157697"/>
              <a:gd name="connsiteY2899" fmla="*/ 5143500 h 6852679"/>
              <a:gd name="connsiteX2900" fmla="*/ 4008231 w 12157697"/>
              <a:gd name="connsiteY2900" fmla="*/ 5143500 h 6852679"/>
              <a:gd name="connsiteX2901" fmla="*/ 4008231 w 12157697"/>
              <a:gd name="connsiteY2901" fmla="*/ 5271017 h 6852679"/>
              <a:gd name="connsiteX2902" fmla="*/ 4019869 w 12157697"/>
              <a:gd name="connsiteY2902" fmla="*/ 5271017 h 6852679"/>
              <a:gd name="connsiteX2903" fmla="*/ 4019869 w 12157697"/>
              <a:gd name="connsiteY2903" fmla="*/ 5298449 h 6852679"/>
              <a:gd name="connsiteX2904" fmla="*/ 4008231 w 12157697"/>
              <a:gd name="connsiteY2904" fmla="*/ 5298449 h 6852679"/>
              <a:gd name="connsiteX2905" fmla="*/ 4008231 w 12157697"/>
              <a:gd name="connsiteY2905" fmla="*/ 5503441 h 6852679"/>
              <a:gd name="connsiteX2906" fmla="*/ 4019869 w 12157697"/>
              <a:gd name="connsiteY2906" fmla="*/ 5503441 h 6852679"/>
              <a:gd name="connsiteX2907" fmla="*/ 4019869 w 12157697"/>
              <a:gd name="connsiteY2907" fmla="*/ 5530873 h 6852679"/>
              <a:gd name="connsiteX2908" fmla="*/ 4008231 w 12157697"/>
              <a:gd name="connsiteY2908" fmla="*/ 5530873 h 6852679"/>
              <a:gd name="connsiteX2909" fmla="*/ 4008231 w 12157697"/>
              <a:gd name="connsiteY2909" fmla="*/ 6200671 h 6852679"/>
              <a:gd name="connsiteX2910" fmla="*/ 4019869 w 12157697"/>
              <a:gd name="connsiteY2910" fmla="*/ 6200671 h 6852679"/>
              <a:gd name="connsiteX2911" fmla="*/ 4019869 w 12157697"/>
              <a:gd name="connsiteY2911" fmla="*/ 6228103 h 6852679"/>
              <a:gd name="connsiteX2912" fmla="*/ 3992437 w 12157697"/>
              <a:gd name="connsiteY2912" fmla="*/ 6228103 h 6852679"/>
              <a:gd name="connsiteX2913" fmla="*/ 3992437 w 12157697"/>
              <a:gd name="connsiteY2913" fmla="*/ 6200671 h 6852679"/>
              <a:gd name="connsiteX2914" fmla="*/ 4004075 w 12157697"/>
              <a:gd name="connsiteY2914" fmla="*/ 6200671 h 6852679"/>
              <a:gd name="connsiteX2915" fmla="*/ 4004075 w 12157697"/>
              <a:gd name="connsiteY2915" fmla="*/ 5530873 h 6852679"/>
              <a:gd name="connsiteX2916" fmla="*/ 3992437 w 12157697"/>
              <a:gd name="connsiteY2916" fmla="*/ 5530873 h 6852679"/>
              <a:gd name="connsiteX2917" fmla="*/ 3992437 w 12157697"/>
              <a:gd name="connsiteY2917" fmla="*/ 5503441 h 6852679"/>
              <a:gd name="connsiteX2918" fmla="*/ 4004075 w 12157697"/>
              <a:gd name="connsiteY2918" fmla="*/ 5503441 h 6852679"/>
              <a:gd name="connsiteX2919" fmla="*/ 4004075 w 12157697"/>
              <a:gd name="connsiteY2919" fmla="*/ 5298449 h 6852679"/>
              <a:gd name="connsiteX2920" fmla="*/ 3995014 w 12157697"/>
              <a:gd name="connsiteY2920" fmla="*/ 5298449 h 6852679"/>
              <a:gd name="connsiteX2921" fmla="*/ 3977557 w 12157697"/>
              <a:gd name="connsiteY2921" fmla="*/ 5315407 h 6852679"/>
              <a:gd name="connsiteX2922" fmla="*/ 3985662 w 12157697"/>
              <a:gd name="connsiteY2922" fmla="*/ 5323761 h 6852679"/>
              <a:gd name="connsiteX2923" fmla="*/ 3966003 w 12157697"/>
              <a:gd name="connsiteY2923" fmla="*/ 5342880 h 6852679"/>
              <a:gd name="connsiteX2924" fmla="*/ 3946883 w 12157697"/>
              <a:gd name="connsiteY2924" fmla="*/ 5323221 h 6852679"/>
              <a:gd name="connsiteX2925" fmla="*/ 3966543 w 12157697"/>
              <a:gd name="connsiteY2925" fmla="*/ 5304102 h 6852679"/>
              <a:gd name="connsiteX2926" fmla="*/ 3974648 w 12157697"/>
              <a:gd name="connsiteY2926" fmla="*/ 5312456 h 6852679"/>
              <a:gd name="connsiteX2927" fmla="*/ 3992395 w 12157697"/>
              <a:gd name="connsiteY2927" fmla="*/ 5295207 h 6852679"/>
              <a:gd name="connsiteX2928" fmla="*/ 3992395 w 12157697"/>
              <a:gd name="connsiteY2928" fmla="*/ 5271058 h 6852679"/>
              <a:gd name="connsiteX2929" fmla="*/ 4004033 w 12157697"/>
              <a:gd name="connsiteY2929" fmla="*/ 5271058 h 6852679"/>
              <a:gd name="connsiteX2930" fmla="*/ 4004033 w 12157697"/>
              <a:gd name="connsiteY2930" fmla="*/ 5143541 h 6852679"/>
              <a:gd name="connsiteX2931" fmla="*/ 3992395 w 12157697"/>
              <a:gd name="connsiteY2931" fmla="*/ 5143541 h 6852679"/>
              <a:gd name="connsiteX2932" fmla="*/ 3992395 w 12157697"/>
              <a:gd name="connsiteY2932" fmla="*/ 5116109 h 6852679"/>
              <a:gd name="connsiteX2933" fmla="*/ 4004033 w 12157697"/>
              <a:gd name="connsiteY2933" fmla="*/ 5116109 h 6852679"/>
              <a:gd name="connsiteX2934" fmla="*/ 4004033 w 12157697"/>
              <a:gd name="connsiteY2934" fmla="*/ 4678735 h 6852679"/>
              <a:gd name="connsiteX2935" fmla="*/ 3992395 w 12157697"/>
              <a:gd name="connsiteY2935" fmla="*/ 4678735 h 6852679"/>
              <a:gd name="connsiteX2936" fmla="*/ 3992395 w 12157697"/>
              <a:gd name="connsiteY2936" fmla="*/ 4651303 h 6852679"/>
              <a:gd name="connsiteX2937" fmla="*/ 4004033 w 12157697"/>
              <a:gd name="connsiteY2937" fmla="*/ 4651303 h 6852679"/>
              <a:gd name="connsiteX2938" fmla="*/ 4004033 w 12157697"/>
              <a:gd name="connsiteY2938" fmla="*/ 3193085 h 6852679"/>
              <a:gd name="connsiteX2939" fmla="*/ 4004657 w 12157697"/>
              <a:gd name="connsiteY2939" fmla="*/ 3191588 h 6852679"/>
              <a:gd name="connsiteX2940" fmla="*/ 4084376 w 12157697"/>
              <a:gd name="connsiteY2940" fmla="*/ 3114113 h 6852679"/>
              <a:gd name="connsiteX2941" fmla="*/ 4243232 w 12157697"/>
              <a:gd name="connsiteY2941" fmla="*/ 2959788 h 6852679"/>
              <a:gd name="connsiteX2942" fmla="*/ 4243232 w 12157697"/>
              <a:gd name="connsiteY2942" fmla="*/ 2805711 h 6852679"/>
              <a:gd name="connsiteX2943" fmla="*/ 4243855 w 12157697"/>
              <a:gd name="connsiteY2943" fmla="*/ 2804216 h 6852679"/>
              <a:gd name="connsiteX2944" fmla="*/ 4323575 w 12157697"/>
              <a:gd name="connsiteY2944" fmla="*/ 2726740 h 6852679"/>
              <a:gd name="connsiteX2945" fmla="*/ 4412978 w 12157697"/>
              <a:gd name="connsiteY2945" fmla="*/ 2639872 h 6852679"/>
              <a:gd name="connsiteX2946" fmla="*/ 4470793 w 12157697"/>
              <a:gd name="connsiteY2946" fmla="*/ 2583720 h 6852679"/>
              <a:gd name="connsiteX2947" fmla="*/ 4470793 w 12157697"/>
              <a:gd name="connsiteY2947" fmla="*/ 2559571 h 6852679"/>
              <a:gd name="connsiteX2948" fmla="*/ 4482431 w 12157697"/>
              <a:gd name="connsiteY2948" fmla="*/ 2559571 h 6852679"/>
              <a:gd name="connsiteX2949" fmla="*/ 4482431 w 12157697"/>
              <a:gd name="connsiteY2949" fmla="*/ 2113386 h 6852679"/>
              <a:gd name="connsiteX2950" fmla="*/ 4327108 w 12157697"/>
              <a:gd name="connsiteY2950" fmla="*/ 2264303 h 6852679"/>
              <a:gd name="connsiteX2951" fmla="*/ 4327108 w 12157697"/>
              <a:gd name="connsiteY2951" fmla="*/ 2650762 h 6852679"/>
              <a:gd name="connsiteX2952" fmla="*/ 4326484 w 12157697"/>
              <a:gd name="connsiteY2952" fmla="*/ 2652258 h 6852679"/>
              <a:gd name="connsiteX2953" fmla="*/ 4296475 w 12157697"/>
              <a:gd name="connsiteY2953" fmla="*/ 2681437 h 6852679"/>
              <a:gd name="connsiteX2954" fmla="*/ 4304580 w 12157697"/>
              <a:gd name="connsiteY2954" fmla="*/ 2689790 h 6852679"/>
              <a:gd name="connsiteX2955" fmla="*/ 4284920 w 12157697"/>
              <a:gd name="connsiteY2955" fmla="*/ 2708910 h 6852679"/>
              <a:gd name="connsiteX2956" fmla="*/ 4265801 w 12157697"/>
              <a:gd name="connsiteY2956" fmla="*/ 2689251 h 6852679"/>
              <a:gd name="connsiteX2957" fmla="*/ 4285461 w 12157697"/>
              <a:gd name="connsiteY2957" fmla="*/ 2670131 h 6852679"/>
              <a:gd name="connsiteX2958" fmla="*/ 4293565 w 12157697"/>
              <a:gd name="connsiteY2958" fmla="*/ 2678485 h 6852679"/>
              <a:gd name="connsiteX2959" fmla="*/ 4322951 w 12157697"/>
              <a:gd name="connsiteY2959" fmla="*/ 2649931 h 6852679"/>
              <a:gd name="connsiteX2960" fmla="*/ 4322951 w 12157697"/>
              <a:gd name="connsiteY2960" fmla="*/ 2500800 h 6852679"/>
              <a:gd name="connsiteX2961" fmla="*/ 4313890 w 12157697"/>
              <a:gd name="connsiteY2961" fmla="*/ 2509612 h 6852679"/>
              <a:gd name="connsiteX2962" fmla="*/ 4206573 w 12157697"/>
              <a:gd name="connsiteY2962" fmla="*/ 2613895 h 6852679"/>
              <a:gd name="connsiteX2963" fmla="*/ 4092356 w 12157697"/>
              <a:gd name="connsiteY2963" fmla="*/ 2724870 h 6852679"/>
              <a:gd name="connsiteX2964" fmla="*/ 4087908 w 12157697"/>
              <a:gd name="connsiteY2964" fmla="*/ 2729193 h 6852679"/>
              <a:gd name="connsiteX2965" fmla="*/ 4087908 w 12157697"/>
              <a:gd name="connsiteY2965" fmla="*/ 3038177 h 6852679"/>
              <a:gd name="connsiteX2966" fmla="*/ 4087285 w 12157697"/>
              <a:gd name="connsiteY2966" fmla="*/ 3039673 h 6852679"/>
              <a:gd name="connsiteX2967" fmla="*/ 4057276 w 12157697"/>
              <a:gd name="connsiteY2967" fmla="*/ 3068851 h 6852679"/>
              <a:gd name="connsiteX2968" fmla="*/ 4065381 w 12157697"/>
              <a:gd name="connsiteY2968" fmla="*/ 3077205 h 6852679"/>
              <a:gd name="connsiteX2969" fmla="*/ 4045722 w 12157697"/>
              <a:gd name="connsiteY2969" fmla="*/ 3096324 h 6852679"/>
              <a:gd name="connsiteX2970" fmla="*/ 4026602 w 12157697"/>
              <a:gd name="connsiteY2970" fmla="*/ 3076665 h 6852679"/>
              <a:gd name="connsiteX2971" fmla="*/ 4046262 w 12157697"/>
              <a:gd name="connsiteY2971" fmla="*/ 3057545 h 6852679"/>
              <a:gd name="connsiteX2972" fmla="*/ 4054367 w 12157697"/>
              <a:gd name="connsiteY2972" fmla="*/ 3065900 h 6852679"/>
              <a:gd name="connsiteX2973" fmla="*/ 4083752 w 12157697"/>
              <a:gd name="connsiteY2973" fmla="*/ 3037346 h 6852679"/>
              <a:gd name="connsiteX2974" fmla="*/ 4083752 w 12157697"/>
              <a:gd name="connsiteY2974" fmla="*/ 2733266 h 6852679"/>
              <a:gd name="connsiteX2975" fmla="*/ 4017375 w 12157697"/>
              <a:gd name="connsiteY2975" fmla="*/ 2797731 h 6852679"/>
              <a:gd name="connsiteX2976" fmla="*/ 4025480 w 12157697"/>
              <a:gd name="connsiteY2976" fmla="*/ 2806085 h 6852679"/>
              <a:gd name="connsiteX2977" fmla="*/ 4008148 w 12157697"/>
              <a:gd name="connsiteY2977" fmla="*/ 2822919 h 6852679"/>
              <a:gd name="connsiteX2978" fmla="*/ 4008148 w 12157697"/>
              <a:gd name="connsiteY2978" fmla="*/ 2883269 h 6852679"/>
              <a:gd name="connsiteX2979" fmla="*/ 4007525 w 12157697"/>
              <a:gd name="connsiteY2979" fmla="*/ 2884766 h 6852679"/>
              <a:gd name="connsiteX2980" fmla="*/ 3977474 w 12157697"/>
              <a:gd name="connsiteY2980" fmla="*/ 2913943 h 6852679"/>
              <a:gd name="connsiteX2981" fmla="*/ 3985579 w 12157697"/>
              <a:gd name="connsiteY2981" fmla="*/ 2922297 h 6852679"/>
              <a:gd name="connsiteX2982" fmla="*/ 3965919 w 12157697"/>
              <a:gd name="connsiteY2982" fmla="*/ 2941417 h 6852679"/>
              <a:gd name="connsiteX2983" fmla="*/ 3946800 w 12157697"/>
              <a:gd name="connsiteY2983" fmla="*/ 2921757 h 6852679"/>
              <a:gd name="connsiteX2984" fmla="*/ 3966460 w 12157697"/>
              <a:gd name="connsiteY2984" fmla="*/ 2902638 h 6852679"/>
              <a:gd name="connsiteX2985" fmla="*/ 3974565 w 12157697"/>
              <a:gd name="connsiteY2985" fmla="*/ 2910992 h 6852679"/>
              <a:gd name="connsiteX2986" fmla="*/ 4003950 w 12157697"/>
              <a:gd name="connsiteY2986" fmla="*/ 2882438 h 6852679"/>
              <a:gd name="connsiteX2987" fmla="*/ 4003950 w 12157697"/>
              <a:gd name="connsiteY2987" fmla="*/ 2823376 h 6852679"/>
              <a:gd name="connsiteX2988" fmla="*/ 3997632 w 12157697"/>
              <a:gd name="connsiteY2988" fmla="*/ 2816892 h 6852679"/>
              <a:gd name="connsiteX2989" fmla="*/ 3928346 w 12157697"/>
              <a:gd name="connsiteY2989" fmla="*/ 2884183 h 6852679"/>
              <a:gd name="connsiteX2990" fmla="*/ 3928346 w 12157697"/>
              <a:gd name="connsiteY2990" fmla="*/ 4341529 h 6852679"/>
              <a:gd name="connsiteX2991" fmla="*/ 3939984 w 12157697"/>
              <a:gd name="connsiteY2991" fmla="*/ 4341529 h 6852679"/>
              <a:gd name="connsiteX2992" fmla="*/ 3939984 w 12157697"/>
              <a:gd name="connsiteY2992" fmla="*/ 4368961 h 6852679"/>
              <a:gd name="connsiteX2993" fmla="*/ 3928346 w 12157697"/>
              <a:gd name="connsiteY2993" fmla="*/ 4368961 h 6852679"/>
              <a:gd name="connsiteX2994" fmla="*/ 3928346 w 12157697"/>
              <a:gd name="connsiteY2994" fmla="*/ 6200837 h 6852679"/>
              <a:gd name="connsiteX2995" fmla="*/ 3939984 w 12157697"/>
              <a:gd name="connsiteY2995" fmla="*/ 6200837 h 6852679"/>
              <a:gd name="connsiteX2996" fmla="*/ 3939984 w 12157697"/>
              <a:gd name="connsiteY2996" fmla="*/ 6228269 h 6852679"/>
              <a:gd name="connsiteX2997" fmla="*/ 3928346 w 12157697"/>
              <a:gd name="connsiteY2997" fmla="*/ 6228269 h 6852679"/>
              <a:gd name="connsiteX2998" fmla="*/ 3928346 w 12157697"/>
              <a:gd name="connsiteY2998" fmla="*/ 6433220 h 6852679"/>
              <a:gd name="connsiteX2999" fmla="*/ 3939984 w 12157697"/>
              <a:gd name="connsiteY2999" fmla="*/ 6433220 h 6852679"/>
              <a:gd name="connsiteX3000" fmla="*/ 3939984 w 12157697"/>
              <a:gd name="connsiteY3000" fmla="*/ 6460651 h 6852679"/>
              <a:gd name="connsiteX3001" fmla="*/ 3928346 w 12157697"/>
              <a:gd name="connsiteY3001" fmla="*/ 6460651 h 6852679"/>
              <a:gd name="connsiteX3002" fmla="*/ 3928346 w 12157697"/>
              <a:gd name="connsiteY3002" fmla="*/ 6665643 h 6852679"/>
              <a:gd name="connsiteX3003" fmla="*/ 3939984 w 12157697"/>
              <a:gd name="connsiteY3003" fmla="*/ 6665643 h 6852679"/>
              <a:gd name="connsiteX3004" fmla="*/ 3939984 w 12157697"/>
              <a:gd name="connsiteY3004" fmla="*/ 6693075 h 6852679"/>
              <a:gd name="connsiteX3005" fmla="*/ 3912551 w 12157697"/>
              <a:gd name="connsiteY3005" fmla="*/ 6693075 h 6852679"/>
              <a:gd name="connsiteX3006" fmla="*/ 3912551 w 12157697"/>
              <a:gd name="connsiteY3006" fmla="*/ 6665643 h 6852679"/>
              <a:gd name="connsiteX3007" fmla="*/ 3924189 w 12157697"/>
              <a:gd name="connsiteY3007" fmla="*/ 6665643 h 6852679"/>
              <a:gd name="connsiteX3008" fmla="*/ 3924189 w 12157697"/>
              <a:gd name="connsiteY3008" fmla="*/ 6460651 h 6852679"/>
              <a:gd name="connsiteX3009" fmla="*/ 3912551 w 12157697"/>
              <a:gd name="connsiteY3009" fmla="*/ 6460651 h 6852679"/>
              <a:gd name="connsiteX3010" fmla="*/ 3912551 w 12157697"/>
              <a:gd name="connsiteY3010" fmla="*/ 6433220 h 6852679"/>
              <a:gd name="connsiteX3011" fmla="*/ 3924189 w 12157697"/>
              <a:gd name="connsiteY3011" fmla="*/ 6433220 h 6852679"/>
              <a:gd name="connsiteX3012" fmla="*/ 3924189 w 12157697"/>
              <a:gd name="connsiteY3012" fmla="*/ 6228269 h 6852679"/>
              <a:gd name="connsiteX3013" fmla="*/ 3912551 w 12157697"/>
              <a:gd name="connsiteY3013" fmla="*/ 6228269 h 6852679"/>
              <a:gd name="connsiteX3014" fmla="*/ 3912551 w 12157697"/>
              <a:gd name="connsiteY3014" fmla="*/ 6200837 h 6852679"/>
              <a:gd name="connsiteX3015" fmla="*/ 3924189 w 12157697"/>
              <a:gd name="connsiteY3015" fmla="*/ 6200837 h 6852679"/>
              <a:gd name="connsiteX3016" fmla="*/ 3924189 w 12157697"/>
              <a:gd name="connsiteY3016" fmla="*/ 5832126 h 6852679"/>
              <a:gd name="connsiteX3017" fmla="*/ 3848585 w 12157697"/>
              <a:gd name="connsiteY3017" fmla="*/ 5905569 h 6852679"/>
              <a:gd name="connsiteX3018" fmla="*/ 3848585 w 12157697"/>
              <a:gd name="connsiteY3018" fmla="*/ 5968455 h 6852679"/>
              <a:gd name="connsiteX3019" fmla="*/ 3860223 w 12157697"/>
              <a:gd name="connsiteY3019" fmla="*/ 5968455 h 6852679"/>
              <a:gd name="connsiteX3020" fmla="*/ 3860223 w 12157697"/>
              <a:gd name="connsiteY3020" fmla="*/ 5995887 h 6852679"/>
              <a:gd name="connsiteX3021" fmla="*/ 3848585 w 12157697"/>
              <a:gd name="connsiteY3021" fmla="*/ 5995887 h 6852679"/>
              <a:gd name="connsiteX3022" fmla="*/ 3848585 w 12157697"/>
              <a:gd name="connsiteY3022" fmla="*/ 6679401 h 6852679"/>
              <a:gd name="connsiteX3023" fmla="*/ 3847962 w 12157697"/>
              <a:gd name="connsiteY3023" fmla="*/ 6680897 h 6852679"/>
              <a:gd name="connsiteX3024" fmla="*/ 3817953 w 12157697"/>
              <a:gd name="connsiteY3024" fmla="*/ 6710075 h 6852679"/>
              <a:gd name="connsiteX3025" fmla="*/ 3826058 w 12157697"/>
              <a:gd name="connsiteY3025" fmla="*/ 6718429 h 6852679"/>
              <a:gd name="connsiteX3026" fmla="*/ 3806398 w 12157697"/>
              <a:gd name="connsiteY3026" fmla="*/ 6737548 h 6852679"/>
              <a:gd name="connsiteX3027" fmla="*/ 3787279 w 12157697"/>
              <a:gd name="connsiteY3027" fmla="*/ 6717889 h 6852679"/>
              <a:gd name="connsiteX3028" fmla="*/ 3806938 w 12157697"/>
              <a:gd name="connsiteY3028" fmla="*/ 6698769 h 6852679"/>
              <a:gd name="connsiteX3029" fmla="*/ 3815043 w 12157697"/>
              <a:gd name="connsiteY3029" fmla="*/ 6707124 h 6852679"/>
              <a:gd name="connsiteX3030" fmla="*/ 3844429 w 12157697"/>
              <a:gd name="connsiteY3030" fmla="*/ 6678569 h 6852679"/>
              <a:gd name="connsiteX3031" fmla="*/ 3844429 w 12157697"/>
              <a:gd name="connsiteY3031" fmla="*/ 5995928 h 6852679"/>
              <a:gd name="connsiteX3032" fmla="*/ 3832791 w 12157697"/>
              <a:gd name="connsiteY3032" fmla="*/ 5995928 h 6852679"/>
              <a:gd name="connsiteX3033" fmla="*/ 3832791 w 12157697"/>
              <a:gd name="connsiteY3033" fmla="*/ 5968496 h 6852679"/>
              <a:gd name="connsiteX3034" fmla="*/ 3844429 w 12157697"/>
              <a:gd name="connsiteY3034" fmla="*/ 5968496 h 6852679"/>
              <a:gd name="connsiteX3035" fmla="*/ 3844429 w 12157697"/>
              <a:gd name="connsiteY3035" fmla="*/ 5909684 h 6852679"/>
              <a:gd name="connsiteX3036" fmla="*/ 3768866 w 12157697"/>
              <a:gd name="connsiteY3036" fmla="*/ 5983127 h 6852679"/>
              <a:gd name="connsiteX3037" fmla="*/ 3768866 w 12157697"/>
              <a:gd name="connsiteY3037" fmla="*/ 6278395 h 6852679"/>
              <a:gd name="connsiteX3038" fmla="*/ 3780504 w 12157697"/>
              <a:gd name="connsiteY3038" fmla="*/ 6278395 h 6852679"/>
              <a:gd name="connsiteX3039" fmla="*/ 3780504 w 12157697"/>
              <a:gd name="connsiteY3039" fmla="*/ 6305827 h 6852679"/>
              <a:gd name="connsiteX3040" fmla="*/ 3753072 w 12157697"/>
              <a:gd name="connsiteY3040" fmla="*/ 6305827 h 6852679"/>
              <a:gd name="connsiteX3041" fmla="*/ 3753072 w 12157697"/>
              <a:gd name="connsiteY3041" fmla="*/ 6278395 h 6852679"/>
              <a:gd name="connsiteX3042" fmla="*/ 3764710 w 12157697"/>
              <a:gd name="connsiteY3042" fmla="*/ 6278395 h 6852679"/>
              <a:gd name="connsiteX3043" fmla="*/ 3764710 w 12157697"/>
              <a:gd name="connsiteY3043" fmla="*/ 5987158 h 6852679"/>
              <a:gd name="connsiteX3044" fmla="*/ 3689147 w 12157697"/>
              <a:gd name="connsiteY3044" fmla="*/ 6060601 h 6852679"/>
              <a:gd name="connsiteX3045" fmla="*/ 3689147 w 12157697"/>
              <a:gd name="connsiteY3045" fmla="*/ 6123487 h 6852679"/>
              <a:gd name="connsiteX3046" fmla="*/ 3700785 w 12157697"/>
              <a:gd name="connsiteY3046" fmla="*/ 6123487 h 6852679"/>
              <a:gd name="connsiteX3047" fmla="*/ 3700785 w 12157697"/>
              <a:gd name="connsiteY3047" fmla="*/ 6150919 h 6852679"/>
              <a:gd name="connsiteX3048" fmla="*/ 3673353 w 12157697"/>
              <a:gd name="connsiteY3048" fmla="*/ 6150919 h 6852679"/>
              <a:gd name="connsiteX3049" fmla="*/ 3673353 w 12157697"/>
              <a:gd name="connsiteY3049" fmla="*/ 6123487 h 6852679"/>
              <a:gd name="connsiteX3050" fmla="*/ 3684991 w 12157697"/>
              <a:gd name="connsiteY3050" fmla="*/ 6123487 h 6852679"/>
              <a:gd name="connsiteX3051" fmla="*/ 3684991 w 12157697"/>
              <a:gd name="connsiteY3051" fmla="*/ 6059728 h 6852679"/>
              <a:gd name="connsiteX3052" fmla="*/ 3685614 w 12157697"/>
              <a:gd name="connsiteY3052" fmla="*/ 6058232 h 6852679"/>
              <a:gd name="connsiteX3053" fmla="*/ 3765333 w 12157697"/>
              <a:gd name="connsiteY3053" fmla="*/ 5980757 h 6852679"/>
              <a:gd name="connsiteX3054" fmla="*/ 3845052 w 12157697"/>
              <a:gd name="connsiteY3054" fmla="*/ 5903283 h 6852679"/>
              <a:gd name="connsiteX3055" fmla="*/ 3924148 w 12157697"/>
              <a:gd name="connsiteY3055" fmla="*/ 5826432 h 6852679"/>
              <a:gd name="connsiteX3056" fmla="*/ 3924148 w 12157697"/>
              <a:gd name="connsiteY3056" fmla="*/ 4369086 h 6852679"/>
              <a:gd name="connsiteX3057" fmla="*/ 3912510 w 12157697"/>
              <a:gd name="connsiteY3057" fmla="*/ 4369086 h 6852679"/>
              <a:gd name="connsiteX3058" fmla="*/ 3912510 w 12157697"/>
              <a:gd name="connsiteY3058" fmla="*/ 4341654 h 6852679"/>
              <a:gd name="connsiteX3059" fmla="*/ 3924148 w 12157697"/>
              <a:gd name="connsiteY3059" fmla="*/ 4341654 h 6852679"/>
              <a:gd name="connsiteX3060" fmla="*/ 3924148 w 12157697"/>
              <a:gd name="connsiteY3060" fmla="*/ 3120764 h 6852679"/>
              <a:gd name="connsiteX3061" fmla="*/ 3897630 w 12157697"/>
              <a:gd name="connsiteY3061" fmla="*/ 3146534 h 6852679"/>
              <a:gd name="connsiteX3062" fmla="*/ 3905735 w 12157697"/>
              <a:gd name="connsiteY3062" fmla="*/ 3154887 h 6852679"/>
              <a:gd name="connsiteX3063" fmla="*/ 3886075 w 12157697"/>
              <a:gd name="connsiteY3063" fmla="*/ 3174007 h 6852679"/>
              <a:gd name="connsiteX3064" fmla="*/ 3866956 w 12157697"/>
              <a:gd name="connsiteY3064" fmla="*/ 3154347 h 6852679"/>
              <a:gd name="connsiteX3065" fmla="*/ 3886616 w 12157697"/>
              <a:gd name="connsiteY3065" fmla="*/ 3135228 h 6852679"/>
              <a:gd name="connsiteX3066" fmla="*/ 3894721 w 12157697"/>
              <a:gd name="connsiteY3066" fmla="*/ 3143582 h 6852679"/>
              <a:gd name="connsiteX3067" fmla="*/ 3924106 w 12157697"/>
              <a:gd name="connsiteY3067" fmla="*/ 3115028 h 6852679"/>
              <a:gd name="connsiteX3068" fmla="*/ 3924106 w 12157697"/>
              <a:gd name="connsiteY3068" fmla="*/ 2888424 h 6852679"/>
              <a:gd name="connsiteX3069" fmla="*/ 3848502 w 12157697"/>
              <a:gd name="connsiteY3069" fmla="*/ 2961866 h 6852679"/>
              <a:gd name="connsiteX3070" fmla="*/ 3848502 w 12157697"/>
              <a:gd name="connsiteY3070" fmla="*/ 3567033 h 6852679"/>
              <a:gd name="connsiteX3071" fmla="*/ 3860140 w 12157697"/>
              <a:gd name="connsiteY3071" fmla="*/ 3567033 h 6852679"/>
              <a:gd name="connsiteX3072" fmla="*/ 3860140 w 12157697"/>
              <a:gd name="connsiteY3072" fmla="*/ 3594464 h 6852679"/>
              <a:gd name="connsiteX3073" fmla="*/ 3848502 w 12157697"/>
              <a:gd name="connsiteY3073" fmla="*/ 3594464 h 6852679"/>
              <a:gd name="connsiteX3074" fmla="*/ 3848502 w 12157697"/>
              <a:gd name="connsiteY3074" fmla="*/ 3644507 h 6852679"/>
              <a:gd name="connsiteX3075" fmla="*/ 3860140 w 12157697"/>
              <a:gd name="connsiteY3075" fmla="*/ 3644507 h 6852679"/>
              <a:gd name="connsiteX3076" fmla="*/ 3860140 w 12157697"/>
              <a:gd name="connsiteY3076" fmla="*/ 3671939 h 6852679"/>
              <a:gd name="connsiteX3077" fmla="*/ 3848502 w 12157697"/>
              <a:gd name="connsiteY3077" fmla="*/ 3671939 h 6852679"/>
              <a:gd name="connsiteX3078" fmla="*/ 3848502 w 12157697"/>
              <a:gd name="connsiteY3078" fmla="*/ 4419212 h 6852679"/>
              <a:gd name="connsiteX3079" fmla="*/ 3860140 w 12157697"/>
              <a:gd name="connsiteY3079" fmla="*/ 4419212 h 6852679"/>
              <a:gd name="connsiteX3080" fmla="*/ 3860140 w 12157697"/>
              <a:gd name="connsiteY3080" fmla="*/ 4446644 h 6852679"/>
              <a:gd name="connsiteX3081" fmla="*/ 3848502 w 12157697"/>
              <a:gd name="connsiteY3081" fmla="*/ 4446644 h 6852679"/>
              <a:gd name="connsiteX3082" fmla="*/ 3848502 w 12157697"/>
              <a:gd name="connsiteY3082" fmla="*/ 4961492 h 6852679"/>
              <a:gd name="connsiteX3083" fmla="*/ 3860140 w 12157697"/>
              <a:gd name="connsiteY3083" fmla="*/ 4961492 h 6852679"/>
              <a:gd name="connsiteX3084" fmla="*/ 3860140 w 12157697"/>
              <a:gd name="connsiteY3084" fmla="*/ 4988925 h 6852679"/>
              <a:gd name="connsiteX3085" fmla="*/ 3848502 w 12157697"/>
              <a:gd name="connsiteY3085" fmla="*/ 4988925 h 6852679"/>
              <a:gd name="connsiteX3086" fmla="*/ 3848502 w 12157697"/>
              <a:gd name="connsiteY3086" fmla="*/ 5193875 h 6852679"/>
              <a:gd name="connsiteX3087" fmla="*/ 3860140 w 12157697"/>
              <a:gd name="connsiteY3087" fmla="*/ 5193875 h 6852679"/>
              <a:gd name="connsiteX3088" fmla="*/ 3860140 w 12157697"/>
              <a:gd name="connsiteY3088" fmla="*/ 5221307 h 6852679"/>
              <a:gd name="connsiteX3089" fmla="*/ 3848502 w 12157697"/>
              <a:gd name="connsiteY3089" fmla="*/ 5221307 h 6852679"/>
              <a:gd name="connsiteX3090" fmla="*/ 3848502 w 12157697"/>
              <a:gd name="connsiteY3090" fmla="*/ 5503774 h 6852679"/>
              <a:gd name="connsiteX3091" fmla="*/ 3860140 w 12157697"/>
              <a:gd name="connsiteY3091" fmla="*/ 5503774 h 6852679"/>
              <a:gd name="connsiteX3092" fmla="*/ 3860140 w 12157697"/>
              <a:gd name="connsiteY3092" fmla="*/ 5531205 h 6852679"/>
              <a:gd name="connsiteX3093" fmla="*/ 3832708 w 12157697"/>
              <a:gd name="connsiteY3093" fmla="*/ 5531205 h 6852679"/>
              <a:gd name="connsiteX3094" fmla="*/ 3832708 w 12157697"/>
              <a:gd name="connsiteY3094" fmla="*/ 5503774 h 6852679"/>
              <a:gd name="connsiteX3095" fmla="*/ 3844346 w 12157697"/>
              <a:gd name="connsiteY3095" fmla="*/ 5503774 h 6852679"/>
              <a:gd name="connsiteX3096" fmla="*/ 3844346 w 12157697"/>
              <a:gd name="connsiteY3096" fmla="*/ 5221307 h 6852679"/>
              <a:gd name="connsiteX3097" fmla="*/ 3832708 w 12157697"/>
              <a:gd name="connsiteY3097" fmla="*/ 5221307 h 6852679"/>
              <a:gd name="connsiteX3098" fmla="*/ 3832708 w 12157697"/>
              <a:gd name="connsiteY3098" fmla="*/ 5193875 h 6852679"/>
              <a:gd name="connsiteX3099" fmla="*/ 3844346 w 12157697"/>
              <a:gd name="connsiteY3099" fmla="*/ 5193875 h 6852679"/>
              <a:gd name="connsiteX3100" fmla="*/ 3844346 w 12157697"/>
              <a:gd name="connsiteY3100" fmla="*/ 4988925 h 6852679"/>
              <a:gd name="connsiteX3101" fmla="*/ 3832708 w 12157697"/>
              <a:gd name="connsiteY3101" fmla="*/ 4988925 h 6852679"/>
              <a:gd name="connsiteX3102" fmla="*/ 3832708 w 12157697"/>
              <a:gd name="connsiteY3102" fmla="*/ 4961492 h 6852679"/>
              <a:gd name="connsiteX3103" fmla="*/ 3844346 w 12157697"/>
              <a:gd name="connsiteY3103" fmla="*/ 4961492 h 6852679"/>
              <a:gd name="connsiteX3104" fmla="*/ 3844346 w 12157697"/>
              <a:gd name="connsiteY3104" fmla="*/ 4446644 h 6852679"/>
              <a:gd name="connsiteX3105" fmla="*/ 3832708 w 12157697"/>
              <a:gd name="connsiteY3105" fmla="*/ 4446644 h 6852679"/>
              <a:gd name="connsiteX3106" fmla="*/ 3832708 w 12157697"/>
              <a:gd name="connsiteY3106" fmla="*/ 4419212 h 6852679"/>
              <a:gd name="connsiteX3107" fmla="*/ 3844346 w 12157697"/>
              <a:gd name="connsiteY3107" fmla="*/ 4419212 h 6852679"/>
              <a:gd name="connsiteX3108" fmla="*/ 3844346 w 12157697"/>
              <a:gd name="connsiteY3108" fmla="*/ 3671939 h 6852679"/>
              <a:gd name="connsiteX3109" fmla="*/ 3832708 w 12157697"/>
              <a:gd name="connsiteY3109" fmla="*/ 3671939 h 6852679"/>
              <a:gd name="connsiteX3110" fmla="*/ 3832708 w 12157697"/>
              <a:gd name="connsiteY3110" fmla="*/ 3644507 h 6852679"/>
              <a:gd name="connsiteX3111" fmla="*/ 3844346 w 12157697"/>
              <a:gd name="connsiteY3111" fmla="*/ 3644507 h 6852679"/>
              <a:gd name="connsiteX3112" fmla="*/ 3844346 w 12157697"/>
              <a:gd name="connsiteY3112" fmla="*/ 3594464 h 6852679"/>
              <a:gd name="connsiteX3113" fmla="*/ 3832708 w 12157697"/>
              <a:gd name="connsiteY3113" fmla="*/ 3594464 h 6852679"/>
              <a:gd name="connsiteX3114" fmla="*/ 3832708 w 12157697"/>
              <a:gd name="connsiteY3114" fmla="*/ 3567033 h 6852679"/>
              <a:gd name="connsiteX3115" fmla="*/ 3844346 w 12157697"/>
              <a:gd name="connsiteY3115" fmla="*/ 3567033 h 6852679"/>
              <a:gd name="connsiteX3116" fmla="*/ 3844346 w 12157697"/>
              <a:gd name="connsiteY3116" fmla="*/ 2965898 h 6852679"/>
              <a:gd name="connsiteX3117" fmla="*/ 3768783 w 12157697"/>
              <a:gd name="connsiteY3117" fmla="*/ 3039341 h 6852679"/>
              <a:gd name="connsiteX3118" fmla="*/ 3768783 w 12157697"/>
              <a:gd name="connsiteY3118" fmla="*/ 3179701 h 6852679"/>
              <a:gd name="connsiteX3119" fmla="*/ 3780421 w 12157697"/>
              <a:gd name="connsiteY3119" fmla="*/ 3179701 h 6852679"/>
              <a:gd name="connsiteX3120" fmla="*/ 3780421 w 12157697"/>
              <a:gd name="connsiteY3120" fmla="*/ 3207133 h 6852679"/>
              <a:gd name="connsiteX3121" fmla="*/ 3768783 w 12157697"/>
              <a:gd name="connsiteY3121" fmla="*/ 3207133 h 6852679"/>
              <a:gd name="connsiteX3122" fmla="*/ 3768783 w 12157697"/>
              <a:gd name="connsiteY3122" fmla="*/ 3334650 h 6852679"/>
              <a:gd name="connsiteX3123" fmla="*/ 3780421 w 12157697"/>
              <a:gd name="connsiteY3123" fmla="*/ 3334650 h 6852679"/>
              <a:gd name="connsiteX3124" fmla="*/ 3780421 w 12157697"/>
              <a:gd name="connsiteY3124" fmla="*/ 3362082 h 6852679"/>
              <a:gd name="connsiteX3125" fmla="*/ 3768783 w 12157697"/>
              <a:gd name="connsiteY3125" fmla="*/ 3362082 h 6852679"/>
              <a:gd name="connsiteX3126" fmla="*/ 3768783 w 12157697"/>
              <a:gd name="connsiteY3126" fmla="*/ 3722023 h 6852679"/>
              <a:gd name="connsiteX3127" fmla="*/ 3780421 w 12157697"/>
              <a:gd name="connsiteY3127" fmla="*/ 3722023 h 6852679"/>
              <a:gd name="connsiteX3128" fmla="*/ 3780421 w 12157697"/>
              <a:gd name="connsiteY3128" fmla="*/ 3749455 h 6852679"/>
              <a:gd name="connsiteX3129" fmla="*/ 3768783 w 12157697"/>
              <a:gd name="connsiteY3129" fmla="*/ 3749455 h 6852679"/>
              <a:gd name="connsiteX3130" fmla="*/ 3768783 w 12157697"/>
              <a:gd name="connsiteY3130" fmla="*/ 4031880 h 6852679"/>
              <a:gd name="connsiteX3131" fmla="*/ 3780421 w 12157697"/>
              <a:gd name="connsiteY3131" fmla="*/ 4031880 h 6852679"/>
              <a:gd name="connsiteX3132" fmla="*/ 3780421 w 12157697"/>
              <a:gd name="connsiteY3132" fmla="*/ 4059312 h 6852679"/>
              <a:gd name="connsiteX3133" fmla="*/ 3768783 w 12157697"/>
              <a:gd name="connsiteY3133" fmla="*/ 4059312 h 6852679"/>
              <a:gd name="connsiteX3134" fmla="*/ 3768783 w 12157697"/>
              <a:gd name="connsiteY3134" fmla="*/ 4109355 h 6852679"/>
              <a:gd name="connsiteX3135" fmla="*/ 3780421 w 12157697"/>
              <a:gd name="connsiteY3135" fmla="*/ 4109355 h 6852679"/>
              <a:gd name="connsiteX3136" fmla="*/ 3780421 w 12157697"/>
              <a:gd name="connsiteY3136" fmla="*/ 4136787 h 6852679"/>
              <a:gd name="connsiteX3137" fmla="*/ 3768783 w 12157697"/>
              <a:gd name="connsiteY3137" fmla="*/ 4136787 h 6852679"/>
              <a:gd name="connsiteX3138" fmla="*/ 3768783 w 12157697"/>
              <a:gd name="connsiteY3138" fmla="*/ 4341779 h 6852679"/>
              <a:gd name="connsiteX3139" fmla="*/ 3780421 w 12157697"/>
              <a:gd name="connsiteY3139" fmla="*/ 4341779 h 6852679"/>
              <a:gd name="connsiteX3140" fmla="*/ 3780421 w 12157697"/>
              <a:gd name="connsiteY3140" fmla="*/ 4369210 h 6852679"/>
              <a:gd name="connsiteX3141" fmla="*/ 3768783 w 12157697"/>
              <a:gd name="connsiteY3141" fmla="*/ 4369210 h 6852679"/>
              <a:gd name="connsiteX3142" fmla="*/ 3768783 w 12157697"/>
              <a:gd name="connsiteY3142" fmla="*/ 4419253 h 6852679"/>
              <a:gd name="connsiteX3143" fmla="*/ 3780421 w 12157697"/>
              <a:gd name="connsiteY3143" fmla="*/ 4419253 h 6852679"/>
              <a:gd name="connsiteX3144" fmla="*/ 3780421 w 12157697"/>
              <a:gd name="connsiteY3144" fmla="*/ 4446685 h 6852679"/>
              <a:gd name="connsiteX3145" fmla="*/ 3768783 w 12157697"/>
              <a:gd name="connsiteY3145" fmla="*/ 4446685 h 6852679"/>
              <a:gd name="connsiteX3146" fmla="*/ 3768783 w 12157697"/>
              <a:gd name="connsiteY3146" fmla="*/ 4884059 h 6852679"/>
              <a:gd name="connsiteX3147" fmla="*/ 3780421 w 12157697"/>
              <a:gd name="connsiteY3147" fmla="*/ 4884059 h 6852679"/>
              <a:gd name="connsiteX3148" fmla="*/ 3780421 w 12157697"/>
              <a:gd name="connsiteY3148" fmla="*/ 4911492 h 6852679"/>
              <a:gd name="connsiteX3149" fmla="*/ 3768783 w 12157697"/>
              <a:gd name="connsiteY3149" fmla="*/ 4911492 h 6852679"/>
              <a:gd name="connsiteX3150" fmla="*/ 3768783 w 12157697"/>
              <a:gd name="connsiteY3150" fmla="*/ 5658764 h 6852679"/>
              <a:gd name="connsiteX3151" fmla="*/ 3780421 w 12157697"/>
              <a:gd name="connsiteY3151" fmla="*/ 5658764 h 6852679"/>
              <a:gd name="connsiteX3152" fmla="*/ 3780421 w 12157697"/>
              <a:gd name="connsiteY3152" fmla="*/ 5686196 h 6852679"/>
              <a:gd name="connsiteX3153" fmla="*/ 3768783 w 12157697"/>
              <a:gd name="connsiteY3153" fmla="*/ 5686196 h 6852679"/>
              <a:gd name="connsiteX3154" fmla="*/ 3768783 w 12157697"/>
              <a:gd name="connsiteY3154" fmla="*/ 5749955 h 6852679"/>
              <a:gd name="connsiteX3155" fmla="*/ 3768159 w 12157697"/>
              <a:gd name="connsiteY3155" fmla="*/ 5751451 h 6852679"/>
              <a:gd name="connsiteX3156" fmla="*/ 3728508 w 12157697"/>
              <a:gd name="connsiteY3156" fmla="*/ 5789981 h 6852679"/>
              <a:gd name="connsiteX3157" fmla="*/ 3658432 w 12157697"/>
              <a:gd name="connsiteY3157" fmla="*/ 5858062 h 6852679"/>
              <a:gd name="connsiteX3158" fmla="*/ 3666536 w 12157697"/>
              <a:gd name="connsiteY3158" fmla="*/ 5866416 h 6852679"/>
              <a:gd name="connsiteX3159" fmla="*/ 3646877 w 12157697"/>
              <a:gd name="connsiteY3159" fmla="*/ 5885535 h 6852679"/>
              <a:gd name="connsiteX3160" fmla="*/ 3638772 w 12157697"/>
              <a:gd name="connsiteY3160" fmla="*/ 5877181 h 6852679"/>
              <a:gd name="connsiteX3161" fmla="*/ 3609386 w 12157697"/>
              <a:gd name="connsiteY3161" fmla="*/ 5905735 h 6852679"/>
              <a:gd name="connsiteX3162" fmla="*/ 3609386 w 12157697"/>
              <a:gd name="connsiteY3162" fmla="*/ 6046096 h 6852679"/>
              <a:gd name="connsiteX3163" fmla="*/ 3621024 w 12157697"/>
              <a:gd name="connsiteY3163" fmla="*/ 6046096 h 6852679"/>
              <a:gd name="connsiteX3164" fmla="*/ 3621024 w 12157697"/>
              <a:gd name="connsiteY3164" fmla="*/ 6073528 h 6852679"/>
              <a:gd name="connsiteX3165" fmla="*/ 3593592 w 12157697"/>
              <a:gd name="connsiteY3165" fmla="*/ 6073528 h 6852679"/>
              <a:gd name="connsiteX3166" fmla="*/ 3593592 w 12157697"/>
              <a:gd name="connsiteY3166" fmla="*/ 6046096 h 6852679"/>
              <a:gd name="connsiteX3167" fmla="*/ 3605230 w 12157697"/>
              <a:gd name="connsiteY3167" fmla="*/ 6046096 h 6852679"/>
              <a:gd name="connsiteX3168" fmla="*/ 3605230 w 12157697"/>
              <a:gd name="connsiteY3168" fmla="*/ 5909808 h 6852679"/>
              <a:gd name="connsiteX3169" fmla="*/ 3548246 w 12157697"/>
              <a:gd name="connsiteY3169" fmla="*/ 5965171 h 6852679"/>
              <a:gd name="connsiteX3170" fmla="*/ 3529626 w 12157697"/>
              <a:gd name="connsiteY3170" fmla="*/ 5983252 h 6852679"/>
              <a:gd name="connsiteX3171" fmla="*/ 3529626 w 12157697"/>
              <a:gd name="connsiteY3171" fmla="*/ 6588418 h 6852679"/>
              <a:gd name="connsiteX3172" fmla="*/ 3541264 w 12157697"/>
              <a:gd name="connsiteY3172" fmla="*/ 6588418 h 6852679"/>
              <a:gd name="connsiteX3173" fmla="*/ 3541264 w 12157697"/>
              <a:gd name="connsiteY3173" fmla="*/ 6615850 h 6852679"/>
              <a:gd name="connsiteX3174" fmla="*/ 3513832 w 12157697"/>
              <a:gd name="connsiteY3174" fmla="*/ 6615850 h 6852679"/>
              <a:gd name="connsiteX3175" fmla="*/ 3513832 w 12157697"/>
              <a:gd name="connsiteY3175" fmla="*/ 6588418 h 6852679"/>
              <a:gd name="connsiteX3176" fmla="*/ 3525470 w 12157697"/>
              <a:gd name="connsiteY3176" fmla="*/ 6588418 h 6852679"/>
              <a:gd name="connsiteX3177" fmla="*/ 3525470 w 12157697"/>
              <a:gd name="connsiteY3177" fmla="*/ 5987283 h 6852679"/>
              <a:gd name="connsiteX3178" fmla="*/ 3504106 w 12157697"/>
              <a:gd name="connsiteY3178" fmla="*/ 6008023 h 6852679"/>
              <a:gd name="connsiteX3179" fmla="*/ 3449865 w 12157697"/>
              <a:gd name="connsiteY3179" fmla="*/ 6060726 h 6852679"/>
              <a:gd name="connsiteX3180" fmla="*/ 3449865 w 12157697"/>
              <a:gd name="connsiteY3180" fmla="*/ 6123612 h 6852679"/>
              <a:gd name="connsiteX3181" fmla="*/ 3461503 w 12157697"/>
              <a:gd name="connsiteY3181" fmla="*/ 6123612 h 6852679"/>
              <a:gd name="connsiteX3182" fmla="*/ 3461503 w 12157697"/>
              <a:gd name="connsiteY3182" fmla="*/ 6151044 h 6852679"/>
              <a:gd name="connsiteX3183" fmla="*/ 3449865 w 12157697"/>
              <a:gd name="connsiteY3183" fmla="*/ 6151044 h 6852679"/>
              <a:gd name="connsiteX3184" fmla="*/ 3449865 w 12157697"/>
              <a:gd name="connsiteY3184" fmla="*/ 6433469 h 6852679"/>
              <a:gd name="connsiteX3185" fmla="*/ 3461503 w 12157697"/>
              <a:gd name="connsiteY3185" fmla="*/ 6433469 h 6852679"/>
              <a:gd name="connsiteX3186" fmla="*/ 3461503 w 12157697"/>
              <a:gd name="connsiteY3186" fmla="*/ 6460901 h 6852679"/>
              <a:gd name="connsiteX3187" fmla="*/ 3449865 w 12157697"/>
              <a:gd name="connsiteY3187" fmla="*/ 6460901 h 6852679"/>
              <a:gd name="connsiteX3188" fmla="*/ 3449865 w 12157697"/>
              <a:gd name="connsiteY3188" fmla="*/ 6665893 h 6852679"/>
              <a:gd name="connsiteX3189" fmla="*/ 3461503 w 12157697"/>
              <a:gd name="connsiteY3189" fmla="*/ 6665893 h 6852679"/>
              <a:gd name="connsiteX3190" fmla="*/ 3461503 w 12157697"/>
              <a:gd name="connsiteY3190" fmla="*/ 6693325 h 6852679"/>
              <a:gd name="connsiteX3191" fmla="*/ 3449865 w 12157697"/>
              <a:gd name="connsiteY3191" fmla="*/ 6693325 h 6852679"/>
              <a:gd name="connsiteX3192" fmla="*/ 3449865 w 12157697"/>
              <a:gd name="connsiteY3192" fmla="*/ 6743367 h 6852679"/>
              <a:gd name="connsiteX3193" fmla="*/ 3461503 w 12157697"/>
              <a:gd name="connsiteY3193" fmla="*/ 6743367 h 6852679"/>
              <a:gd name="connsiteX3194" fmla="*/ 3461503 w 12157697"/>
              <a:gd name="connsiteY3194" fmla="*/ 6770799 h 6852679"/>
              <a:gd name="connsiteX3195" fmla="*/ 3434071 w 12157697"/>
              <a:gd name="connsiteY3195" fmla="*/ 6770799 h 6852679"/>
              <a:gd name="connsiteX3196" fmla="*/ 3434071 w 12157697"/>
              <a:gd name="connsiteY3196" fmla="*/ 6743367 h 6852679"/>
              <a:gd name="connsiteX3197" fmla="*/ 3445709 w 12157697"/>
              <a:gd name="connsiteY3197" fmla="*/ 6743367 h 6852679"/>
              <a:gd name="connsiteX3198" fmla="*/ 3445709 w 12157697"/>
              <a:gd name="connsiteY3198" fmla="*/ 6693325 h 6852679"/>
              <a:gd name="connsiteX3199" fmla="*/ 3434071 w 12157697"/>
              <a:gd name="connsiteY3199" fmla="*/ 6693325 h 6852679"/>
              <a:gd name="connsiteX3200" fmla="*/ 3434071 w 12157697"/>
              <a:gd name="connsiteY3200" fmla="*/ 6665893 h 6852679"/>
              <a:gd name="connsiteX3201" fmla="*/ 3445709 w 12157697"/>
              <a:gd name="connsiteY3201" fmla="*/ 6665893 h 6852679"/>
              <a:gd name="connsiteX3202" fmla="*/ 3445709 w 12157697"/>
              <a:gd name="connsiteY3202" fmla="*/ 6460901 h 6852679"/>
              <a:gd name="connsiteX3203" fmla="*/ 3434071 w 12157697"/>
              <a:gd name="connsiteY3203" fmla="*/ 6460901 h 6852679"/>
              <a:gd name="connsiteX3204" fmla="*/ 3434071 w 12157697"/>
              <a:gd name="connsiteY3204" fmla="*/ 6433469 h 6852679"/>
              <a:gd name="connsiteX3205" fmla="*/ 3445709 w 12157697"/>
              <a:gd name="connsiteY3205" fmla="*/ 6433469 h 6852679"/>
              <a:gd name="connsiteX3206" fmla="*/ 3445709 w 12157697"/>
              <a:gd name="connsiteY3206" fmla="*/ 6151044 h 6852679"/>
              <a:gd name="connsiteX3207" fmla="*/ 3434071 w 12157697"/>
              <a:gd name="connsiteY3207" fmla="*/ 6151044 h 6852679"/>
              <a:gd name="connsiteX3208" fmla="*/ 3434071 w 12157697"/>
              <a:gd name="connsiteY3208" fmla="*/ 6123612 h 6852679"/>
              <a:gd name="connsiteX3209" fmla="*/ 3445709 w 12157697"/>
              <a:gd name="connsiteY3209" fmla="*/ 6123612 h 6852679"/>
              <a:gd name="connsiteX3210" fmla="*/ 3445709 w 12157697"/>
              <a:gd name="connsiteY3210" fmla="*/ 6064758 h 6852679"/>
              <a:gd name="connsiteX3211" fmla="*/ 3370146 w 12157697"/>
              <a:gd name="connsiteY3211" fmla="*/ 6138200 h 6852679"/>
              <a:gd name="connsiteX3212" fmla="*/ 3370146 w 12157697"/>
              <a:gd name="connsiteY3212" fmla="*/ 6356036 h 6852679"/>
              <a:gd name="connsiteX3213" fmla="*/ 3381784 w 12157697"/>
              <a:gd name="connsiteY3213" fmla="*/ 6356036 h 6852679"/>
              <a:gd name="connsiteX3214" fmla="*/ 3381784 w 12157697"/>
              <a:gd name="connsiteY3214" fmla="*/ 6383468 h 6852679"/>
              <a:gd name="connsiteX3215" fmla="*/ 3370146 w 12157697"/>
              <a:gd name="connsiteY3215" fmla="*/ 6383468 h 6852679"/>
              <a:gd name="connsiteX3216" fmla="*/ 3370146 w 12157697"/>
              <a:gd name="connsiteY3216" fmla="*/ 6743367 h 6852679"/>
              <a:gd name="connsiteX3217" fmla="*/ 3381784 w 12157697"/>
              <a:gd name="connsiteY3217" fmla="*/ 6743367 h 6852679"/>
              <a:gd name="connsiteX3218" fmla="*/ 3381784 w 12157697"/>
              <a:gd name="connsiteY3218" fmla="*/ 6770799 h 6852679"/>
              <a:gd name="connsiteX3219" fmla="*/ 3354352 w 12157697"/>
              <a:gd name="connsiteY3219" fmla="*/ 6770799 h 6852679"/>
              <a:gd name="connsiteX3220" fmla="*/ 3354352 w 12157697"/>
              <a:gd name="connsiteY3220" fmla="*/ 6743367 h 6852679"/>
              <a:gd name="connsiteX3221" fmla="*/ 3365990 w 12157697"/>
              <a:gd name="connsiteY3221" fmla="*/ 6743367 h 6852679"/>
              <a:gd name="connsiteX3222" fmla="*/ 3365990 w 12157697"/>
              <a:gd name="connsiteY3222" fmla="*/ 6383468 h 6852679"/>
              <a:gd name="connsiteX3223" fmla="*/ 3354352 w 12157697"/>
              <a:gd name="connsiteY3223" fmla="*/ 6383468 h 6852679"/>
              <a:gd name="connsiteX3224" fmla="*/ 3354352 w 12157697"/>
              <a:gd name="connsiteY3224" fmla="*/ 6356036 h 6852679"/>
              <a:gd name="connsiteX3225" fmla="*/ 3365990 w 12157697"/>
              <a:gd name="connsiteY3225" fmla="*/ 6356036 h 6852679"/>
              <a:gd name="connsiteX3226" fmla="*/ 3365990 w 12157697"/>
              <a:gd name="connsiteY3226" fmla="*/ 6137328 h 6852679"/>
              <a:gd name="connsiteX3227" fmla="*/ 3366613 w 12157697"/>
              <a:gd name="connsiteY3227" fmla="*/ 6135832 h 6852679"/>
              <a:gd name="connsiteX3228" fmla="*/ 3446332 w 12157697"/>
              <a:gd name="connsiteY3228" fmla="*/ 6058357 h 6852679"/>
              <a:gd name="connsiteX3229" fmla="*/ 3538354 w 12157697"/>
              <a:gd name="connsiteY3229" fmla="*/ 5968953 h 6852679"/>
              <a:gd name="connsiteX3230" fmla="*/ 3555146 w 12157697"/>
              <a:gd name="connsiteY3230" fmla="*/ 5952661 h 6852679"/>
              <a:gd name="connsiteX3231" fmla="*/ 3605812 w 12157697"/>
              <a:gd name="connsiteY3231" fmla="*/ 5903449 h 6852679"/>
              <a:gd name="connsiteX3232" fmla="*/ 3633493 w 12157697"/>
              <a:gd name="connsiteY3232" fmla="*/ 5876558 h 6852679"/>
              <a:gd name="connsiteX3233" fmla="*/ 3635821 w 12157697"/>
              <a:gd name="connsiteY3233" fmla="*/ 5874271 h 6852679"/>
              <a:gd name="connsiteX3234" fmla="*/ 3627716 w 12157697"/>
              <a:gd name="connsiteY3234" fmla="*/ 5865918 h 6852679"/>
              <a:gd name="connsiteX3235" fmla="*/ 3647376 w 12157697"/>
              <a:gd name="connsiteY3235" fmla="*/ 5846798 h 6852679"/>
              <a:gd name="connsiteX3236" fmla="*/ 3655480 w 12157697"/>
              <a:gd name="connsiteY3236" fmla="*/ 5855152 h 6852679"/>
              <a:gd name="connsiteX3237" fmla="*/ 3736862 w 12157697"/>
              <a:gd name="connsiteY3237" fmla="*/ 5776098 h 6852679"/>
              <a:gd name="connsiteX3238" fmla="*/ 3764627 w 12157697"/>
              <a:gd name="connsiteY3238" fmla="*/ 5749123 h 6852679"/>
              <a:gd name="connsiteX3239" fmla="*/ 3764627 w 12157697"/>
              <a:gd name="connsiteY3239" fmla="*/ 5686238 h 6852679"/>
              <a:gd name="connsiteX3240" fmla="*/ 3752989 w 12157697"/>
              <a:gd name="connsiteY3240" fmla="*/ 5686238 h 6852679"/>
              <a:gd name="connsiteX3241" fmla="*/ 3752989 w 12157697"/>
              <a:gd name="connsiteY3241" fmla="*/ 5658806 h 6852679"/>
              <a:gd name="connsiteX3242" fmla="*/ 3764627 w 12157697"/>
              <a:gd name="connsiteY3242" fmla="*/ 5658806 h 6852679"/>
              <a:gd name="connsiteX3243" fmla="*/ 3764627 w 12157697"/>
              <a:gd name="connsiteY3243" fmla="*/ 4911533 h 6852679"/>
              <a:gd name="connsiteX3244" fmla="*/ 3752989 w 12157697"/>
              <a:gd name="connsiteY3244" fmla="*/ 4911533 h 6852679"/>
              <a:gd name="connsiteX3245" fmla="*/ 3752989 w 12157697"/>
              <a:gd name="connsiteY3245" fmla="*/ 4884101 h 6852679"/>
              <a:gd name="connsiteX3246" fmla="*/ 3764627 w 12157697"/>
              <a:gd name="connsiteY3246" fmla="*/ 4884101 h 6852679"/>
              <a:gd name="connsiteX3247" fmla="*/ 3764627 w 12157697"/>
              <a:gd name="connsiteY3247" fmla="*/ 4446727 h 6852679"/>
              <a:gd name="connsiteX3248" fmla="*/ 3752989 w 12157697"/>
              <a:gd name="connsiteY3248" fmla="*/ 4446727 h 6852679"/>
              <a:gd name="connsiteX3249" fmla="*/ 3752989 w 12157697"/>
              <a:gd name="connsiteY3249" fmla="*/ 4419295 h 6852679"/>
              <a:gd name="connsiteX3250" fmla="*/ 3764627 w 12157697"/>
              <a:gd name="connsiteY3250" fmla="*/ 4419295 h 6852679"/>
              <a:gd name="connsiteX3251" fmla="*/ 3764627 w 12157697"/>
              <a:gd name="connsiteY3251" fmla="*/ 4369252 h 6852679"/>
              <a:gd name="connsiteX3252" fmla="*/ 3752989 w 12157697"/>
              <a:gd name="connsiteY3252" fmla="*/ 4369252 h 6852679"/>
              <a:gd name="connsiteX3253" fmla="*/ 3752989 w 12157697"/>
              <a:gd name="connsiteY3253" fmla="*/ 4341820 h 6852679"/>
              <a:gd name="connsiteX3254" fmla="*/ 3764627 w 12157697"/>
              <a:gd name="connsiteY3254" fmla="*/ 4341820 h 6852679"/>
              <a:gd name="connsiteX3255" fmla="*/ 3764627 w 12157697"/>
              <a:gd name="connsiteY3255" fmla="*/ 4136828 h 6852679"/>
              <a:gd name="connsiteX3256" fmla="*/ 3752989 w 12157697"/>
              <a:gd name="connsiteY3256" fmla="*/ 4136828 h 6852679"/>
              <a:gd name="connsiteX3257" fmla="*/ 3752989 w 12157697"/>
              <a:gd name="connsiteY3257" fmla="*/ 4109396 h 6852679"/>
              <a:gd name="connsiteX3258" fmla="*/ 3764627 w 12157697"/>
              <a:gd name="connsiteY3258" fmla="*/ 4109396 h 6852679"/>
              <a:gd name="connsiteX3259" fmla="*/ 3764627 w 12157697"/>
              <a:gd name="connsiteY3259" fmla="*/ 4059354 h 6852679"/>
              <a:gd name="connsiteX3260" fmla="*/ 3752989 w 12157697"/>
              <a:gd name="connsiteY3260" fmla="*/ 4059354 h 6852679"/>
              <a:gd name="connsiteX3261" fmla="*/ 3752989 w 12157697"/>
              <a:gd name="connsiteY3261" fmla="*/ 4031922 h 6852679"/>
              <a:gd name="connsiteX3262" fmla="*/ 3764627 w 12157697"/>
              <a:gd name="connsiteY3262" fmla="*/ 4031922 h 6852679"/>
              <a:gd name="connsiteX3263" fmla="*/ 3764627 w 12157697"/>
              <a:gd name="connsiteY3263" fmla="*/ 3749497 h 6852679"/>
              <a:gd name="connsiteX3264" fmla="*/ 3752989 w 12157697"/>
              <a:gd name="connsiteY3264" fmla="*/ 3749497 h 6852679"/>
              <a:gd name="connsiteX3265" fmla="*/ 3752989 w 12157697"/>
              <a:gd name="connsiteY3265" fmla="*/ 3722065 h 6852679"/>
              <a:gd name="connsiteX3266" fmla="*/ 3764627 w 12157697"/>
              <a:gd name="connsiteY3266" fmla="*/ 3722065 h 6852679"/>
              <a:gd name="connsiteX3267" fmla="*/ 3764627 w 12157697"/>
              <a:gd name="connsiteY3267" fmla="*/ 3362124 h 6852679"/>
              <a:gd name="connsiteX3268" fmla="*/ 3752989 w 12157697"/>
              <a:gd name="connsiteY3268" fmla="*/ 3362124 h 6852679"/>
              <a:gd name="connsiteX3269" fmla="*/ 3752989 w 12157697"/>
              <a:gd name="connsiteY3269" fmla="*/ 3334692 h 6852679"/>
              <a:gd name="connsiteX3270" fmla="*/ 3764627 w 12157697"/>
              <a:gd name="connsiteY3270" fmla="*/ 3334692 h 6852679"/>
              <a:gd name="connsiteX3271" fmla="*/ 3764627 w 12157697"/>
              <a:gd name="connsiteY3271" fmla="*/ 3207175 h 6852679"/>
              <a:gd name="connsiteX3272" fmla="*/ 3752989 w 12157697"/>
              <a:gd name="connsiteY3272" fmla="*/ 3207175 h 6852679"/>
              <a:gd name="connsiteX3273" fmla="*/ 3752989 w 12157697"/>
              <a:gd name="connsiteY3273" fmla="*/ 3179743 h 6852679"/>
              <a:gd name="connsiteX3274" fmla="*/ 3764627 w 12157697"/>
              <a:gd name="connsiteY3274" fmla="*/ 3179743 h 6852679"/>
              <a:gd name="connsiteX3275" fmla="*/ 3764627 w 12157697"/>
              <a:gd name="connsiteY3275" fmla="*/ 3038509 h 6852679"/>
              <a:gd name="connsiteX3276" fmla="*/ 3764793 w 12157697"/>
              <a:gd name="connsiteY3276" fmla="*/ 3037719 h 6852679"/>
              <a:gd name="connsiteX3277" fmla="*/ 3765250 w 12157697"/>
              <a:gd name="connsiteY3277" fmla="*/ 3037055 h 6852679"/>
              <a:gd name="connsiteX3278" fmla="*/ 3842558 w 12157697"/>
              <a:gd name="connsiteY3278" fmla="*/ 2961949 h 6852679"/>
              <a:gd name="connsiteX3279" fmla="*/ 3844969 w 12157697"/>
              <a:gd name="connsiteY3279" fmla="*/ 2959622 h 6852679"/>
              <a:gd name="connsiteX3280" fmla="*/ 3994598 w 12157697"/>
              <a:gd name="connsiteY3280" fmla="*/ 2814232 h 6852679"/>
              <a:gd name="connsiteX3281" fmla="*/ 3986493 w 12157697"/>
              <a:gd name="connsiteY3281" fmla="*/ 2805878 h 6852679"/>
              <a:gd name="connsiteX3282" fmla="*/ 4006153 w 12157697"/>
              <a:gd name="connsiteY3282" fmla="*/ 2786758 h 6852679"/>
              <a:gd name="connsiteX3283" fmla="*/ 4014258 w 12157697"/>
              <a:gd name="connsiteY3283" fmla="*/ 2795113 h 6852679"/>
              <a:gd name="connsiteX3284" fmla="*/ 4060310 w 12157697"/>
              <a:gd name="connsiteY3284" fmla="*/ 2750348 h 6852679"/>
              <a:gd name="connsiteX3285" fmla="*/ 4084126 w 12157697"/>
              <a:gd name="connsiteY3285" fmla="*/ 2727199 h 6852679"/>
              <a:gd name="connsiteX3286" fmla="*/ 4096013 w 12157697"/>
              <a:gd name="connsiteY3286" fmla="*/ 2715643 h 6852679"/>
              <a:gd name="connsiteX3287" fmla="*/ 4138492 w 12157697"/>
              <a:gd name="connsiteY3287" fmla="*/ 2674412 h 6852679"/>
              <a:gd name="connsiteX3288" fmla="*/ 4322743 w 12157697"/>
              <a:gd name="connsiteY3288" fmla="*/ 2495397 h 6852679"/>
              <a:gd name="connsiteX3289" fmla="*/ 4322743 w 12157697"/>
              <a:gd name="connsiteY3289" fmla="*/ 2346267 h 6852679"/>
              <a:gd name="connsiteX3290" fmla="*/ 4176647 w 12157697"/>
              <a:gd name="connsiteY3290" fmla="*/ 2488207 h 6852679"/>
              <a:gd name="connsiteX3291" fmla="*/ 4184752 w 12157697"/>
              <a:gd name="connsiteY3291" fmla="*/ 2496561 h 6852679"/>
              <a:gd name="connsiteX3292" fmla="*/ 4165092 w 12157697"/>
              <a:gd name="connsiteY3292" fmla="*/ 2515680 h 6852679"/>
              <a:gd name="connsiteX3293" fmla="*/ 4156987 w 12157697"/>
              <a:gd name="connsiteY3293" fmla="*/ 2507326 h 6852679"/>
              <a:gd name="connsiteX3294" fmla="*/ 3928263 w 12157697"/>
              <a:gd name="connsiteY3294" fmla="*/ 2729568 h 6852679"/>
              <a:gd name="connsiteX3295" fmla="*/ 3928263 w 12157697"/>
              <a:gd name="connsiteY3295" fmla="*/ 2806169 h 6852679"/>
              <a:gd name="connsiteX3296" fmla="*/ 3927639 w 12157697"/>
              <a:gd name="connsiteY3296" fmla="*/ 2807665 h 6852679"/>
              <a:gd name="connsiteX3297" fmla="*/ 3897589 w 12157697"/>
              <a:gd name="connsiteY3297" fmla="*/ 2836843 h 6852679"/>
              <a:gd name="connsiteX3298" fmla="*/ 3905694 w 12157697"/>
              <a:gd name="connsiteY3298" fmla="*/ 2845197 h 6852679"/>
              <a:gd name="connsiteX3299" fmla="*/ 3886034 w 12157697"/>
              <a:gd name="connsiteY3299" fmla="*/ 2864316 h 6852679"/>
              <a:gd name="connsiteX3300" fmla="*/ 3877929 w 12157697"/>
              <a:gd name="connsiteY3300" fmla="*/ 2855962 h 6852679"/>
              <a:gd name="connsiteX3301" fmla="*/ 3689064 w 12157697"/>
              <a:gd name="connsiteY3301" fmla="*/ 3039465 h 6852679"/>
              <a:gd name="connsiteX3302" fmla="*/ 3689064 w 12157697"/>
              <a:gd name="connsiteY3302" fmla="*/ 3954530 h 6852679"/>
              <a:gd name="connsiteX3303" fmla="*/ 3700702 w 12157697"/>
              <a:gd name="connsiteY3303" fmla="*/ 3954530 h 6852679"/>
              <a:gd name="connsiteX3304" fmla="*/ 3700702 w 12157697"/>
              <a:gd name="connsiteY3304" fmla="*/ 3981962 h 6852679"/>
              <a:gd name="connsiteX3305" fmla="*/ 3689064 w 12157697"/>
              <a:gd name="connsiteY3305" fmla="*/ 3981962 h 6852679"/>
              <a:gd name="connsiteX3306" fmla="*/ 3689064 w 12157697"/>
              <a:gd name="connsiteY3306" fmla="*/ 5194041 h 6852679"/>
              <a:gd name="connsiteX3307" fmla="*/ 3700702 w 12157697"/>
              <a:gd name="connsiteY3307" fmla="*/ 5194041 h 6852679"/>
              <a:gd name="connsiteX3308" fmla="*/ 3700702 w 12157697"/>
              <a:gd name="connsiteY3308" fmla="*/ 5221473 h 6852679"/>
              <a:gd name="connsiteX3309" fmla="*/ 3689064 w 12157697"/>
              <a:gd name="connsiteY3309" fmla="*/ 5221473 h 6852679"/>
              <a:gd name="connsiteX3310" fmla="*/ 3689064 w 12157697"/>
              <a:gd name="connsiteY3310" fmla="*/ 5672605 h 6852679"/>
              <a:gd name="connsiteX3311" fmla="*/ 3688440 w 12157697"/>
              <a:gd name="connsiteY3311" fmla="*/ 5674101 h 6852679"/>
              <a:gd name="connsiteX3312" fmla="*/ 3682746 w 12157697"/>
              <a:gd name="connsiteY3312" fmla="*/ 5679629 h 6852679"/>
              <a:gd name="connsiteX3313" fmla="*/ 3651241 w 12157697"/>
              <a:gd name="connsiteY3313" fmla="*/ 5710261 h 6852679"/>
              <a:gd name="connsiteX3314" fmla="*/ 3634034 w 12157697"/>
              <a:gd name="connsiteY3314" fmla="*/ 5726970 h 6852679"/>
              <a:gd name="connsiteX3315" fmla="*/ 3529584 w 12157697"/>
              <a:gd name="connsiteY3315" fmla="*/ 5828427 h 6852679"/>
              <a:gd name="connsiteX3316" fmla="*/ 3529584 w 12157697"/>
              <a:gd name="connsiteY3316" fmla="*/ 5891313 h 6852679"/>
              <a:gd name="connsiteX3317" fmla="*/ 3541222 w 12157697"/>
              <a:gd name="connsiteY3317" fmla="*/ 5891313 h 6852679"/>
              <a:gd name="connsiteX3318" fmla="*/ 3541222 w 12157697"/>
              <a:gd name="connsiteY3318" fmla="*/ 5918745 h 6852679"/>
              <a:gd name="connsiteX3319" fmla="*/ 3513790 w 12157697"/>
              <a:gd name="connsiteY3319" fmla="*/ 5918745 h 6852679"/>
              <a:gd name="connsiteX3320" fmla="*/ 3513790 w 12157697"/>
              <a:gd name="connsiteY3320" fmla="*/ 5891313 h 6852679"/>
              <a:gd name="connsiteX3321" fmla="*/ 3525428 w 12157697"/>
              <a:gd name="connsiteY3321" fmla="*/ 5891313 h 6852679"/>
              <a:gd name="connsiteX3322" fmla="*/ 3525428 w 12157697"/>
              <a:gd name="connsiteY3322" fmla="*/ 5832500 h 6852679"/>
              <a:gd name="connsiteX3323" fmla="*/ 3459051 w 12157697"/>
              <a:gd name="connsiteY3323" fmla="*/ 5896965 h 6852679"/>
              <a:gd name="connsiteX3324" fmla="*/ 3467156 w 12157697"/>
              <a:gd name="connsiteY3324" fmla="*/ 5905320 h 6852679"/>
              <a:gd name="connsiteX3325" fmla="*/ 3449824 w 12157697"/>
              <a:gd name="connsiteY3325" fmla="*/ 5922153 h 6852679"/>
              <a:gd name="connsiteX3326" fmla="*/ 3449824 w 12157697"/>
              <a:gd name="connsiteY3326" fmla="*/ 5968788 h 6852679"/>
              <a:gd name="connsiteX3327" fmla="*/ 3461461 w 12157697"/>
              <a:gd name="connsiteY3327" fmla="*/ 5968788 h 6852679"/>
              <a:gd name="connsiteX3328" fmla="*/ 3461461 w 12157697"/>
              <a:gd name="connsiteY3328" fmla="*/ 5996219 h 6852679"/>
              <a:gd name="connsiteX3329" fmla="*/ 3434030 w 12157697"/>
              <a:gd name="connsiteY3329" fmla="*/ 5996219 h 6852679"/>
              <a:gd name="connsiteX3330" fmla="*/ 3434030 w 12157697"/>
              <a:gd name="connsiteY3330" fmla="*/ 5968788 h 6852679"/>
              <a:gd name="connsiteX3331" fmla="*/ 3445667 w 12157697"/>
              <a:gd name="connsiteY3331" fmla="*/ 5968788 h 6852679"/>
              <a:gd name="connsiteX3332" fmla="*/ 3445667 w 12157697"/>
              <a:gd name="connsiteY3332" fmla="*/ 5922568 h 6852679"/>
              <a:gd name="connsiteX3333" fmla="*/ 3439350 w 12157697"/>
              <a:gd name="connsiteY3333" fmla="*/ 5916085 h 6852679"/>
              <a:gd name="connsiteX3334" fmla="*/ 3291632 w 12157697"/>
              <a:gd name="connsiteY3334" fmla="*/ 6059604 h 6852679"/>
              <a:gd name="connsiteX3335" fmla="*/ 3289720 w 12157697"/>
              <a:gd name="connsiteY3335" fmla="*/ 6061433 h 6852679"/>
              <a:gd name="connsiteX3336" fmla="*/ 3259712 w 12157697"/>
              <a:gd name="connsiteY3336" fmla="*/ 6090610 h 6852679"/>
              <a:gd name="connsiteX3337" fmla="*/ 3267816 w 12157697"/>
              <a:gd name="connsiteY3337" fmla="*/ 6098965 h 6852679"/>
              <a:gd name="connsiteX3338" fmla="*/ 3248157 w 12157697"/>
              <a:gd name="connsiteY3338" fmla="*/ 6118084 h 6852679"/>
              <a:gd name="connsiteX3339" fmla="*/ 3240052 w 12157697"/>
              <a:gd name="connsiteY3339" fmla="*/ 6109729 h 6852679"/>
              <a:gd name="connsiteX3340" fmla="*/ 3130282 w 12157697"/>
              <a:gd name="connsiteY3340" fmla="*/ 6216382 h 6852679"/>
              <a:gd name="connsiteX3341" fmla="*/ 3051187 w 12157697"/>
              <a:gd name="connsiteY3341" fmla="*/ 6293233 h 6852679"/>
              <a:gd name="connsiteX3342" fmla="*/ 3051187 w 12157697"/>
              <a:gd name="connsiteY3342" fmla="*/ 6757166 h 6852679"/>
              <a:gd name="connsiteX3343" fmla="*/ 3050563 w 12157697"/>
              <a:gd name="connsiteY3343" fmla="*/ 6758663 h 6852679"/>
              <a:gd name="connsiteX3344" fmla="*/ 2970803 w 12157697"/>
              <a:gd name="connsiteY3344" fmla="*/ 6836137 h 6852679"/>
              <a:gd name="connsiteX3345" fmla="*/ 2969348 w 12157697"/>
              <a:gd name="connsiteY3345" fmla="*/ 6836719 h 6852679"/>
              <a:gd name="connsiteX3346" fmla="*/ 2584385 w 12157697"/>
              <a:gd name="connsiteY3346" fmla="*/ 6836719 h 6852679"/>
              <a:gd name="connsiteX3347" fmla="*/ 2584385 w 12157697"/>
              <a:gd name="connsiteY3347" fmla="*/ 6848357 h 6852679"/>
              <a:gd name="connsiteX3348" fmla="*/ 2556954 w 12157697"/>
              <a:gd name="connsiteY3348" fmla="*/ 6848357 h 6852679"/>
              <a:gd name="connsiteX3349" fmla="*/ 2556954 w 12157697"/>
              <a:gd name="connsiteY3349" fmla="*/ 6836719 h 6852679"/>
              <a:gd name="connsiteX3350" fmla="*/ 2185707 w 12157697"/>
              <a:gd name="connsiteY3350" fmla="*/ 6836719 h 6852679"/>
              <a:gd name="connsiteX3351" fmla="*/ 2185707 w 12157697"/>
              <a:gd name="connsiteY3351" fmla="*/ 6848357 h 6852679"/>
              <a:gd name="connsiteX3352" fmla="*/ 2158275 w 12157697"/>
              <a:gd name="connsiteY3352" fmla="*/ 6848357 h 6852679"/>
              <a:gd name="connsiteX3353" fmla="*/ 2158275 w 12157697"/>
              <a:gd name="connsiteY3353" fmla="*/ 6820925 h 6852679"/>
              <a:gd name="connsiteX3354" fmla="*/ 2185707 w 12157697"/>
              <a:gd name="connsiteY3354" fmla="*/ 6820925 h 6852679"/>
              <a:gd name="connsiteX3355" fmla="*/ 2185707 w 12157697"/>
              <a:gd name="connsiteY3355" fmla="*/ 6832563 h 6852679"/>
              <a:gd name="connsiteX3356" fmla="*/ 2556954 w 12157697"/>
              <a:gd name="connsiteY3356" fmla="*/ 6832563 h 6852679"/>
              <a:gd name="connsiteX3357" fmla="*/ 2556954 w 12157697"/>
              <a:gd name="connsiteY3357" fmla="*/ 6820925 h 6852679"/>
              <a:gd name="connsiteX3358" fmla="*/ 2584385 w 12157697"/>
              <a:gd name="connsiteY3358" fmla="*/ 6820925 h 6852679"/>
              <a:gd name="connsiteX3359" fmla="*/ 2584385 w 12157697"/>
              <a:gd name="connsiteY3359" fmla="*/ 6832563 h 6852679"/>
              <a:gd name="connsiteX3360" fmla="*/ 2968517 w 12157697"/>
              <a:gd name="connsiteY3360" fmla="*/ 6832563 h 6852679"/>
              <a:gd name="connsiteX3361" fmla="*/ 3047030 w 12157697"/>
              <a:gd name="connsiteY3361" fmla="*/ 6756294 h 6852679"/>
              <a:gd name="connsiteX3362" fmla="*/ 3047030 w 12157697"/>
              <a:gd name="connsiteY3362" fmla="*/ 6604295 h 6852679"/>
              <a:gd name="connsiteX3363" fmla="*/ 2983105 w 12157697"/>
              <a:gd name="connsiteY3363" fmla="*/ 6604295 h 6852679"/>
              <a:gd name="connsiteX3364" fmla="*/ 2983105 w 12157697"/>
              <a:gd name="connsiteY3364" fmla="*/ 6615933 h 6852679"/>
              <a:gd name="connsiteX3365" fmla="*/ 2955674 w 12157697"/>
              <a:gd name="connsiteY3365" fmla="*/ 6615933 h 6852679"/>
              <a:gd name="connsiteX3366" fmla="*/ 2955674 w 12157697"/>
              <a:gd name="connsiteY3366" fmla="*/ 6588501 h 6852679"/>
              <a:gd name="connsiteX3367" fmla="*/ 2983105 w 12157697"/>
              <a:gd name="connsiteY3367" fmla="*/ 6588501 h 6852679"/>
              <a:gd name="connsiteX3368" fmla="*/ 2983105 w 12157697"/>
              <a:gd name="connsiteY3368" fmla="*/ 6600139 h 6852679"/>
              <a:gd name="connsiteX3369" fmla="*/ 3047030 w 12157697"/>
              <a:gd name="connsiteY3369" fmla="*/ 6600139 h 6852679"/>
              <a:gd name="connsiteX3370" fmla="*/ 3047030 w 12157697"/>
              <a:gd name="connsiteY3370" fmla="*/ 6292319 h 6852679"/>
              <a:gd name="connsiteX3371" fmla="*/ 3047654 w 12157697"/>
              <a:gd name="connsiteY3371" fmla="*/ 6290823 h 6852679"/>
              <a:gd name="connsiteX3372" fmla="*/ 3123715 w 12157697"/>
              <a:gd name="connsiteY3372" fmla="*/ 6216922 h 6852679"/>
              <a:gd name="connsiteX3373" fmla="*/ 2983064 w 12157697"/>
              <a:gd name="connsiteY3373" fmla="*/ 6216922 h 6852679"/>
              <a:gd name="connsiteX3374" fmla="*/ 2983064 w 12157697"/>
              <a:gd name="connsiteY3374" fmla="*/ 6228560 h 6852679"/>
              <a:gd name="connsiteX3375" fmla="*/ 2955632 w 12157697"/>
              <a:gd name="connsiteY3375" fmla="*/ 6228560 h 6852679"/>
              <a:gd name="connsiteX3376" fmla="*/ 2955632 w 12157697"/>
              <a:gd name="connsiteY3376" fmla="*/ 6201128 h 6852679"/>
              <a:gd name="connsiteX3377" fmla="*/ 2983064 w 12157697"/>
              <a:gd name="connsiteY3377" fmla="*/ 6201128 h 6852679"/>
              <a:gd name="connsiteX3378" fmla="*/ 2983064 w 12157697"/>
              <a:gd name="connsiteY3378" fmla="*/ 6212766 h 6852679"/>
              <a:gd name="connsiteX3379" fmla="*/ 3127955 w 12157697"/>
              <a:gd name="connsiteY3379" fmla="*/ 6212766 h 6852679"/>
              <a:gd name="connsiteX3380" fmla="*/ 3129659 w 12157697"/>
              <a:gd name="connsiteY3380" fmla="*/ 6211103 h 6852679"/>
              <a:gd name="connsiteX3381" fmla="*/ 3237101 w 12157697"/>
              <a:gd name="connsiteY3381" fmla="*/ 6106695 h 6852679"/>
              <a:gd name="connsiteX3382" fmla="*/ 3228996 w 12157697"/>
              <a:gd name="connsiteY3382" fmla="*/ 6098341 h 6852679"/>
              <a:gd name="connsiteX3383" fmla="*/ 3248656 w 12157697"/>
              <a:gd name="connsiteY3383" fmla="*/ 6079222 h 6852679"/>
              <a:gd name="connsiteX3384" fmla="*/ 3256761 w 12157697"/>
              <a:gd name="connsiteY3384" fmla="*/ 6087576 h 6852679"/>
              <a:gd name="connsiteX3385" fmla="*/ 3274300 w 12157697"/>
              <a:gd name="connsiteY3385" fmla="*/ 6070535 h 6852679"/>
              <a:gd name="connsiteX3386" fmla="*/ 3283153 w 12157697"/>
              <a:gd name="connsiteY3386" fmla="*/ 6061973 h 6852679"/>
              <a:gd name="connsiteX3387" fmla="*/ 3142502 w 12157697"/>
              <a:gd name="connsiteY3387" fmla="*/ 6061973 h 6852679"/>
              <a:gd name="connsiteX3388" fmla="*/ 3142502 w 12157697"/>
              <a:gd name="connsiteY3388" fmla="*/ 6073611 h 6852679"/>
              <a:gd name="connsiteX3389" fmla="*/ 3115070 w 12157697"/>
              <a:gd name="connsiteY3389" fmla="*/ 6073611 h 6852679"/>
              <a:gd name="connsiteX3390" fmla="*/ 3115070 w 12157697"/>
              <a:gd name="connsiteY3390" fmla="*/ 6046179 h 6852679"/>
              <a:gd name="connsiteX3391" fmla="*/ 3142502 w 12157697"/>
              <a:gd name="connsiteY3391" fmla="*/ 6046179 h 6852679"/>
              <a:gd name="connsiteX3392" fmla="*/ 3142502 w 12157697"/>
              <a:gd name="connsiteY3392" fmla="*/ 6057817 h 6852679"/>
              <a:gd name="connsiteX3393" fmla="*/ 3287393 w 12157697"/>
              <a:gd name="connsiteY3393" fmla="*/ 6057817 h 6852679"/>
              <a:gd name="connsiteX3394" fmla="*/ 3305141 w 12157697"/>
              <a:gd name="connsiteY3394" fmla="*/ 6040568 h 6852679"/>
              <a:gd name="connsiteX3395" fmla="*/ 3436440 w 12157697"/>
              <a:gd name="connsiteY3395" fmla="*/ 5913009 h 6852679"/>
              <a:gd name="connsiteX3396" fmla="*/ 3428335 w 12157697"/>
              <a:gd name="connsiteY3396" fmla="*/ 5904655 h 6852679"/>
              <a:gd name="connsiteX3397" fmla="*/ 3447995 w 12157697"/>
              <a:gd name="connsiteY3397" fmla="*/ 5885535 h 6852679"/>
              <a:gd name="connsiteX3398" fmla="*/ 3456100 w 12157697"/>
              <a:gd name="connsiteY3398" fmla="*/ 5893890 h 6852679"/>
              <a:gd name="connsiteX3399" fmla="*/ 3524721 w 12157697"/>
              <a:gd name="connsiteY3399" fmla="*/ 5827222 h 6852679"/>
              <a:gd name="connsiteX3400" fmla="*/ 3547581 w 12157697"/>
              <a:gd name="connsiteY3400" fmla="*/ 5804985 h 6852679"/>
              <a:gd name="connsiteX3401" fmla="*/ 3681790 w 12157697"/>
              <a:gd name="connsiteY3401" fmla="*/ 5674600 h 6852679"/>
              <a:gd name="connsiteX3402" fmla="*/ 3541139 w 12157697"/>
              <a:gd name="connsiteY3402" fmla="*/ 5674600 h 6852679"/>
              <a:gd name="connsiteX3403" fmla="*/ 3541139 w 12157697"/>
              <a:gd name="connsiteY3403" fmla="*/ 5686238 h 6852679"/>
              <a:gd name="connsiteX3404" fmla="*/ 3513707 w 12157697"/>
              <a:gd name="connsiteY3404" fmla="*/ 5686238 h 6852679"/>
              <a:gd name="connsiteX3405" fmla="*/ 3513707 w 12157697"/>
              <a:gd name="connsiteY3405" fmla="*/ 5658806 h 6852679"/>
              <a:gd name="connsiteX3406" fmla="*/ 3541139 w 12157697"/>
              <a:gd name="connsiteY3406" fmla="*/ 5658806 h 6852679"/>
              <a:gd name="connsiteX3407" fmla="*/ 3541139 w 12157697"/>
              <a:gd name="connsiteY3407" fmla="*/ 5670444 h 6852679"/>
              <a:gd name="connsiteX3408" fmla="*/ 3684824 w 12157697"/>
              <a:gd name="connsiteY3408" fmla="*/ 5670444 h 6852679"/>
              <a:gd name="connsiteX3409" fmla="*/ 3684824 w 12157697"/>
              <a:gd name="connsiteY3409" fmla="*/ 5442176 h 6852679"/>
              <a:gd name="connsiteX3410" fmla="*/ 3620900 w 12157697"/>
              <a:gd name="connsiteY3410" fmla="*/ 5442176 h 6852679"/>
              <a:gd name="connsiteX3411" fmla="*/ 3620900 w 12157697"/>
              <a:gd name="connsiteY3411" fmla="*/ 5453814 h 6852679"/>
              <a:gd name="connsiteX3412" fmla="*/ 3593468 w 12157697"/>
              <a:gd name="connsiteY3412" fmla="*/ 5453814 h 6852679"/>
              <a:gd name="connsiteX3413" fmla="*/ 3593468 w 12157697"/>
              <a:gd name="connsiteY3413" fmla="*/ 5426382 h 6852679"/>
              <a:gd name="connsiteX3414" fmla="*/ 3620900 w 12157697"/>
              <a:gd name="connsiteY3414" fmla="*/ 5426382 h 6852679"/>
              <a:gd name="connsiteX3415" fmla="*/ 3620900 w 12157697"/>
              <a:gd name="connsiteY3415" fmla="*/ 5438020 h 6852679"/>
              <a:gd name="connsiteX3416" fmla="*/ 3684824 w 12157697"/>
              <a:gd name="connsiteY3416" fmla="*/ 5438020 h 6852679"/>
              <a:gd name="connsiteX3417" fmla="*/ 3684824 w 12157697"/>
              <a:gd name="connsiteY3417" fmla="*/ 5287227 h 6852679"/>
              <a:gd name="connsiteX3418" fmla="*/ 3541139 w 12157697"/>
              <a:gd name="connsiteY3418" fmla="*/ 5287227 h 6852679"/>
              <a:gd name="connsiteX3419" fmla="*/ 3541139 w 12157697"/>
              <a:gd name="connsiteY3419" fmla="*/ 5298865 h 6852679"/>
              <a:gd name="connsiteX3420" fmla="*/ 3513707 w 12157697"/>
              <a:gd name="connsiteY3420" fmla="*/ 5298865 h 6852679"/>
              <a:gd name="connsiteX3421" fmla="*/ 3513707 w 12157697"/>
              <a:gd name="connsiteY3421" fmla="*/ 5271433 h 6852679"/>
              <a:gd name="connsiteX3422" fmla="*/ 3541139 w 12157697"/>
              <a:gd name="connsiteY3422" fmla="*/ 5271433 h 6852679"/>
              <a:gd name="connsiteX3423" fmla="*/ 3541139 w 12157697"/>
              <a:gd name="connsiteY3423" fmla="*/ 5283070 h 6852679"/>
              <a:gd name="connsiteX3424" fmla="*/ 3684824 w 12157697"/>
              <a:gd name="connsiteY3424" fmla="*/ 5283070 h 6852679"/>
              <a:gd name="connsiteX3425" fmla="*/ 3684824 w 12157697"/>
              <a:gd name="connsiteY3425" fmla="*/ 5221390 h 6852679"/>
              <a:gd name="connsiteX3426" fmla="*/ 3673187 w 12157697"/>
              <a:gd name="connsiteY3426" fmla="*/ 5221390 h 6852679"/>
              <a:gd name="connsiteX3427" fmla="*/ 3673187 w 12157697"/>
              <a:gd name="connsiteY3427" fmla="*/ 5209752 h 6852679"/>
              <a:gd name="connsiteX3428" fmla="*/ 3620900 w 12157697"/>
              <a:gd name="connsiteY3428" fmla="*/ 5209752 h 6852679"/>
              <a:gd name="connsiteX3429" fmla="*/ 3620900 w 12157697"/>
              <a:gd name="connsiteY3429" fmla="*/ 5221390 h 6852679"/>
              <a:gd name="connsiteX3430" fmla="*/ 3593468 w 12157697"/>
              <a:gd name="connsiteY3430" fmla="*/ 5221390 h 6852679"/>
              <a:gd name="connsiteX3431" fmla="*/ 3593468 w 12157697"/>
              <a:gd name="connsiteY3431" fmla="*/ 5193958 h 6852679"/>
              <a:gd name="connsiteX3432" fmla="*/ 3620900 w 12157697"/>
              <a:gd name="connsiteY3432" fmla="*/ 5193958 h 6852679"/>
              <a:gd name="connsiteX3433" fmla="*/ 3620900 w 12157697"/>
              <a:gd name="connsiteY3433" fmla="*/ 5205596 h 6852679"/>
              <a:gd name="connsiteX3434" fmla="*/ 3673187 w 12157697"/>
              <a:gd name="connsiteY3434" fmla="*/ 5205596 h 6852679"/>
              <a:gd name="connsiteX3435" fmla="*/ 3673187 w 12157697"/>
              <a:gd name="connsiteY3435" fmla="*/ 5193958 h 6852679"/>
              <a:gd name="connsiteX3436" fmla="*/ 3684824 w 12157697"/>
              <a:gd name="connsiteY3436" fmla="*/ 5193958 h 6852679"/>
              <a:gd name="connsiteX3437" fmla="*/ 3684824 w 12157697"/>
              <a:gd name="connsiteY3437" fmla="*/ 4899854 h 6852679"/>
              <a:gd name="connsiteX3438" fmla="*/ 3528254 w 12157697"/>
              <a:gd name="connsiteY3438" fmla="*/ 4899854 h 6852679"/>
              <a:gd name="connsiteX3439" fmla="*/ 3449740 w 12157697"/>
              <a:gd name="connsiteY3439" fmla="*/ 4976123 h 6852679"/>
              <a:gd name="connsiteX3440" fmla="*/ 3449740 w 12157697"/>
              <a:gd name="connsiteY3440" fmla="*/ 5348866 h 6852679"/>
              <a:gd name="connsiteX3441" fmla="*/ 3461378 w 12157697"/>
              <a:gd name="connsiteY3441" fmla="*/ 5348866 h 6852679"/>
              <a:gd name="connsiteX3442" fmla="*/ 3461378 w 12157697"/>
              <a:gd name="connsiteY3442" fmla="*/ 5376298 h 6852679"/>
              <a:gd name="connsiteX3443" fmla="*/ 3433946 w 12157697"/>
              <a:gd name="connsiteY3443" fmla="*/ 5376298 h 6852679"/>
              <a:gd name="connsiteX3444" fmla="*/ 3433946 w 12157697"/>
              <a:gd name="connsiteY3444" fmla="*/ 5348866 h 6852679"/>
              <a:gd name="connsiteX3445" fmla="*/ 3445584 w 12157697"/>
              <a:gd name="connsiteY3445" fmla="*/ 5348866 h 6852679"/>
              <a:gd name="connsiteX3446" fmla="*/ 3445584 w 12157697"/>
              <a:gd name="connsiteY3446" fmla="*/ 4980154 h 6852679"/>
              <a:gd name="connsiteX3447" fmla="*/ 3419066 w 12157697"/>
              <a:gd name="connsiteY3447" fmla="*/ 5005883 h 6852679"/>
              <a:gd name="connsiteX3448" fmla="*/ 3427171 w 12157697"/>
              <a:gd name="connsiteY3448" fmla="*/ 5014237 h 6852679"/>
              <a:gd name="connsiteX3449" fmla="*/ 3407512 w 12157697"/>
              <a:gd name="connsiteY3449" fmla="*/ 5033356 h 6852679"/>
              <a:gd name="connsiteX3450" fmla="*/ 3399407 w 12157697"/>
              <a:gd name="connsiteY3450" fmla="*/ 5025002 h 6852679"/>
              <a:gd name="connsiteX3451" fmla="*/ 3369398 w 12157697"/>
              <a:gd name="connsiteY3451" fmla="*/ 5054180 h 6852679"/>
              <a:gd name="connsiteX3452" fmla="*/ 3210542 w 12157697"/>
              <a:gd name="connsiteY3452" fmla="*/ 5208505 h 6852679"/>
              <a:gd name="connsiteX3453" fmla="*/ 3210542 w 12157697"/>
              <a:gd name="connsiteY3453" fmla="*/ 5581248 h 6852679"/>
              <a:gd name="connsiteX3454" fmla="*/ 3222180 w 12157697"/>
              <a:gd name="connsiteY3454" fmla="*/ 5581248 h 6852679"/>
              <a:gd name="connsiteX3455" fmla="*/ 3222180 w 12157697"/>
              <a:gd name="connsiteY3455" fmla="*/ 5608680 h 6852679"/>
              <a:gd name="connsiteX3456" fmla="*/ 3210542 w 12157697"/>
              <a:gd name="connsiteY3456" fmla="*/ 5608680 h 6852679"/>
              <a:gd name="connsiteX3457" fmla="*/ 3210542 w 12157697"/>
              <a:gd name="connsiteY3457" fmla="*/ 5658722 h 6852679"/>
              <a:gd name="connsiteX3458" fmla="*/ 3222180 w 12157697"/>
              <a:gd name="connsiteY3458" fmla="*/ 5658722 h 6852679"/>
              <a:gd name="connsiteX3459" fmla="*/ 3222180 w 12157697"/>
              <a:gd name="connsiteY3459" fmla="*/ 5686155 h 6852679"/>
              <a:gd name="connsiteX3460" fmla="*/ 3210542 w 12157697"/>
              <a:gd name="connsiteY3460" fmla="*/ 5686155 h 6852679"/>
              <a:gd name="connsiteX3461" fmla="*/ 3210542 w 12157697"/>
              <a:gd name="connsiteY3461" fmla="*/ 5904863 h 6852679"/>
              <a:gd name="connsiteX3462" fmla="*/ 3209918 w 12157697"/>
              <a:gd name="connsiteY3462" fmla="*/ 5906359 h 6852679"/>
              <a:gd name="connsiteX3463" fmla="*/ 3207258 w 12157697"/>
              <a:gd name="connsiteY3463" fmla="*/ 5908936 h 6852679"/>
              <a:gd name="connsiteX3464" fmla="*/ 3203102 w 12157697"/>
              <a:gd name="connsiteY3464" fmla="*/ 5912967 h 6852679"/>
              <a:gd name="connsiteX3465" fmla="*/ 3202936 w 12157697"/>
              <a:gd name="connsiteY3465" fmla="*/ 5913134 h 6852679"/>
              <a:gd name="connsiteX3466" fmla="*/ 3194789 w 12157697"/>
              <a:gd name="connsiteY3466" fmla="*/ 5921030 h 6852679"/>
              <a:gd name="connsiteX3467" fmla="*/ 3194498 w 12157697"/>
              <a:gd name="connsiteY3467" fmla="*/ 5921280 h 6852679"/>
              <a:gd name="connsiteX3468" fmla="*/ 3194166 w 12157697"/>
              <a:gd name="connsiteY3468" fmla="*/ 5921612 h 6852679"/>
              <a:gd name="connsiteX3469" fmla="*/ 3140008 w 12157697"/>
              <a:gd name="connsiteY3469" fmla="*/ 5974232 h 6852679"/>
              <a:gd name="connsiteX3470" fmla="*/ 3148113 w 12157697"/>
              <a:gd name="connsiteY3470" fmla="*/ 5982586 h 6852679"/>
              <a:gd name="connsiteX3471" fmla="*/ 3128454 w 12157697"/>
              <a:gd name="connsiteY3471" fmla="*/ 6001706 h 6852679"/>
              <a:gd name="connsiteX3472" fmla="*/ 3120349 w 12157697"/>
              <a:gd name="connsiteY3472" fmla="*/ 5993351 h 6852679"/>
              <a:gd name="connsiteX3473" fmla="*/ 3100149 w 12157697"/>
              <a:gd name="connsiteY3473" fmla="*/ 6012969 h 6852679"/>
              <a:gd name="connsiteX3474" fmla="*/ 3108254 w 12157697"/>
              <a:gd name="connsiteY3474" fmla="*/ 6021324 h 6852679"/>
              <a:gd name="connsiteX3475" fmla="*/ 3088594 w 12157697"/>
              <a:gd name="connsiteY3475" fmla="*/ 6040443 h 6852679"/>
              <a:gd name="connsiteX3476" fmla="*/ 3080489 w 12157697"/>
              <a:gd name="connsiteY3476" fmla="*/ 6032089 h 6852679"/>
              <a:gd name="connsiteX3477" fmla="*/ 3050480 w 12157697"/>
              <a:gd name="connsiteY3477" fmla="*/ 6061267 h 6852679"/>
              <a:gd name="connsiteX3478" fmla="*/ 2952722 w 12157697"/>
              <a:gd name="connsiteY3478" fmla="*/ 6156239 h 6852679"/>
              <a:gd name="connsiteX3479" fmla="*/ 2947236 w 12157697"/>
              <a:gd name="connsiteY3479" fmla="*/ 6161601 h 6852679"/>
              <a:gd name="connsiteX3480" fmla="*/ 2909455 w 12157697"/>
              <a:gd name="connsiteY3480" fmla="*/ 6198302 h 6852679"/>
              <a:gd name="connsiteX3481" fmla="*/ 2900851 w 12157697"/>
              <a:gd name="connsiteY3481" fmla="*/ 6206656 h 6852679"/>
              <a:gd name="connsiteX3482" fmla="*/ 2908956 w 12157697"/>
              <a:gd name="connsiteY3482" fmla="*/ 6215011 h 6852679"/>
              <a:gd name="connsiteX3483" fmla="*/ 2889296 w 12157697"/>
              <a:gd name="connsiteY3483" fmla="*/ 6234130 h 6852679"/>
              <a:gd name="connsiteX3484" fmla="*/ 2881192 w 12157697"/>
              <a:gd name="connsiteY3484" fmla="*/ 6225775 h 6852679"/>
              <a:gd name="connsiteX3485" fmla="*/ 2811946 w 12157697"/>
              <a:gd name="connsiteY3485" fmla="*/ 6293067 h 6852679"/>
              <a:gd name="connsiteX3486" fmla="*/ 2811946 w 12157697"/>
              <a:gd name="connsiteY3486" fmla="*/ 6355952 h 6852679"/>
              <a:gd name="connsiteX3487" fmla="*/ 2823584 w 12157697"/>
              <a:gd name="connsiteY3487" fmla="*/ 6355952 h 6852679"/>
              <a:gd name="connsiteX3488" fmla="*/ 2823584 w 12157697"/>
              <a:gd name="connsiteY3488" fmla="*/ 6383385 h 6852679"/>
              <a:gd name="connsiteX3489" fmla="*/ 2811946 w 12157697"/>
              <a:gd name="connsiteY3489" fmla="*/ 6383385 h 6852679"/>
              <a:gd name="connsiteX3490" fmla="*/ 2811946 w 12157697"/>
              <a:gd name="connsiteY3490" fmla="*/ 6679567 h 6852679"/>
              <a:gd name="connsiteX3491" fmla="*/ 2809868 w 12157697"/>
              <a:gd name="connsiteY3491" fmla="*/ 6681645 h 6852679"/>
              <a:gd name="connsiteX3492" fmla="*/ 2664105 w 12157697"/>
              <a:gd name="connsiteY3492" fmla="*/ 6681645 h 6852679"/>
              <a:gd name="connsiteX3493" fmla="*/ 2664105 w 12157697"/>
              <a:gd name="connsiteY3493" fmla="*/ 6693283 h 6852679"/>
              <a:gd name="connsiteX3494" fmla="*/ 2636673 w 12157697"/>
              <a:gd name="connsiteY3494" fmla="*/ 6693283 h 6852679"/>
              <a:gd name="connsiteX3495" fmla="*/ 2636673 w 12157697"/>
              <a:gd name="connsiteY3495" fmla="*/ 6665851 h 6852679"/>
              <a:gd name="connsiteX3496" fmla="*/ 2664105 w 12157697"/>
              <a:gd name="connsiteY3496" fmla="*/ 6665851 h 6852679"/>
              <a:gd name="connsiteX3497" fmla="*/ 2664105 w 12157697"/>
              <a:gd name="connsiteY3497" fmla="*/ 6677489 h 6852679"/>
              <a:gd name="connsiteX3498" fmla="*/ 2807790 w 12157697"/>
              <a:gd name="connsiteY3498" fmla="*/ 6677489 h 6852679"/>
              <a:gd name="connsiteX3499" fmla="*/ 2807790 w 12157697"/>
              <a:gd name="connsiteY3499" fmla="*/ 6449221 h 6852679"/>
              <a:gd name="connsiteX3500" fmla="*/ 2504625 w 12157697"/>
              <a:gd name="connsiteY3500" fmla="*/ 6449221 h 6852679"/>
              <a:gd name="connsiteX3501" fmla="*/ 2504625 w 12157697"/>
              <a:gd name="connsiteY3501" fmla="*/ 6460859 h 6852679"/>
              <a:gd name="connsiteX3502" fmla="*/ 2477193 w 12157697"/>
              <a:gd name="connsiteY3502" fmla="*/ 6460859 h 6852679"/>
              <a:gd name="connsiteX3503" fmla="*/ 2477193 w 12157697"/>
              <a:gd name="connsiteY3503" fmla="*/ 6433427 h 6852679"/>
              <a:gd name="connsiteX3504" fmla="*/ 2504625 w 12157697"/>
              <a:gd name="connsiteY3504" fmla="*/ 6433427 h 6852679"/>
              <a:gd name="connsiteX3505" fmla="*/ 2504625 w 12157697"/>
              <a:gd name="connsiteY3505" fmla="*/ 6445065 h 6852679"/>
              <a:gd name="connsiteX3506" fmla="*/ 2807790 w 12157697"/>
              <a:gd name="connsiteY3506" fmla="*/ 6445065 h 6852679"/>
              <a:gd name="connsiteX3507" fmla="*/ 2807790 w 12157697"/>
              <a:gd name="connsiteY3507" fmla="*/ 6383385 h 6852679"/>
              <a:gd name="connsiteX3508" fmla="*/ 2796152 w 12157697"/>
              <a:gd name="connsiteY3508" fmla="*/ 6383385 h 6852679"/>
              <a:gd name="connsiteX3509" fmla="*/ 2796152 w 12157697"/>
              <a:gd name="connsiteY3509" fmla="*/ 6355952 h 6852679"/>
              <a:gd name="connsiteX3510" fmla="*/ 2807790 w 12157697"/>
              <a:gd name="connsiteY3510" fmla="*/ 6355952 h 6852679"/>
              <a:gd name="connsiteX3511" fmla="*/ 2807790 w 12157697"/>
              <a:gd name="connsiteY3511" fmla="*/ 6292194 h 6852679"/>
              <a:gd name="connsiteX3512" fmla="*/ 2808414 w 12157697"/>
              <a:gd name="connsiteY3512" fmla="*/ 6290698 h 6852679"/>
              <a:gd name="connsiteX3513" fmla="*/ 2878324 w 12157697"/>
              <a:gd name="connsiteY3513" fmla="*/ 6222783 h 6852679"/>
              <a:gd name="connsiteX3514" fmla="*/ 2872505 w 12157697"/>
              <a:gd name="connsiteY3514" fmla="*/ 6216797 h 6852679"/>
              <a:gd name="connsiteX3515" fmla="*/ 2504666 w 12157697"/>
              <a:gd name="connsiteY3515" fmla="*/ 6216797 h 6852679"/>
              <a:gd name="connsiteX3516" fmla="*/ 2504666 w 12157697"/>
              <a:gd name="connsiteY3516" fmla="*/ 6228435 h 6852679"/>
              <a:gd name="connsiteX3517" fmla="*/ 2477235 w 12157697"/>
              <a:gd name="connsiteY3517" fmla="*/ 6228435 h 6852679"/>
              <a:gd name="connsiteX3518" fmla="*/ 2477235 w 12157697"/>
              <a:gd name="connsiteY3518" fmla="*/ 6201004 h 6852679"/>
              <a:gd name="connsiteX3519" fmla="*/ 2504666 w 12157697"/>
              <a:gd name="connsiteY3519" fmla="*/ 6201004 h 6852679"/>
              <a:gd name="connsiteX3520" fmla="*/ 2504666 w 12157697"/>
              <a:gd name="connsiteY3520" fmla="*/ 6212641 h 6852679"/>
              <a:gd name="connsiteX3521" fmla="*/ 2872089 w 12157697"/>
              <a:gd name="connsiteY3521" fmla="*/ 6212641 h 6852679"/>
              <a:gd name="connsiteX3522" fmla="*/ 2889920 w 12157697"/>
              <a:gd name="connsiteY3522" fmla="*/ 6195309 h 6852679"/>
              <a:gd name="connsiteX3523" fmla="*/ 2898025 w 12157697"/>
              <a:gd name="connsiteY3523" fmla="*/ 6203663 h 6852679"/>
              <a:gd name="connsiteX3524" fmla="*/ 2986971 w 12157697"/>
              <a:gd name="connsiteY3524" fmla="*/ 6117211 h 6852679"/>
              <a:gd name="connsiteX3525" fmla="*/ 2993871 w 12157697"/>
              <a:gd name="connsiteY3525" fmla="*/ 6110519 h 6852679"/>
              <a:gd name="connsiteX3526" fmla="*/ 3001227 w 12157697"/>
              <a:gd name="connsiteY3526" fmla="*/ 6103370 h 6852679"/>
              <a:gd name="connsiteX3527" fmla="*/ 3043996 w 12157697"/>
              <a:gd name="connsiteY3527" fmla="*/ 6061806 h 6852679"/>
              <a:gd name="connsiteX3528" fmla="*/ 2424947 w 12157697"/>
              <a:gd name="connsiteY3528" fmla="*/ 6061806 h 6852679"/>
              <a:gd name="connsiteX3529" fmla="*/ 2424947 w 12157697"/>
              <a:gd name="connsiteY3529" fmla="*/ 6073445 h 6852679"/>
              <a:gd name="connsiteX3530" fmla="*/ 2397516 w 12157697"/>
              <a:gd name="connsiteY3530" fmla="*/ 6073445 h 6852679"/>
              <a:gd name="connsiteX3531" fmla="*/ 2397516 w 12157697"/>
              <a:gd name="connsiteY3531" fmla="*/ 6046013 h 6852679"/>
              <a:gd name="connsiteX3532" fmla="*/ 2424947 w 12157697"/>
              <a:gd name="connsiteY3532" fmla="*/ 6046013 h 6852679"/>
              <a:gd name="connsiteX3533" fmla="*/ 2424947 w 12157697"/>
              <a:gd name="connsiteY3533" fmla="*/ 6057650 h 6852679"/>
              <a:gd name="connsiteX3534" fmla="*/ 3048277 w 12157697"/>
              <a:gd name="connsiteY3534" fmla="*/ 6057650 h 6852679"/>
              <a:gd name="connsiteX3535" fmla="*/ 3077704 w 12157697"/>
              <a:gd name="connsiteY3535" fmla="*/ 6029055 h 6852679"/>
              <a:gd name="connsiteX3536" fmla="*/ 3069599 w 12157697"/>
              <a:gd name="connsiteY3536" fmla="*/ 6020701 h 6852679"/>
              <a:gd name="connsiteX3537" fmla="*/ 3089259 w 12157697"/>
              <a:gd name="connsiteY3537" fmla="*/ 6001581 h 6852679"/>
              <a:gd name="connsiteX3538" fmla="*/ 3097364 w 12157697"/>
              <a:gd name="connsiteY3538" fmla="*/ 6009935 h 6852679"/>
              <a:gd name="connsiteX3539" fmla="*/ 3117564 w 12157697"/>
              <a:gd name="connsiteY3539" fmla="*/ 5990317 h 6852679"/>
              <a:gd name="connsiteX3540" fmla="*/ 3111745 w 12157697"/>
              <a:gd name="connsiteY3540" fmla="*/ 5984332 h 6852679"/>
              <a:gd name="connsiteX3541" fmla="*/ 2983105 w 12157697"/>
              <a:gd name="connsiteY3541" fmla="*/ 5984332 h 6852679"/>
              <a:gd name="connsiteX3542" fmla="*/ 2983105 w 12157697"/>
              <a:gd name="connsiteY3542" fmla="*/ 5995970 h 6852679"/>
              <a:gd name="connsiteX3543" fmla="*/ 2958250 w 12157697"/>
              <a:gd name="connsiteY3543" fmla="*/ 5995970 h 6852679"/>
              <a:gd name="connsiteX3544" fmla="*/ 2940794 w 12157697"/>
              <a:gd name="connsiteY3544" fmla="*/ 6012928 h 6852679"/>
              <a:gd name="connsiteX3545" fmla="*/ 2948899 w 12157697"/>
              <a:gd name="connsiteY3545" fmla="*/ 6021282 h 6852679"/>
              <a:gd name="connsiteX3546" fmla="*/ 2929239 w 12157697"/>
              <a:gd name="connsiteY3546" fmla="*/ 6040402 h 6852679"/>
              <a:gd name="connsiteX3547" fmla="*/ 2910120 w 12157697"/>
              <a:gd name="connsiteY3547" fmla="*/ 6020742 h 6852679"/>
              <a:gd name="connsiteX3548" fmla="*/ 2929779 w 12157697"/>
              <a:gd name="connsiteY3548" fmla="*/ 6001622 h 6852679"/>
              <a:gd name="connsiteX3549" fmla="*/ 2937884 w 12157697"/>
              <a:gd name="connsiteY3549" fmla="*/ 6009977 h 6852679"/>
              <a:gd name="connsiteX3550" fmla="*/ 2955632 w 12157697"/>
              <a:gd name="connsiteY3550" fmla="*/ 5992728 h 6852679"/>
              <a:gd name="connsiteX3551" fmla="*/ 2955632 w 12157697"/>
              <a:gd name="connsiteY3551" fmla="*/ 5968580 h 6852679"/>
              <a:gd name="connsiteX3552" fmla="*/ 2983064 w 12157697"/>
              <a:gd name="connsiteY3552" fmla="*/ 5968580 h 6852679"/>
              <a:gd name="connsiteX3553" fmla="*/ 2983064 w 12157697"/>
              <a:gd name="connsiteY3553" fmla="*/ 5980218 h 6852679"/>
              <a:gd name="connsiteX3554" fmla="*/ 3111288 w 12157697"/>
              <a:gd name="connsiteY3554" fmla="*/ 5980218 h 6852679"/>
              <a:gd name="connsiteX3555" fmla="*/ 3129119 w 12157697"/>
              <a:gd name="connsiteY3555" fmla="*/ 5962885 h 6852679"/>
              <a:gd name="connsiteX3556" fmla="*/ 3137223 w 12157697"/>
              <a:gd name="connsiteY3556" fmla="*/ 5971240 h 6852679"/>
              <a:gd name="connsiteX3557" fmla="*/ 3177706 w 12157697"/>
              <a:gd name="connsiteY3557" fmla="*/ 5931920 h 6852679"/>
              <a:gd name="connsiteX3558" fmla="*/ 3187225 w 12157697"/>
              <a:gd name="connsiteY3558" fmla="*/ 5922693 h 6852679"/>
              <a:gd name="connsiteX3559" fmla="*/ 3192088 w 12157697"/>
              <a:gd name="connsiteY3559" fmla="*/ 5917955 h 6852679"/>
              <a:gd name="connsiteX3560" fmla="*/ 3200359 w 12157697"/>
              <a:gd name="connsiteY3560" fmla="*/ 5909933 h 6852679"/>
              <a:gd name="connsiteX3561" fmla="*/ 3202146 w 12157697"/>
              <a:gd name="connsiteY3561" fmla="*/ 5908229 h 6852679"/>
              <a:gd name="connsiteX3562" fmla="*/ 3206510 w 12157697"/>
              <a:gd name="connsiteY3562" fmla="*/ 5903989 h 6852679"/>
              <a:gd name="connsiteX3563" fmla="*/ 3206510 w 12157697"/>
              <a:gd name="connsiteY3563" fmla="*/ 5686196 h 6852679"/>
              <a:gd name="connsiteX3564" fmla="*/ 3194872 w 12157697"/>
              <a:gd name="connsiteY3564" fmla="*/ 5686196 h 6852679"/>
              <a:gd name="connsiteX3565" fmla="*/ 3194872 w 12157697"/>
              <a:gd name="connsiteY3565" fmla="*/ 5658764 h 6852679"/>
              <a:gd name="connsiteX3566" fmla="*/ 3206510 w 12157697"/>
              <a:gd name="connsiteY3566" fmla="*/ 5658764 h 6852679"/>
              <a:gd name="connsiteX3567" fmla="*/ 3206510 w 12157697"/>
              <a:gd name="connsiteY3567" fmla="*/ 5608722 h 6852679"/>
              <a:gd name="connsiteX3568" fmla="*/ 3194872 w 12157697"/>
              <a:gd name="connsiteY3568" fmla="*/ 5608722 h 6852679"/>
              <a:gd name="connsiteX3569" fmla="*/ 3194872 w 12157697"/>
              <a:gd name="connsiteY3569" fmla="*/ 5581289 h 6852679"/>
              <a:gd name="connsiteX3570" fmla="*/ 3206510 w 12157697"/>
              <a:gd name="connsiteY3570" fmla="*/ 5581289 h 6852679"/>
              <a:gd name="connsiteX3571" fmla="*/ 3206510 w 12157697"/>
              <a:gd name="connsiteY3571" fmla="*/ 5442134 h 6852679"/>
              <a:gd name="connsiteX3572" fmla="*/ 3142585 w 12157697"/>
              <a:gd name="connsiteY3572" fmla="*/ 5442134 h 6852679"/>
              <a:gd name="connsiteX3573" fmla="*/ 3142585 w 12157697"/>
              <a:gd name="connsiteY3573" fmla="*/ 5453772 h 6852679"/>
              <a:gd name="connsiteX3574" fmla="*/ 3115153 w 12157697"/>
              <a:gd name="connsiteY3574" fmla="*/ 5453772 h 6852679"/>
              <a:gd name="connsiteX3575" fmla="*/ 3115153 w 12157697"/>
              <a:gd name="connsiteY3575" fmla="*/ 5426341 h 6852679"/>
              <a:gd name="connsiteX3576" fmla="*/ 3142585 w 12157697"/>
              <a:gd name="connsiteY3576" fmla="*/ 5426341 h 6852679"/>
              <a:gd name="connsiteX3577" fmla="*/ 3142585 w 12157697"/>
              <a:gd name="connsiteY3577" fmla="*/ 5437978 h 6852679"/>
              <a:gd name="connsiteX3578" fmla="*/ 3206510 w 12157697"/>
              <a:gd name="connsiteY3578" fmla="*/ 5437978 h 6852679"/>
              <a:gd name="connsiteX3579" fmla="*/ 3206510 w 12157697"/>
              <a:gd name="connsiteY3579" fmla="*/ 5207633 h 6852679"/>
              <a:gd name="connsiteX3580" fmla="*/ 3207134 w 12157697"/>
              <a:gd name="connsiteY3580" fmla="*/ 5206136 h 6852679"/>
              <a:gd name="connsiteX3581" fmla="*/ 3362914 w 12157697"/>
              <a:gd name="connsiteY3581" fmla="*/ 5054761 h 6852679"/>
              <a:gd name="connsiteX3582" fmla="*/ 3289139 w 12157697"/>
              <a:gd name="connsiteY3582" fmla="*/ 5054761 h 6852679"/>
              <a:gd name="connsiteX3583" fmla="*/ 3259712 w 12157697"/>
              <a:gd name="connsiteY3583" fmla="*/ 5083357 h 6852679"/>
              <a:gd name="connsiteX3584" fmla="*/ 3267816 w 12157697"/>
              <a:gd name="connsiteY3584" fmla="*/ 5091712 h 6852679"/>
              <a:gd name="connsiteX3585" fmla="*/ 3248157 w 12157697"/>
              <a:gd name="connsiteY3585" fmla="*/ 5110831 h 6852679"/>
              <a:gd name="connsiteX3586" fmla="*/ 3229038 w 12157697"/>
              <a:gd name="connsiteY3586" fmla="*/ 5091130 h 6852679"/>
              <a:gd name="connsiteX3587" fmla="*/ 3248697 w 12157697"/>
              <a:gd name="connsiteY3587" fmla="*/ 5072011 h 6852679"/>
              <a:gd name="connsiteX3588" fmla="*/ 3256802 w 12157697"/>
              <a:gd name="connsiteY3588" fmla="*/ 5080365 h 6852679"/>
              <a:gd name="connsiteX3589" fmla="*/ 3286811 w 12157697"/>
              <a:gd name="connsiteY3589" fmla="*/ 5051187 h 6852679"/>
              <a:gd name="connsiteX3590" fmla="*/ 3288266 w 12157697"/>
              <a:gd name="connsiteY3590" fmla="*/ 5050605 h 6852679"/>
              <a:gd name="connsiteX3591" fmla="*/ 3367154 w 12157697"/>
              <a:gd name="connsiteY3591" fmla="*/ 5050605 h 6852679"/>
              <a:gd name="connsiteX3592" fmla="*/ 3396581 w 12157697"/>
              <a:gd name="connsiteY3592" fmla="*/ 5022009 h 6852679"/>
              <a:gd name="connsiteX3593" fmla="*/ 3388476 w 12157697"/>
              <a:gd name="connsiteY3593" fmla="*/ 5013655 h 6852679"/>
              <a:gd name="connsiteX3594" fmla="*/ 3408135 w 12157697"/>
              <a:gd name="connsiteY3594" fmla="*/ 4994536 h 6852679"/>
              <a:gd name="connsiteX3595" fmla="*/ 3416240 w 12157697"/>
              <a:gd name="connsiteY3595" fmla="*/ 5002890 h 6852679"/>
              <a:gd name="connsiteX3596" fmla="*/ 3446249 w 12157697"/>
              <a:gd name="connsiteY3596" fmla="*/ 4973712 h 6852679"/>
              <a:gd name="connsiteX3597" fmla="*/ 3490099 w 12157697"/>
              <a:gd name="connsiteY3597" fmla="*/ 4931110 h 6852679"/>
              <a:gd name="connsiteX3598" fmla="*/ 3526010 w 12157697"/>
              <a:gd name="connsiteY3598" fmla="*/ 4896238 h 6852679"/>
              <a:gd name="connsiteX3599" fmla="*/ 3527465 w 12157697"/>
              <a:gd name="connsiteY3599" fmla="*/ 4895656 h 6852679"/>
              <a:gd name="connsiteX3600" fmla="*/ 3684866 w 12157697"/>
              <a:gd name="connsiteY3600" fmla="*/ 4895656 h 6852679"/>
              <a:gd name="connsiteX3601" fmla="*/ 3684866 w 12157697"/>
              <a:gd name="connsiteY3601" fmla="*/ 4822337 h 6852679"/>
              <a:gd name="connsiteX3602" fmla="*/ 3461461 w 12157697"/>
              <a:gd name="connsiteY3602" fmla="*/ 4822337 h 6852679"/>
              <a:gd name="connsiteX3603" fmla="*/ 3461461 w 12157697"/>
              <a:gd name="connsiteY3603" fmla="*/ 4833975 h 6852679"/>
              <a:gd name="connsiteX3604" fmla="*/ 3436606 w 12157697"/>
              <a:gd name="connsiteY3604" fmla="*/ 4833975 h 6852679"/>
              <a:gd name="connsiteX3605" fmla="*/ 3419150 w 12157697"/>
              <a:gd name="connsiteY3605" fmla="*/ 4850933 h 6852679"/>
              <a:gd name="connsiteX3606" fmla="*/ 3427255 w 12157697"/>
              <a:gd name="connsiteY3606" fmla="*/ 4859288 h 6852679"/>
              <a:gd name="connsiteX3607" fmla="*/ 3407595 w 12157697"/>
              <a:gd name="connsiteY3607" fmla="*/ 4878407 h 6852679"/>
              <a:gd name="connsiteX3608" fmla="*/ 3388476 w 12157697"/>
              <a:gd name="connsiteY3608" fmla="*/ 4858747 h 6852679"/>
              <a:gd name="connsiteX3609" fmla="*/ 3408135 w 12157697"/>
              <a:gd name="connsiteY3609" fmla="*/ 4839628 h 6852679"/>
              <a:gd name="connsiteX3610" fmla="*/ 3416240 w 12157697"/>
              <a:gd name="connsiteY3610" fmla="*/ 4847982 h 6852679"/>
              <a:gd name="connsiteX3611" fmla="*/ 3433988 w 12157697"/>
              <a:gd name="connsiteY3611" fmla="*/ 4830733 h 6852679"/>
              <a:gd name="connsiteX3612" fmla="*/ 3433988 w 12157697"/>
              <a:gd name="connsiteY3612" fmla="*/ 4806585 h 6852679"/>
              <a:gd name="connsiteX3613" fmla="*/ 3461420 w 12157697"/>
              <a:gd name="connsiteY3613" fmla="*/ 4806585 h 6852679"/>
              <a:gd name="connsiteX3614" fmla="*/ 3461420 w 12157697"/>
              <a:gd name="connsiteY3614" fmla="*/ 4818223 h 6852679"/>
              <a:gd name="connsiteX3615" fmla="*/ 3684824 w 12157697"/>
              <a:gd name="connsiteY3615" fmla="*/ 4818223 h 6852679"/>
              <a:gd name="connsiteX3616" fmla="*/ 3684824 w 12157697"/>
              <a:gd name="connsiteY3616" fmla="*/ 4744904 h 6852679"/>
              <a:gd name="connsiteX3617" fmla="*/ 3620900 w 12157697"/>
              <a:gd name="connsiteY3617" fmla="*/ 4744904 h 6852679"/>
              <a:gd name="connsiteX3618" fmla="*/ 3620900 w 12157697"/>
              <a:gd name="connsiteY3618" fmla="*/ 4756542 h 6852679"/>
              <a:gd name="connsiteX3619" fmla="*/ 3593468 w 12157697"/>
              <a:gd name="connsiteY3619" fmla="*/ 4756542 h 6852679"/>
              <a:gd name="connsiteX3620" fmla="*/ 3593468 w 12157697"/>
              <a:gd name="connsiteY3620" fmla="*/ 4729111 h 6852679"/>
              <a:gd name="connsiteX3621" fmla="*/ 3620900 w 12157697"/>
              <a:gd name="connsiteY3621" fmla="*/ 4729111 h 6852679"/>
              <a:gd name="connsiteX3622" fmla="*/ 3620900 w 12157697"/>
              <a:gd name="connsiteY3622" fmla="*/ 4740748 h 6852679"/>
              <a:gd name="connsiteX3623" fmla="*/ 3684824 w 12157697"/>
              <a:gd name="connsiteY3623" fmla="*/ 4740748 h 6852679"/>
              <a:gd name="connsiteX3624" fmla="*/ 3684824 w 12157697"/>
              <a:gd name="connsiteY3624" fmla="*/ 4667430 h 6852679"/>
              <a:gd name="connsiteX3625" fmla="*/ 3541139 w 12157697"/>
              <a:gd name="connsiteY3625" fmla="*/ 4667430 h 6852679"/>
              <a:gd name="connsiteX3626" fmla="*/ 3541139 w 12157697"/>
              <a:gd name="connsiteY3626" fmla="*/ 4679068 h 6852679"/>
              <a:gd name="connsiteX3627" fmla="*/ 3513707 w 12157697"/>
              <a:gd name="connsiteY3627" fmla="*/ 4679068 h 6852679"/>
              <a:gd name="connsiteX3628" fmla="*/ 3513707 w 12157697"/>
              <a:gd name="connsiteY3628" fmla="*/ 4651636 h 6852679"/>
              <a:gd name="connsiteX3629" fmla="*/ 3541139 w 12157697"/>
              <a:gd name="connsiteY3629" fmla="*/ 4651636 h 6852679"/>
              <a:gd name="connsiteX3630" fmla="*/ 3541139 w 12157697"/>
              <a:gd name="connsiteY3630" fmla="*/ 4663273 h 6852679"/>
              <a:gd name="connsiteX3631" fmla="*/ 3684824 w 12157697"/>
              <a:gd name="connsiteY3631" fmla="*/ 4663273 h 6852679"/>
              <a:gd name="connsiteX3632" fmla="*/ 3684824 w 12157697"/>
              <a:gd name="connsiteY3632" fmla="*/ 4125149 h 6852679"/>
              <a:gd name="connsiteX3633" fmla="*/ 3541139 w 12157697"/>
              <a:gd name="connsiteY3633" fmla="*/ 4125149 h 6852679"/>
              <a:gd name="connsiteX3634" fmla="*/ 3541139 w 12157697"/>
              <a:gd name="connsiteY3634" fmla="*/ 4136787 h 6852679"/>
              <a:gd name="connsiteX3635" fmla="*/ 3513707 w 12157697"/>
              <a:gd name="connsiteY3635" fmla="*/ 4136787 h 6852679"/>
              <a:gd name="connsiteX3636" fmla="*/ 3513707 w 12157697"/>
              <a:gd name="connsiteY3636" fmla="*/ 4125149 h 6852679"/>
              <a:gd name="connsiteX3637" fmla="*/ 3448535 w 12157697"/>
              <a:gd name="connsiteY3637" fmla="*/ 4125149 h 6852679"/>
              <a:gd name="connsiteX3638" fmla="*/ 3290302 w 12157697"/>
              <a:gd name="connsiteY3638" fmla="*/ 4278893 h 6852679"/>
              <a:gd name="connsiteX3639" fmla="*/ 3290302 w 12157697"/>
              <a:gd name="connsiteY3639" fmla="*/ 4574161 h 6852679"/>
              <a:gd name="connsiteX3640" fmla="*/ 3301940 w 12157697"/>
              <a:gd name="connsiteY3640" fmla="*/ 4574161 h 6852679"/>
              <a:gd name="connsiteX3641" fmla="*/ 3301940 w 12157697"/>
              <a:gd name="connsiteY3641" fmla="*/ 4601593 h 6852679"/>
              <a:gd name="connsiteX3642" fmla="*/ 3274508 w 12157697"/>
              <a:gd name="connsiteY3642" fmla="*/ 4601593 h 6852679"/>
              <a:gd name="connsiteX3643" fmla="*/ 3274508 w 12157697"/>
              <a:gd name="connsiteY3643" fmla="*/ 4574161 h 6852679"/>
              <a:gd name="connsiteX3644" fmla="*/ 3286146 w 12157697"/>
              <a:gd name="connsiteY3644" fmla="*/ 4574161 h 6852679"/>
              <a:gd name="connsiteX3645" fmla="*/ 3286146 w 12157697"/>
              <a:gd name="connsiteY3645" fmla="*/ 4282924 h 6852679"/>
              <a:gd name="connsiteX3646" fmla="*/ 3210542 w 12157697"/>
              <a:gd name="connsiteY3646" fmla="*/ 4356367 h 6852679"/>
              <a:gd name="connsiteX3647" fmla="*/ 3210542 w 12157697"/>
              <a:gd name="connsiteY3647" fmla="*/ 4651636 h 6852679"/>
              <a:gd name="connsiteX3648" fmla="*/ 3222180 w 12157697"/>
              <a:gd name="connsiteY3648" fmla="*/ 4651636 h 6852679"/>
              <a:gd name="connsiteX3649" fmla="*/ 3222180 w 12157697"/>
              <a:gd name="connsiteY3649" fmla="*/ 4679068 h 6852679"/>
              <a:gd name="connsiteX3650" fmla="*/ 3210542 w 12157697"/>
              <a:gd name="connsiteY3650" fmla="*/ 4679068 h 6852679"/>
              <a:gd name="connsiteX3651" fmla="*/ 3210542 w 12157697"/>
              <a:gd name="connsiteY3651" fmla="*/ 4729111 h 6852679"/>
              <a:gd name="connsiteX3652" fmla="*/ 3222180 w 12157697"/>
              <a:gd name="connsiteY3652" fmla="*/ 4729111 h 6852679"/>
              <a:gd name="connsiteX3653" fmla="*/ 3222180 w 12157697"/>
              <a:gd name="connsiteY3653" fmla="*/ 4756542 h 6852679"/>
              <a:gd name="connsiteX3654" fmla="*/ 3210542 w 12157697"/>
              <a:gd name="connsiteY3654" fmla="*/ 4756542 h 6852679"/>
              <a:gd name="connsiteX3655" fmla="*/ 3210542 w 12157697"/>
              <a:gd name="connsiteY3655" fmla="*/ 5039009 h 6852679"/>
              <a:gd name="connsiteX3656" fmla="*/ 3222180 w 12157697"/>
              <a:gd name="connsiteY3656" fmla="*/ 5039009 h 6852679"/>
              <a:gd name="connsiteX3657" fmla="*/ 3222180 w 12157697"/>
              <a:gd name="connsiteY3657" fmla="*/ 5066441 h 6852679"/>
              <a:gd name="connsiteX3658" fmla="*/ 3194748 w 12157697"/>
              <a:gd name="connsiteY3658" fmla="*/ 5066441 h 6852679"/>
              <a:gd name="connsiteX3659" fmla="*/ 3194748 w 12157697"/>
              <a:gd name="connsiteY3659" fmla="*/ 5039009 h 6852679"/>
              <a:gd name="connsiteX3660" fmla="*/ 3206385 w 12157697"/>
              <a:gd name="connsiteY3660" fmla="*/ 5039009 h 6852679"/>
              <a:gd name="connsiteX3661" fmla="*/ 3206385 w 12157697"/>
              <a:gd name="connsiteY3661" fmla="*/ 4980154 h 6852679"/>
              <a:gd name="connsiteX3662" fmla="*/ 3179868 w 12157697"/>
              <a:gd name="connsiteY3662" fmla="*/ 5005883 h 6852679"/>
              <a:gd name="connsiteX3663" fmla="*/ 3187973 w 12157697"/>
              <a:gd name="connsiteY3663" fmla="*/ 5014237 h 6852679"/>
              <a:gd name="connsiteX3664" fmla="*/ 3168313 w 12157697"/>
              <a:gd name="connsiteY3664" fmla="*/ 5033356 h 6852679"/>
              <a:gd name="connsiteX3665" fmla="*/ 3149194 w 12157697"/>
              <a:gd name="connsiteY3665" fmla="*/ 5013697 h 6852679"/>
              <a:gd name="connsiteX3666" fmla="*/ 3168853 w 12157697"/>
              <a:gd name="connsiteY3666" fmla="*/ 4994577 h 6852679"/>
              <a:gd name="connsiteX3667" fmla="*/ 3176958 w 12157697"/>
              <a:gd name="connsiteY3667" fmla="*/ 5002932 h 6852679"/>
              <a:gd name="connsiteX3668" fmla="*/ 3206344 w 12157697"/>
              <a:gd name="connsiteY3668" fmla="*/ 4974378 h 6852679"/>
              <a:gd name="connsiteX3669" fmla="*/ 3206344 w 12157697"/>
              <a:gd name="connsiteY3669" fmla="*/ 4902680 h 6852679"/>
              <a:gd name="connsiteX3670" fmla="*/ 3139967 w 12157697"/>
              <a:gd name="connsiteY3670" fmla="*/ 4967187 h 6852679"/>
              <a:gd name="connsiteX3671" fmla="*/ 3148072 w 12157697"/>
              <a:gd name="connsiteY3671" fmla="*/ 4975541 h 6852679"/>
              <a:gd name="connsiteX3672" fmla="*/ 3128412 w 12157697"/>
              <a:gd name="connsiteY3672" fmla="*/ 4994660 h 6852679"/>
              <a:gd name="connsiteX3673" fmla="*/ 3120307 w 12157697"/>
              <a:gd name="connsiteY3673" fmla="*/ 4986306 h 6852679"/>
              <a:gd name="connsiteX3674" fmla="*/ 3051062 w 12157697"/>
              <a:gd name="connsiteY3674" fmla="*/ 5053598 h 6852679"/>
              <a:gd name="connsiteX3675" fmla="*/ 3051062 w 12157697"/>
              <a:gd name="connsiteY3675" fmla="*/ 5581289 h 6852679"/>
              <a:gd name="connsiteX3676" fmla="*/ 3062700 w 12157697"/>
              <a:gd name="connsiteY3676" fmla="*/ 5581289 h 6852679"/>
              <a:gd name="connsiteX3677" fmla="*/ 3062700 w 12157697"/>
              <a:gd name="connsiteY3677" fmla="*/ 5608722 h 6852679"/>
              <a:gd name="connsiteX3678" fmla="*/ 3051062 w 12157697"/>
              <a:gd name="connsiteY3678" fmla="*/ 5608722 h 6852679"/>
              <a:gd name="connsiteX3679" fmla="*/ 3051062 w 12157697"/>
              <a:gd name="connsiteY3679" fmla="*/ 5891146 h 6852679"/>
              <a:gd name="connsiteX3680" fmla="*/ 3062700 w 12157697"/>
              <a:gd name="connsiteY3680" fmla="*/ 5891146 h 6852679"/>
              <a:gd name="connsiteX3681" fmla="*/ 3062700 w 12157697"/>
              <a:gd name="connsiteY3681" fmla="*/ 5918578 h 6852679"/>
              <a:gd name="connsiteX3682" fmla="*/ 3035268 w 12157697"/>
              <a:gd name="connsiteY3682" fmla="*/ 5918578 h 6852679"/>
              <a:gd name="connsiteX3683" fmla="*/ 3035268 w 12157697"/>
              <a:gd name="connsiteY3683" fmla="*/ 5891146 h 6852679"/>
              <a:gd name="connsiteX3684" fmla="*/ 3046906 w 12157697"/>
              <a:gd name="connsiteY3684" fmla="*/ 5891146 h 6852679"/>
              <a:gd name="connsiteX3685" fmla="*/ 3046906 w 12157697"/>
              <a:gd name="connsiteY3685" fmla="*/ 5608722 h 6852679"/>
              <a:gd name="connsiteX3686" fmla="*/ 3035268 w 12157697"/>
              <a:gd name="connsiteY3686" fmla="*/ 5608722 h 6852679"/>
              <a:gd name="connsiteX3687" fmla="*/ 3035268 w 12157697"/>
              <a:gd name="connsiteY3687" fmla="*/ 5581289 h 6852679"/>
              <a:gd name="connsiteX3688" fmla="*/ 3046906 w 12157697"/>
              <a:gd name="connsiteY3688" fmla="*/ 5581289 h 6852679"/>
              <a:gd name="connsiteX3689" fmla="*/ 3046906 w 12157697"/>
              <a:gd name="connsiteY3689" fmla="*/ 5052725 h 6852679"/>
              <a:gd name="connsiteX3690" fmla="*/ 3047529 w 12157697"/>
              <a:gd name="connsiteY3690" fmla="*/ 5051229 h 6852679"/>
              <a:gd name="connsiteX3691" fmla="*/ 3117439 w 12157697"/>
              <a:gd name="connsiteY3691" fmla="*/ 4983313 h 6852679"/>
              <a:gd name="connsiteX3692" fmla="*/ 3109334 w 12157697"/>
              <a:gd name="connsiteY3692" fmla="*/ 4974959 h 6852679"/>
              <a:gd name="connsiteX3693" fmla="*/ 3128994 w 12157697"/>
              <a:gd name="connsiteY3693" fmla="*/ 4955840 h 6852679"/>
              <a:gd name="connsiteX3694" fmla="*/ 3137099 w 12157697"/>
              <a:gd name="connsiteY3694" fmla="*/ 4964194 h 6852679"/>
              <a:gd name="connsiteX3695" fmla="*/ 3206344 w 12157697"/>
              <a:gd name="connsiteY3695" fmla="*/ 4896903 h 6852679"/>
              <a:gd name="connsiteX3696" fmla="*/ 3206344 w 12157697"/>
              <a:gd name="connsiteY3696" fmla="*/ 4756542 h 6852679"/>
              <a:gd name="connsiteX3697" fmla="*/ 3194706 w 12157697"/>
              <a:gd name="connsiteY3697" fmla="*/ 4756542 h 6852679"/>
              <a:gd name="connsiteX3698" fmla="*/ 3194706 w 12157697"/>
              <a:gd name="connsiteY3698" fmla="*/ 4744904 h 6852679"/>
              <a:gd name="connsiteX3699" fmla="*/ 3142419 w 12157697"/>
              <a:gd name="connsiteY3699" fmla="*/ 4744904 h 6852679"/>
              <a:gd name="connsiteX3700" fmla="*/ 3142419 w 12157697"/>
              <a:gd name="connsiteY3700" fmla="*/ 4756542 h 6852679"/>
              <a:gd name="connsiteX3701" fmla="*/ 3114987 w 12157697"/>
              <a:gd name="connsiteY3701" fmla="*/ 4756542 h 6852679"/>
              <a:gd name="connsiteX3702" fmla="*/ 3114987 w 12157697"/>
              <a:gd name="connsiteY3702" fmla="*/ 4729111 h 6852679"/>
              <a:gd name="connsiteX3703" fmla="*/ 3142419 w 12157697"/>
              <a:gd name="connsiteY3703" fmla="*/ 4729111 h 6852679"/>
              <a:gd name="connsiteX3704" fmla="*/ 3142419 w 12157697"/>
              <a:gd name="connsiteY3704" fmla="*/ 4740748 h 6852679"/>
              <a:gd name="connsiteX3705" fmla="*/ 3194706 w 12157697"/>
              <a:gd name="connsiteY3705" fmla="*/ 4740748 h 6852679"/>
              <a:gd name="connsiteX3706" fmla="*/ 3194706 w 12157697"/>
              <a:gd name="connsiteY3706" fmla="*/ 4729111 h 6852679"/>
              <a:gd name="connsiteX3707" fmla="*/ 3206344 w 12157697"/>
              <a:gd name="connsiteY3707" fmla="*/ 4729111 h 6852679"/>
              <a:gd name="connsiteX3708" fmla="*/ 3206344 w 12157697"/>
              <a:gd name="connsiteY3708" fmla="*/ 4679068 h 6852679"/>
              <a:gd name="connsiteX3709" fmla="*/ 3194706 w 12157697"/>
              <a:gd name="connsiteY3709" fmla="*/ 4679068 h 6852679"/>
              <a:gd name="connsiteX3710" fmla="*/ 3194706 w 12157697"/>
              <a:gd name="connsiteY3710" fmla="*/ 4651636 h 6852679"/>
              <a:gd name="connsiteX3711" fmla="*/ 3206344 w 12157697"/>
              <a:gd name="connsiteY3711" fmla="*/ 4651636 h 6852679"/>
              <a:gd name="connsiteX3712" fmla="*/ 3206344 w 12157697"/>
              <a:gd name="connsiteY3712" fmla="*/ 4355453 h 6852679"/>
              <a:gd name="connsiteX3713" fmla="*/ 3206967 w 12157697"/>
              <a:gd name="connsiteY3713" fmla="*/ 4353957 h 6852679"/>
              <a:gd name="connsiteX3714" fmla="*/ 3442508 w 12157697"/>
              <a:gd name="connsiteY3714" fmla="*/ 4125107 h 6852679"/>
              <a:gd name="connsiteX3715" fmla="*/ 3381618 w 12157697"/>
              <a:gd name="connsiteY3715" fmla="*/ 4125107 h 6852679"/>
              <a:gd name="connsiteX3716" fmla="*/ 3381618 w 12157697"/>
              <a:gd name="connsiteY3716" fmla="*/ 4136745 h 6852679"/>
              <a:gd name="connsiteX3717" fmla="*/ 3354186 w 12157697"/>
              <a:gd name="connsiteY3717" fmla="*/ 4136745 h 6852679"/>
              <a:gd name="connsiteX3718" fmla="*/ 3354186 w 12157697"/>
              <a:gd name="connsiteY3718" fmla="*/ 4109313 h 6852679"/>
              <a:gd name="connsiteX3719" fmla="*/ 3381618 w 12157697"/>
              <a:gd name="connsiteY3719" fmla="*/ 4109313 h 6852679"/>
              <a:gd name="connsiteX3720" fmla="*/ 3381618 w 12157697"/>
              <a:gd name="connsiteY3720" fmla="*/ 4120951 h 6852679"/>
              <a:gd name="connsiteX3721" fmla="*/ 3513665 w 12157697"/>
              <a:gd name="connsiteY3721" fmla="*/ 4120951 h 6852679"/>
              <a:gd name="connsiteX3722" fmla="*/ 3513665 w 12157697"/>
              <a:gd name="connsiteY3722" fmla="*/ 4109313 h 6852679"/>
              <a:gd name="connsiteX3723" fmla="*/ 3541097 w 12157697"/>
              <a:gd name="connsiteY3723" fmla="*/ 4109313 h 6852679"/>
              <a:gd name="connsiteX3724" fmla="*/ 3541097 w 12157697"/>
              <a:gd name="connsiteY3724" fmla="*/ 4120951 h 6852679"/>
              <a:gd name="connsiteX3725" fmla="*/ 3684783 w 12157697"/>
              <a:gd name="connsiteY3725" fmla="*/ 4120951 h 6852679"/>
              <a:gd name="connsiteX3726" fmla="*/ 3684783 w 12157697"/>
              <a:gd name="connsiteY3726" fmla="*/ 4047633 h 6852679"/>
              <a:gd name="connsiteX3727" fmla="*/ 3381618 w 12157697"/>
              <a:gd name="connsiteY3727" fmla="*/ 4047633 h 6852679"/>
              <a:gd name="connsiteX3728" fmla="*/ 3381618 w 12157697"/>
              <a:gd name="connsiteY3728" fmla="*/ 4059271 h 6852679"/>
              <a:gd name="connsiteX3729" fmla="*/ 3354186 w 12157697"/>
              <a:gd name="connsiteY3729" fmla="*/ 4059271 h 6852679"/>
              <a:gd name="connsiteX3730" fmla="*/ 3354186 w 12157697"/>
              <a:gd name="connsiteY3730" fmla="*/ 4031839 h 6852679"/>
              <a:gd name="connsiteX3731" fmla="*/ 3381618 w 12157697"/>
              <a:gd name="connsiteY3731" fmla="*/ 4031839 h 6852679"/>
              <a:gd name="connsiteX3732" fmla="*/ 3381618 w 12157697"/>
              <a:gd name="connsiteY3732" fmla="*/ 4043477 h 6852679"/>
              <a:gd name="connsiteX3733" fmla="*/ 3684783 w 12157697"/>
              <a:gd name="connsiteY3733" fmla="*/ 4043477 h 6852679"/>
              <a:gd name="connsiteX3734" fmla="*/ 3684783 w 12157697"/>
              <a:gd name="connsiteY3734" fmla="*/ 3981796 h 6852679"/>
              <a:gd name="connsiteX3735" fmla="*/ 3673145 w 12157697"/>
              <a:gd name="connsiteY3735" fmla="*/ 3981796 h 6852679"/>
              <a:gd name="connsiteX3736" fmla="*/ 3673145 w 12157697"/>
              <a:gd name="connsiteY3736" fmla="*/ 3970158 h 6852679"/>
              <a:gd name="connsiteX3737" fmla="*/ 3368775 w 12157697"/>
              <a:gd name="connsiteY3737" fmla="*/ 3970158 h 6852679"/>
              <a:gd name="connsiteX3738" fmla="*/ 3321849 w 12157697"/>
              <a:gd name="connsiteY3738" fmla="*/ 4015753 h 6852679"/>
              <a:gd name="connsiteX3739" fmla="*/ 3290302 w 12157697"/>
              <a:gd name="connsiteY3739" fmla="*/ 4046427 h 6852679"/>
              <a:gd name="connsiteX3740" fmla="*/ 3290302 w 12157697"/>
              <a:gd name="connsiteY3740" fmla="*/ 4109313 h 6852679"/>
              <a:gd name="connsiteX3741" fmla="*/ 3301940 w 12157697"/>
              <a:gd name="connsiteY3741" fmla="*/ 4109313 h 6852679"/>
              <a:gd name="connsiteX3742" fmla="*/ 3301940 w 12157697"/>
              <a:gd name="connsiteY3742" fmla="*/ 4136745 h 6852679"/>
              <a:gd name="connsiteX3743" fmla="*/ 3274508 w 12157697"/>
              <a:gd name="connsiteY3743" fmla="*/ 4136745 h 6852679"/>
              <a:gd name="connsiteX3744" fmla="*/ 3274508 w 12157697"/>
              <a:gd name="connsiteY3744" fmla="*/ 4109313 h 6852679"/>
              <a:gd name="connsiteX3745" fmla="*/ 3286146 w 12157697"/>
              <a:gd name="connsiteY3745" fmla="*/ 4109313 h 6852679"/>
              <a:gd name="connsiteX3746" fmla="*/ 3286146 w 12157697"/>
              <a:gd name="connsiteY3746" fmla="*/ 4050459 h 6852679"/>
              <a:gd name="connsiteX3747" fmla="*/ 3130199 w 12157697"/>
              <a:gd name="connsiteY3747" fmla="*/ 4202000 h 6852679"/>
              <a:gd name="connsiteX3748" fmla="*/ 2980570 w 12157697"/>
              <a:gd name="connsiteY3748" fmla="*/ 4347390 h 6852679"/>
              <a:gd name="connsiteX3749" fmla="*/ 2988675 w 12157697"/>
              <a:gd name="connsiteY3749" fmla="*/ 4355744 h 6852679"/>
              <a:gd name="connsiteX3750" fmla="*/ 2971343 w 12157697"/>
              <a:gd name="connsiteY3750" fmla="*/ 4372577 h 6852679"/>
              <a:gd name="connsiteX3751" fmla="*/ 2971343 w 12157697"/>
              <a:gd name="connsiteY3751" fmla="*/ 4884059 h 6852679"/>
              <a:gd name="connsiteX3752" fmla="*/ 2982981 w 12157697"/>
              <a:gd name="connsiteY3752" fmla="*/ 4884059 h 6852679"/>
              <a:gd name="connsiteX3753" fmla="*/ 2982981 w 12157697"/>
              <a:gd name="connsiteY3753" fmla="*/ 4911492 h 6852679"/>
              <a:gd name="connsiteX3754" fmla="*/ 2955549 w 12157697"/>
              <a:gd name="connsiteY3754" fmla="*/ 4911492 h 6852679"/>
              <a:gd name="connsiteX3755" fmla="*/ 2955549 w 12157697"/>
              <a:gd name="connsiteY3755" fmla="*/ 4884059 h 6852679"/>
              <a:gd name="connsiteX3756" fmla="*/ 2967187 w 12157697"/>
              <a:gd name="connsiteY3756" fmla="*/ 4884059 h 6852679"/>
              <a:gd name="connsiteX3757" fmla="*/ 2967187 w 12157697"/>
              <a:gd name="connsiteY3757" fmla="*/ 4373035 h 6852679"/>
              <a:gd name="connsiteX3758" fmla="*/ 2960869 w 12157697"/>
              <a:gd name="connsiteY3758" fmla="*/ 4366550 h 6852679"/>
              <a:gd name="connsiteX3759" fmla="*/ 2900809 w 12157697"/>
              <a:gd name="connsiteY3759" fmla="*/ 4424906 h 6852679"/>
              <a:gd name="connsiteX3760" fmla="*/ 2908914 w 12157697"/>
              <a:gd name="connsiteY3760" fmla="*/ 4433260 h 6852679"/>
              <a:gd name="connsiteX3761" fmla="*/ 2891582 w 12157697"/>
              <a:gd name="connsiteY3761" fmla="*/ 4450094 h 6852679"/>
              <a:gd name="connsiteX3762" fmla="*/ 2891582 w 12157697"/>
              <a:gd name="connsiteY3762" fmla="*/ 5904945 h 6852679"/>
              <a:gd name="connsiteX3763" fmla="*/ 2889504 w 12157697"/>
              <a:gd name="connsiteY3763" fmla="*/ 5907024 h 6852679"/>
              <a:gd name="connsiteX3764" fmla="*/ 2345062 w 12157697"/>
              <a:gd name="connsiteY3764" fmla="*/ 5907024 h 6852679"/>
              <a:gd name="connsiteX3765" fmla="*/ 2345062 w 12157697"/>
              <a:gd name="connsiteY3765" fmla="*/ 5918662 h 6852679"/>
              <a:gd name="connsiteX3766" fmla="*/ 2317630 w 12157697"/>
              <a:gd name="connsiteY3766" fmla="*/ 5918662 h 6852679"/>
              <a:gd name="connsiteX3767" fmla="*/ 2317630 w 12157697"/>
              <a:gd name="connsiteY3767" fmla="*/ 5891230 h 6852679"/>
              <a:gd name="connsiteX3768" fmla="*/ 2345062 w 12157697"/>
              <a:gd name="connsiteY3768" fmla="*/ 5891230 h 6852679"/>
              <a:gd name="connsiteX3769" fmla="*/ 2345062 w 12157697"/>
              <a:gd name="connsiteY3769" fmla="*/ 5902867 h 6852679"/>
              <a:gd name="connsiteX3770" fmla="*/ 2887426 w 12157697"/>
              <a:gd name="connsiteY3770" fmla="*/ 5902867 h 6852679"/>
              <a:gd name="connsiteX3771" fmla="*/ 2887426 w 12157697"/>
              <a:gd name="connsiteY3771" fmla="*/ 5829549 h 6852679"/>
              <a:gd name="connsiteX3772" fmla="*/ 2345062 w 12157697"/>
              <a:gd name="connsiteY3772" fmla="*/ 5829549 h 6852679"/>
              <a:gd name="connsiteX3773" fmla="*/ 2345062 w 12157697"/>
              <a:gd name="connsiteY3773" fmla="*/ 5841187 h 6852679"/>
              <a:gd name="connsiteX3774" fmla="*/ 2317630 w 12157697"/>
              <a:gd name="connsiteY3774" fmla="*/ 5841187 h 6852679"/>
              <a:gd name="connsiteX3775" fmla="*/ 2317630 w 12157697"/>
              <a:gd name="connsiteY3775" fmla="*/ 5813755 h 6852679"/>
              <a:gd name="connsiteX3776" fmla="*/ 2345062 w 12157697"/>
              <a:gd name="connsiteY3776" fmla="*/ 5813755 h 6852679"/>
              <a:gd name="connsiteX3777" fmla="*/ 2345062 w 12157697"/>
              <a:gd name="connsiteY3777" fmla="*/ 5825393 h 6852679"/>
              <a:gd name="connsiteX3778" fmla="*/ 2887426 w 12157697"/>
              <a:gd name="connsiteY3778" fmla="*/ 5825393 h 6852679"/>
              <a:gd name="connsiteX3779" fmla="*/ 2887426 w 12157697"/>
              <a:gd name="connsiteY3779" fmla="*/ 5752075 h 6852679"/>
              <a:gd name="connsiteX3780" fmla="*/ 2743741 w 12157697"/>
              <a:gd name="connsiteY3780" fmla="*/ 5752075 h 6852679"/>
              <a:gd name="connsiteX3781" fmla="*/ 2743741 w 12157697"/>
              <a:gd name="connsiteY3781" fmla="*/ 5763712 h 6852679"/>
              <a:gd name="connsiteX3782" fmla="*/ 2716308 w 12157697"/>
              <a:gd name="connsiteY3782" fmla="*/ 5763712 h 6852679"/>
              <a:gd name="connsiteX3783" fmla="*/ 2716308 w 12157697"/>
              <a:gd name="connsiteY3783" fmla="*/ 5752075 h 6852679"/>
              <a:gd name="connsiteX3784" fmla="*/ 2584261 w 12157697"/>
              <a:gd name="connsiteY3784" fmla="*/ 5752075 h 6852679"/>
              <a:gd name="connsiteX3785" fmla="*/ 2584261 w 12157697"/>
              <a:gd name="connsiteY3785" fmla="*/ 5763712 h 6852679"/>
              <a:gd name="connsiteX3786" fmla="*/ 2556829 w 12157697"/>
              <a:gd name="connsiteY3786" fmla="*/ 5763712 h 6852679"/>
              <a:gd name="connsiteX3787" fmla="*/ 2556829 w 12157697"/>
              <a:gd name="connsiteY3787" fmla="*/ 5736280 h 6852679"/>
              <a:gd name="connsiteX3788" fmla="*/ 2584261 w 12157697"/>
              <a:gd name="connsiteY3788" fmla="*/ 5736280 h 6852679"/>
              <a:gd name="connsiteX3789" fmla="*/ 2584261 w 12157697"/>
              <a:gd name="connsiteY3789" fmla="*/ 5747918 h 6852679"/>
              <a:gd name="connsiteX3790" fmla="*/ 2716308 w 12157697"/>
              <a:gd name="connsiteY3790" fmla="*/ 5747918 h 6852679"/>
              <a:gd name="connsiteX3791" fmla="*/ 2716308 w 12157697"/>
              <a:gd name="connsiteY3791" fmla="*/ 5736280 h 6852679"/>
              <a:gd name="connsiteX3792" fmla="*/ 2743741 w 12157697"/>
              <a:gd name="connsiteY3792" fmla="*/ 5736280 h 6852679"/>
              <a:gd name="connsiteX3793" fmla="*/ 2743741 w 12157697"/>
              <a:gd name="connsiteY3793" fmla="*/ 5747918 h 6852679"/>
              <a:gd name="connsiteX3794" fmla="*/ 2887426 w 12157697"/>
              <a:gd name="connsiteY3794" fmla="*/ 5747918 h 6852679"/>
              <a:gd name="connsiteX3795" fmla="*/ 2887426 w 12157697"/>
              <a:gd name="connsiteY3795" fmla="*/ 5674600 h 6852679"/>
              <a:gd name="connsiteX3796" fmla="*/ 2584261 w 12157697"/>
              <a:gd name="connsiteY3796" fmla="*/ 5674600 h 6852679"/>
              <a:gd name="connsiteX3797" fmla="*/ 2584261 w 12157697"/>
              <a:gd name="connsiteY3797" fmla="*/ 5686238 h 6852679"/>
              <a:gd name="connsiteX3798" fmla="*/ 2556829 w 12157697"/>
              <a:gd name="connsiteY3798" fmla="*/ 5686238 h 6852679"/>
              <a:gd name="connsiteX3799" fmla="*/ 2556829 w 12157697"/>
              <a:gd name="connsiteY3799" fmla="*/ 5674600 h 6852679"/>
              <a:gd name="connsiteX3800" fmla="*/ 2504542 w 12157697"/>
              <a:gd name="connsiteY3800" fmla="*/ 5674600 h 6852679"/>
              <a:gd name="connsiteX3801" fmla="*/ 2504542 w 12157697"/>
              <a:gd name="connsiteY3801" fmla="*/ 5686238 h 6852679"/>
              <a:gd name="connsiteX3802" fmla="*/ 2477110 w 12157697"/>
              <a:gd name="connsiteY3802" fmla="*/ 5686238 h 6852679"/>
              <a:gd name="connsiteX3803" fmla="*/ 2477110 w 12157697"/>
              <a:gd name="connsiteY3803" fmla="*/ 5658806 h 6852679"/>
              <a:gd name="connsiteX3804" fmla="*/ 2504542 w 12157697"/>
              <a:gd name="connsiteY3804" fmla="*/ 5658806 h 6852679"/>
              <a:gd name="connsiteX3805" fmla="*/ 2504542 w 12157697"/>
              <a:gd name="connsiteY3805" fmla="*/ 5670444 h 6852679"/>
              <a:gd name="connsiteX3806" fmla="*/ 2556829 w 12157697"/>
              <a:gd name="connsiteY3806" fmla="*/ 5670444 h 6852679"/>
              <a:gd name="connsiteX3807" fmla="*/ 2556829 w 12157697"/>
              <a:gd name="connsiteY3807" fmla="*/ 5658806 h 6852679"/>
              <a:gd name="connsiteX3808" fmla="*/ 2584261 w 12157697"/>
              <a:gd name="connsiteY3808" fmla="*/ 5658806 h 6852679"/>
              <a:gd name="connsiteX3809" fmla="*/ 2584261 w 12157697"/>
              <a:gd name="connsiteY3809" fmla="*/ 5670444 h 6852679"/>
              <a:gd name="connsiteX3810" fmla="*/ 2887426 w 12157697"/>
              <a:gd name="connsiteY3810" fmla="*/ 5670444 h 6852679"/>
              <a:gd name="connsiteX3811" fmla="*/ 2887426 w 12157697"/>
              <a:gd name="connsiteY3811" fmla="*/ 5597125 h 6852679"/>
              <a:gd name="connsiteX3812" fmla="*/ 2424823 w 12157697"/>
              <a:gd name="connsiteY3812" fmla="*/ 5597125 h 6852679"/>
              <a:gd name="connsiteX3813" fmla="*/ 2424823 w 12157697"/>
              <a:gd name="connsiteY3813" fmla="*/ 5608763 h 6852679"/>
              <a:gd name="connsiteX3814" fmla="*/ 2397391 w 12157697"/>
              <a:gd name="connsiteY3814" fmla="*/ 5608763 h 6852679"/>
              <a:gd name="connsiteX3815" fmla="*/ 2397391 w 12157697"/>
              <a:gd name="connsiteY3815" fmla="*/ 5581331 h 6852679"/>
              <a:gd name="connsiteX3816" fmla="*/ 2424823 w 12157697"/>
              <a:gd name="connsiteY3816" fmla="*/ 5581331 h 6852679"/>
              <a:gd name="connsiteX3817" fmla="*/ 2424823 w 12157697"/>
              <a:gd name="connsiteY3817" fmla="*/ 5592969 h 6852679"/>
              <a:gd name="connsiteX3818" fmla="*/ 2887426 w 12157697"/>
              <a:gd name="connsiteY3818" fmla="*/ 5592969 h 6852679"/>
              <a:gd name="connsiteX3819" fmla="*/ 2887426 w 12157697"/>
              <a:gd name="connsiteY3819" fmla="*/ 5519651 h 6852679"/>
              <a:gd name="connsiteX3820" fmla="*/ 2743741 w 12157697"/>
              <a:gd name="connsiteY3820" fmla="*/ 5519651 h 6852679"/>
              <a:gd name="connsiteX3821" fmla="*/ 2743741 w 12157697"/>
              <a:gd name="connsiteY3821" fmla="*/ 5531289 h 6852679"/>
              <a:gd name="connsiteX3822" fmla="*/ 2716308 w 12157697"/>
              <a:gd name="connsiteY3822" fmla="*/ 5531289 h 6852679"/>
              <a:gd name="connsiteX3823" fmla="*/ 2716308 w 12157697"/>
              <a:gd name="connsiteY3823" fmla="*/ 5503856 h 6852679"/>
              <a:gd name="connsiteX3824" fmla="*/ 2743741 w 12157697"/>
              <a:gd name="connsiteY3824" fmla="*/ 5503856 h 6852679"/>
              <a:gd name="connsiteX3825" fmla="*/ 2743741 w 12157697"/>
              <a:gd name="connsiteY3825" fmla="*/ 5515494 h 6852679"/>
              <a:gd name="connsiteX3826" fmla="*/ 2887426 w 12157697"/>
              <a:gd name="connsiteY3826" fmla="*/ 5515494 h 6852679"/>
              <a:gd name="connsiteX3827" fmla="*/ 2887426 w 12157697"/>
              <a:gd name="connsiteY3827" fmla="*/ 5442176 h 6852679"/>
              <a:gd name="connsiteX3828" fmla="*/ 2584261 w 12157697"/>
              <a:gd name="connsiteY3828" fmla="*/ 5442176 h 6852679"/>
              <a:gd name="connsiteX3829" fmla="*/ 2584261 w 12157697"/>
              <a:gd name="connsiteY3829" fmla="*/ 5453814 h 6852679"/>
              <a:gd name="connsiteX3830" fmla="*/ 2556829 w 12157697"/>
              <a:gd name="connsiteY3830" fmla="*/ 5453814 h 6852679"/>
              <a:gd name="connsiteX3831" fmla="*/ 2556829 w 12157697"/>
              <a:gd name="connsiteY3831" fmla="*/ 5426382 h 6852679"/>
              <a:gd name="connsiteX3832" fmla="*/ 2584261 w 12157697"/>
              <a:gd name="connsiteY3832" fmla="*/ 5426382 h 6852679"/>
              <a:gd name="connsiteX3833" fmla="*/ 2584261 w 12157697"/>
              <a:gd name="connsiteY3833" fmla="*/ 5438020 h 6852679"/>
              <a:gd name="connsiteX3834" fmla="*/ 2887426 w 12157697"/>
              <a:gd name="connsiteY3834" fmla="*/ 5438020 h 6852679"/>
              <a:gd name="connsiteX3835" fmla="*/ 2887426 w 12157697"/>
              <a:gd name="connsiteY3835" fmla="*/ 5364701 h 6852679"/>
              <a:gd name="connsiteX3836" fmla="*/ 2743741 w 12157697"/>
              <a:gd name="connsiteY3836" fmla="*/ 5364701 h 6852679"/>
              <a:gd name="connsiteX3837" fmla="*/ 2743741 w 12157697"/>
              <a:gd name="connsiteY3837" fmla="*/ 5376339 h 6852679"/>
              <a:gd name="connsiteX3838" fmla="*/ 2716308 w 12157697"/>
              <a:gd name="connsiteY3838" fmla="*/ 5376339 h 6852679"/>
              <a:gd name="connsiteX3839" fmla="*/ 2716308 w 12157697"/>
              <a:gd name="connsiteY3839" fmla="*/ 5348907 h 6852679"/>
              <a:gd name="connsiteX3840" fmla="*/ 2743741 w 12157697"/>
              <a:gd name="connsiteY3840" fmla="*/ 5348907 h 6852679"/>
              <a:gd name="connsiteX3841" fmla="*/ 2743741 w 12157697"/>
              <a:gd name="connsiteY3841" fmla="*/ 5360545 h 6852679"/>
              <a:gd name="connsiteX3842" fmla="*/ 2887426 w 12157697"/>
              <a:gd name="connsiteY3842" fmla="*/ 5360545 h 6852679"/>
              <a:gd name="connsiteX3843" fmla="*/ 2887426 w 12157697"/>
              <a:gd name="connsiteY3843" fmla="*/ 5287227 h 6852679"/>
              <a:gd name="connsiteX3844" fmla="*/ 2664022 w 12157697"/>
              <a:gd name="connsiteY3844" fmla="*/ 5287227 h 6852679"/>
              <a:gd name="connsiteX3845" fmla="*/ 2664022 w 12157697"/>
              <a:gd name="connsiteY3845" fmla="*/ 5298865 h 6852679"/>
              <a:gd name="connsiteX3846" fmla="*/ 2636589 w 12157697"/>
              <a:gd name="connsiteY3846" fmla="*/ 5298865 h 6852679"/>
              <a:gd name="connsiteX3847" fmla="*/ 2636589 w 12157697"/>
              <a:gd name="connsiteY3847" fmla="*/ 5287227 h 6852679"/>
              <a:gd name="connsiteX3848" fmla="*/ 2424823 w 12157697"/>
              <a:gd name="connsiteY3848" fmla="*/ 5287227 h 6852679"/>
              <a:gd name="connsiteX3849" fmla="*/ 2424823 w 12157697"/>
              <a:gd name="connsiteY3849" fmla="*/ 5298865 h 6852679"/>
              <a:gd name="connsiteX3850" fmla="*/ 2397391 w 12157697"/>
              <a:gd name="connsiteY3850" fmla="*/ 5298865 h 6852679"/>
              <a:gd name="connsiteX3851" fmla="*/ 2397391 w 12157697"/>
              <a:gd name="connsiteY3851" fmla="*/ 5271433 h 6852679"/>
              <a:gd name="connsiteX3852" fmla="*/ 2424823 w 12157697"/>
              <a:gd name="connsiteY3852" fmla="*/ 5271433 h 6852679"/>
              <a:gd name="connsiteX3853" fmla="*/ 2424823 w 12157697"/>
              <a:gd name="connsiteY3853" fmla="*/ 5283070 h 6852679"/>
              <a:gd name="connsiteX3854" fmla="*/ 2636589 w 12157697"/>
              <a:gd name="connsiteY3854" fmla="*/ 5283070 h 6852679"/>
              <a:gd name="connsiteX3855" fmla="*/ 2636589 w 12157697"/>
              <a:gd name="connsiteY3855" fmla="*/ 5271433 h 6852679"/>
              <a:gd name="connsiteX3856" fmla="*/ 2664022 w 12157697"/>
              <a:gd name="connsiteY3856" fmla="*/ 5271433 h 6852679"/>
              <a:gd name="connsiteX3857" fmla="*/ 2664022 w 12157697"/>
              <a:gd name="connsiteY3857" fmla="*/ 5283070 h 6852679"/>
              <a:gd name="connsiteX3858" fmla="*/ 2887426 w 12157697"/>
              <a:gd name="connsiteY3858" fmla="*/ 5283070 h 6852679"/>
              <a:gd name="connsiteX3859" fmla="*/ 2887426 w 12157697"/>
              <a:gd name="connsiteY3859" fmla="*/ 5209752 h 6852679"/>
              <a:gd name="connsiteX3860" fmla="*/ 2743741 w 12157697"/>
              <a:gd name="connsiteY3860" fmla="*/ 5209752 h 6852679"/>
              <a:gd name="connsiteX3861" fmla="*/ 2743741 w 12157697"/>
              <a:gd name="connsiteY3861" fmla="*/ 5221390 h 6852679"/>
              <a:gd name="connsiteX3862" fmla="*/ 2716308 w 12157697"/>
              <a:gd name="connsiteY3862" fmla="*/ 5221390 h 6852679"/>
              <a:gd name="connsiteX3863" fmla="*/ 2716308 w 12157697"/>
              <a:gd name="connsiteY3863" fmla="*/ 5193958 h 6852679"/>
              <a:gd name="connsiteX3864" fmla="*/ 2743741 w 12157697"/>
              <a:gd name="connsiteY3864" fmla="*/ 5193958 h 6852679"/>
              <a:gd name="connsiteX3865" fmla="*/ 2743741 w 12157697"/>
              <a:gd name="connsiteY3865" fmla="*/ 5205596 h 6852679"/>
              <a:gd name="connsiteX3866" fmla="*/ 2887426 w 12157697"/>
              <a:gd name="connsiteY3866" fmla="*/ 5205596 h 6852679"/>
              <a:gd name="connsiteX3867" fmla="*/ 2887426 w 12157697"/>
              <a:gd name="connsiteY3867" fmla="*/ 5132278 h 6852679"/>
              <a:gd name="connsiteX3868" fmla="*/ 2743741 w 12157697"/>
              <a:gd name="connsiteY3868" fmla="*/ 5132278 h 6852679"/>
              <a:gd name="connsiteX3869" fmla="*/ 2743741 w 12157697"/>
              <a:gd name="connsiteY3869" fmla="*/ 5143915 h 6852679"/>
              <a:gd name="connsiteX3870" fmla="*/ 2716308 w 12157697"/>
              <a:gd name="connsiteY3870" fmla="*/ 5143915 h 6852679"/>
              <a:gd name="connsiteX3871" fmla="*/ 2716308 w 12157697"/>
              <a:gd name="connsiteY3871" fmla="*/ 5116483 h 6852679"/>
              <a:gd name="connsiteX3872" fmla="*/ 2743741 w 12157697"/>
              <a:gd name="connsiteY3872" fmla="*/ 5116483 h 6852679"/>
              <a:gd name="connsiteX3873" fmla="*/ 2743741 w 12157697"/>
              <a:gd name="connsiteY3873" fmla="*/ 5128121 h 6852679"/>
              <a:gd name="connsiteX3874" fmla="*/ 2887426 w 12157697"/>
              <a:gd name="connsiteY3874" fmla="*/ 5128121 h 6852679"/>
              <a:gd name="connsiteX3875" fmla="*/ 2887426 w 12157697"/>
              <a:gd name="connsiteY3875" fmla="*/ 5054803 h 6852679"/>
              <a:gd name="connsiteX3876" fmla="*/ 2584261 w 12157697"/>
              <a:gd name="connsiteY3876" fmla="*/ 5054803 h 6852679"/>
              <a:gd name="connsiteX3877" fmla="*/ 2584261 w 12157697"/>
              <a:gd name="connsiteY3877" fmla="*/ 5066441 h 6852679"/>
              <a:gd name="connsiteX3878" fmla="*/ 2556829 w 12157697"/>
              <a:gd name="connsiteY3878" fmla="*/ 5066441 h 6852679"/>
              <a:gd name="connsiteX3879" fmla="*/ 2556829 w 12157697"/>
              <a:gd name="connsiteY3879" fmla="*/ 5039009 h 6852679"/>
              <a:gd name="connsiteX3880" fmla="*/ 2584261 w 12157697"/>
              <a:gd name="connsiteY3880" fmla="*/ 5039009 h 6852679"/>
              <a:gd name="connsiteX3881" fmla="*/ 2584261 w 12157697"/>
              <a:gd name="connsiteY3881" fmla="*/ 5050647 h 6852679"/>
              <a:gd name="connsiteX3882" fmla="*/ 2887426 w 12157697"/>
              <a:gd name="connsiteY3882" fmla="*/ 5050647 h 6852679"/>
              <a:gd name="connsiteX3883" fmla="*/ 2887426 w 12157697"/>
              <a:gd name="connsiteY3883" fmla="*/ 4899854 h 6852679"/>
              <a:gd name="connsiteX3884" fmla="*/ 2823501 w 12157697"/>
              <a:gd name="connsiteY3884" fmla="*/ 4899854 h 6852679"/>
              <a:gd name="connsiteX3885" fmla="*/ 2823501 w 12157697"/>
              <a:gd name="connsiteY3885" fmla="*/ 4911492 h 6852679"/>
              <a:gd name="connsiteX3886" fmla="*/ 2796069 w 12157697"/>
              <a:gd name="connsiteY3886" fmla="*/ 4911492 h 6852679"/>
              <a:gd name="connsiteX3887" fmla="*/ 2796069 w 12157697"/>
              <a:gd name="connsiteY3887" fmla="*/ 4899854 h 6852679"/>
              <a:gd name="connsiteX3888" fmla="*/ 2664022 w 12157697"/>
              <a:gd name="connsiteY3888" fmla="*/ 4899854 h 6852679"/>
              <a:gd name="connsiteX3889" fmla="*/ 2664022 w 12157697"/>
              <a:gd name="connsiteY3889" fmla="*/ 4911492 h 6852679"/>
              <a:gd name="connsiteX3890" fmla="*/ 2636589 w 12157697"/>
              <a:gd name="connsiteY3890" fmla="*/ 4911492 h 6852679"/>
              <a:gd name="connsiteX3891" fmla="*/ 2636589 w 12157697"/>
              <a:gd name="connsiteY3891" fmla="*/ 4884059 h 6852679"/>
              <a:gd name="connsiteX3892" fmla="*/ 2664022 w 12157697"/>
              <a:gd name="connsiteY3892" fmla="*/ 4884059 h 6852679"/>
              <a:gd name="connsiteX3893" fmla="*/ 2664022 w 12157697"/>
              <a:gd name="connsiteY3893" fmla="*/ 4895697 h 6852679"/>
              <a:gd name="connsiteX3894" fmla="*/ 2796069 w 12157697"/>
              <a:gd name="connsiteY3894" fmla="*/ 4895697 h 6852679"/>
              <a:gd name="connsiteX3895" fmla="*/ 2796069 w 12157697"/>
              <a:gd name="connsiteY3895" fmla="*/ 4884059 h 6852679"/>
              <a:gd name="connsiteX3896" fmla="*/ 2823501 w 12157697"/>
              <a:gd name="connsiteY3896" fmla="*/ 4884059 h 6852679"/>
              <a:gd name="connsiteX3897" fmla="*/ 2823501 w 12157697"/>
              <a:gd name="connsiteY3897" fmla="*/ 4895697 h 6852679"/>
              <a:gd name="connsiteX3898" fmla="*/ 2887426 w 12157697"/>
              <a:gd name="connsiteY3898" fmla="*/ 4895697 h 6852679"/>
              <a:gd name="connsiteX3899" fmla="*/ 2887426 w 12157697"/>
              <a:gd name="connsiteY3899" fmla="*/ 4822379 h 6852679"/>
              <a:gd name="connsiteX3900" fmla="*/ 2584261 w 12157697"/>
              <a:gd name="connsiteY3900" fmla="*/ 4822379 h 6852679"/>
              <a:gd name="connsiteX3901" fmla="*/ 2584261 w 12157697"/>
              <a:gd name="connsiteY3901" fmla="*/ 4834017 h 6852679"/>
              <a:gd name="connsiteX3902" fmla="*/ 2556829 w 12157697"/>
              <a:gd name="connsiteY3902" fmla="*/ 4834017 h 6852679"/>
              <a:gd name="connsiteX3903" fmla="*/ 2556829 w 12157697"/>
              <a:gd name="connsiteY3903" fmla="*/ 4806585 h 6852679"/>
              <a:gd name="connsiteX3904" fmla="*/ 2584261 w 12157697"/>
              <a:gd name="connsiteY3904" fmla="*/ 4806585 h 6852679"/>
              <a:gd name="connsiteX3905" fmla="*/ 2584261 w 12157697"/>
              <a:gd name="connsiteY3905" fmla="*/ 4818223 h 6852679"/>
              <a:gd name="connsiteX3906" fmla="*/ 2887426 w 12157697"/>
              <a:gd name="connsiteY3906" fmla="*/ 4818223 h 6852679"/>
              <a:gd name="connsiteX3907" fmla="*/ 2887426 w 12157697"/>
              <a:gd name="connsiteY3907" fmla="*/ 4589955 h 6852679"/>
              <a:gd name="connsiteX3908" fmla="*/ 2424823 w 12157697"/>
              <a:gd name="connsiteY3908" fmla="*/ 4589955 h 6852679"/>
              <a:gd name="connsiteX3909" fmla="*/ 2424823 w 12157697"/>
              <a:gd name="connsiteY3909" fmla="*/ 4601593 h 6852679"/>
              <a:gd name="connsiteX3910" fmla="*/ 2397391 w 12157697"/>
              <a:gd name="connsiteY3910" fmla="*/ 4601593 h 6852679"/>
              <a:gd name="connsiteX3911" fmla="*/ 2397391 w 12157697"/>
              <a:gd name="connsiteY3911" fmla="*/ 4589955 h 6852679"/>
              <a:gd name="connsiteX3912" fmla="*/ 2332219 w 12157697"/>
              <a:gd name="connsiteY3912" fmla="*/ 4589955 h 6852679"/>
              <a:gd name="connsiteX3913" fmla="*/ 2253705 w 12157697"/>
              <a:gd name="connsiteY3913" fmla="*/ 4666225 h 6852679"/>
              <a:gd name="connsiteX3914" fmla="*/ 2253705 w 12157697"/>
              <a:gd name="connsiteY3914" fmla="*/ 5503815 h 6852679"/>
              <a:gd name="connsiteX3915" fmla="*/ 2265343 w 12157697"/>
              <a:gd name="connsiteY3915" fmla="*/ 5503815 h 6852679"/>
              <a:gd name="connsiteX3916" fmla="*/ 2265343 w 12157697"/>
              <a:gd name="connsiteY3916" fmla="*/ 5531247 h 6852679"/>
              <a:gd name="connsiteX3917" fmla="*/ 2253705 w 12157697"/>
              <a:gd name="connsiteY3917" fmla="*/ 5531247 h 6852679"/>
              <a:gd name="connsiteX3918" fmla="*/ 2253705 w 12157697"/>
              <a:gd name="connsiteY3918" fmla="*/ 5581289 h 6852679"/>
              <a:gd name="connsiteX3919" fmla="*/ 2265343 w 12157697"/>
              <a:gd name="connsiteY3919" fmla="*/ 5581289 h 6852679"/>
              <a:gd name="connsiteX3920" fmla="*/ 2265343 w 12157697"/>
              <a:gd name="connsiteY3920" fmla="*/ 5608722 h 6852679"/>
              <a:gd name="connsiteX3921" fmla="*/ 2237911 w 12157697"/>
              <a:gd name="connsiteY3921" fmla="*/ 5608722 h 6852679"/>
              <a:gd name="connsiteX3922" fmla="*/ 2237911 w 12157697"/>
              <a:gd name="connsiteY3922" fmla="*/ 5581289 h 6852679"/>
              <a:gd name="connsiteX3923" fmla="*/ 2249549 w 12157697"/>
              <a:gd name="connsiteY3923" fmla="*/ 5581289 h 6852679"/>
              <a:gd name="connsiteX3924" fmla="*/ 2249549 w 12157697"/>
              <a:gd name="connsiteY3924" fmla="*/ 5531247 h 6852679"/>
              <a:gd name="connsiteX3925" fmla="*/ 2237911 w 12157697"/>
              <a:gd name="connsiteY3925" fmla="*/ 5531247 h 6852679"/>
              <a:gd name="connsiteX3926" fmla="*/ 2237911 w 12157697"/>
              <a:gd name="connsiteY3926" fmla="*/ 5503815 h 6852679"/>
              <a:gd name="connsiteX3927" fmla="*/ 2249549 w 12157697"/>
              <a:gd name="connsiteY3927" fmla="*/ 5503815 h 6852679"/>
              <a:gd name="connsiteX3928" fmla="*/ 2249549 w 12157697"/>
              <a:gd name="connsiteY3928" fmla="*/ 4747731 h 6852679"/>
              <a:gd name="connsiteX3929" fmla="*/ 2223031 w 12157697"/>
              <a:gd name="connsiteY3929" fmla="*/ 4773459 h 6852679"/>
              <a:gd name="connsiteX3930" fmla="*/ 2231136 w 12157697"/>
              <a:gd name="connsiteY3930" fmla="*/ 4781813 h 6852679"/>
              <a:gd name="connsiteX3931" fmla="*/ 2211477 w 12157697"/>
              <a:gd name="connsiteY3931" fmla="*/ 4800932 h 6852679"/>
              <a:gd name="connsiteX3932" fmla="*/ 2192357 w 12157697"/>
              <a:gd name="connsiteY3932" fmla="*/ 4781273 h 6852679"/>
              <a:gd name="connsiteX3933" fmla="*/ 2212017 w 12157697"/>
              <a:gd name="connsiteY3933" fmla="*/ 4762153 h 6852679"/>
              <a:gd name="connsiteX3934" fmla="*/ 2220122 w 12157697"/>
              <a:gd name="connsiteY3934" fmla="*/ 4770508 h 6852679"/>
              <a:gd name="connsiteX3935" fmla="*/ 2249507 w 12157697"/>
              <a:gd name="connsiteY3935" fmla="*/ 4741954 h 6852679"/>
              <a:gd name="connsiteX3936" fmla="*/ 2249507 w 12157697"/>
              <a:gd name="connsiteY3936" fmla="*/ 4670298 h 6852679"/>
              <a:gd name="connsiteX3937" fmla="*/ 2183130 w 12157697"/>
              <a:gd name="connsiteY3937" fmla="*/ 4734763 h 6852679"/>
              <a:gd name="connsiteX3938" fmla="*/ 2191235 w 12157697"/>
              <a:gd name="connsiteY3938" fmla="*/ 4743117 h 6852679"/>
              <a:gd name="connsiteX3939" fmla="*/ 2173903 w 12157697"/>
              <a:gd name="connsiteY3939" fmla="*/ 4759950 h 6852679"/>
              <a:gd name="connsiteX3940" fmla="*/ 2173903 w 12157697"/>
              <a:gd name="connsiteY3940" fmla="*/ 5503856 h 6852679"/>
              <a:gd name="connsiteX3941" fmla="*/ 2185541 w 12157697"/>
              <a:gd name="connsiteY3941" fmla="*/ 5503856 h 6852679"/>
              <a:gd name="connsiteX3942" fmla="*/ 2185541 w 12157697"/>
              <a:gd name="connsiteY3942" fmla="*/ 5531289 h 6852679"/>
              <a:gd name="connsiteX3943" fmla="*/ 2173903 w 12157697"/>
              <a:gd name="connsiteY3943" fmla="*/ 5531289 h 6852679"/>
              <a:gd name="connsiteX3944" fmla="*/ 2173903 w 12157697"/>
              <a:gd name="connsiteY3944" fmla="*/ 5968663 h 6852679"/>
              <a:gd name="connsiteX3945" fmla="*/ 2185541 w 12157697"/>
              <a:gd name="connsiteY3945" fmla="*/ 5968663 h 6852679"/>
              <a:gd name="connsiteX3946" fmla="*/ 2185541 w 12157697"/>
              <a:gd name="connsiteY3946" fmla="*/ 5996095 h 6852679"/>
              <a:gd name="connsiteX3947" fmla="*/ 2158109 w 12157697"/>
              <a:gd name="connsiteY3947" fmla="*/ 5996095 h 6852679"/>
              <a:gd name="connsiteX3948" fmla="*/ 2158109 w 12157697"/>
              <a:gd name="connsiteY3948" fmla="*/ 5968663 h 6852679"/>
              <a:gd name="connsiteX3949" fmla="*/ 2169747 w 12157697"/>
              <a:gd name="connsiteY3949" fmla="*/ 5968663 h 6852679"/>
              <a:gd name="connsiteX3950" fmla="*/ 2169747 w 12157697"/>
              <a:gd name="connsiteY3950" fmla="*/ 5531289 h 6852679"/>
              <a:gd name="connsiteX3951" fmla="*/ 2158109 w 12157697"/>
              <a:gd name="connsiteY3951" fmla="*/ 5531289 h 6852679"/>
              <a:gd name="connsiteX3952" fmla="*/ 2158109 w 12157697"/>
              <a:gd name="connsiteY3952" fmla="*/ 5503856 h 6852679"/>
              <a:gd name="connsiteX3953" fmla="*/ 2169747 w 12157697"/>
              <a:gd name="connsiteY3953" fmla="*/ 5503856 h 6852679"/>
              <a:gd name="connsiteX3954" fmla="*/ 2169747 w 12157697"/>
              <a:gd name="connsiteY3954" fmla="*/ 4760408 h 6852679"/>
              <a:gd name="connsiteX3955" fmla="*/ 2163429 w 12157697"/>
              <a:gd name="connsiteY3955" fmla="*/ 4753924 h 6852679"/>
              <a:gd name="connsiteX3956" fmla="*/ 2094184 w 12157697"/>
              <a:gd name="connsiteY3956" fmla="*/ 4821215 h 6852679"/>
              <a:gd name="connsiteX3957" fmla="*/ 2094184 w 12157697"/>
              <a:gd name="connsiteY3957" fmla="*/ 4884101 h 6852679"/>
              <a:gd name="connsiteX3958" fmla="*/ 2105822 w 12157697"/>
              <a:gd name="connsiteY3958" fmla="*/ 4884101 h 6852679"/>
              <a:gd name="connsiteX3959" fmla="*/ 2105822 w 12157697"/>
              <a:gd name="connsiteY3959" fmla="*/ 4911533 h 6852679"/>
              <a:gd name="connsiteX3960" fmla="*/ 2094184 w 12157697"/>
              <a:gd name="connsiteY3960" fmla="*/ 4911533 h 6852679"/>
              <a:gd name="connsiteX3961" fmla="*/ 2094184 w 12157697"/>
              <a:gd name="connsiteY3961" fmla="*/ 5116525 h 6852679"/>
              <a:gd name="connsiteX3962" fmla="*/ 2105822 w 12157697"/>
              <a:gd name="connsiteY3962" fmla="*/ 5116525 h 6852679"/>
              <a:gd name="connsiteX3963" fmla="*/ 2105822 w 12157697"/>
              <a:gd name="connsiteY3963" fmla="*/ 5143957 h 6852679"/>
              <a:gd name="connsiteX3964" fmla="*/ 2094184 w 12157697"/>
              <a:gd name="connsiteY3964" fmla="*/ 5143957 h 6852679"/>
              <a:gd name="connsiteX3965" fmla="*/ 2094184 w 12157697"/>
              <a:gd name="connsiteY3965" fmla="*/ 5207715 h 6852679"/>
              <a:gd name="connsiteX3966" fmla="*/ 2093560 w 12157697"/>
              <a:gd name="connsiteY3966" fmla="*/ 5209212 h 6852679"/>
              <a:gd name="connsiteX3967" fmla="*/ 2063510 w 12157697"/>
              <a:gd name="connsiteY3967" fmla="*/ 5238389 h 6852679"/>
              <a:gd name="connsiteX3968" fmla="*/ 2071615 w 12157697"/>
              <a:gd name="connsiteY3968" fmla="*/ 5246744 h 6852679"/>
              <a:gd name="connsiteX3969" fmla="*/ 2051955 w 12157697"/>
              <a:gd name="connsiteY3969" fmla="*/ 5265863 h 6852679"/>
              <a:gd name="connsiteX3970" fmla="*/ 2032836 w 12157697"/>
              <a:gd name="connsiteY3970" fmla="*/ 5246203 h 6852679"/>
              <a:gd name="connsiteX3971" fmla="*/ 2052496 w 12157697"/>
              <a:gd name="connsiteY3971" fmla="*/ 5227084 h 6852679"/>
              <a:gd name="connsiteX3972" fmla="*/ 2060601 w 12157697"/>
              <a:gd name="connsiteY3972" fmla="*/ 5235438 h 6852679"/>
              <a:gd name="connsiteX3973" fmla="*/ 2089986 w 12157697"/>
              <a:gd name="connsiteY3973" fmla="*/ 5206884 h 6852679"/>
              <a:gd name="connsiteX3974" fmla="*/ 2089986 w 12157697"/>
              <a:gd name="connsiteY3974" fmla="*/ 5143998 h 6852679"/>
              <a:gd name="connsiteX3975" fmla="*/ 2078348 w 12157697"/>
              <a:gd name="connsiteY3975" fmla="*/ 5143998 h 6852679"/>
              <a:gd name="connsiteX3976" fmla="*/ 2078348 w 12157697"/>
              <a:gd name="connsiteY3976" fmla="*/ 5116567 h 6852679"/>
              <a:gd name="connsiteX3977" fmla="*/ 2089986 w 12157697"/>
              <a:gd name="connsiteY3977" fmla="*/ 5116567 h 6852679"/>
              <a:gd name="connsiteX3978" fmla="*/ 2089986 w 12157697"/>
              <a:gd name="connsiteY3978" fmla="*/ 4911574 h 6852679"/>
              <a:gd name="connsiteX3979" fmla="*/ 2078348 w 12157697"/>
              <a:gd name="connsiteY3979" fmla="*/ 4911574 h 6852679"/>
              <a:gd name="connsiteX3980" fmla="*/ 2078348 w 12157697"/>
              <a:gd name="connsiteY3980" fmla="*/ 4884143 h 6852679"/>
              <a:gd name="connsiteX3981" fmla="*/ 2089986 w 12157697"/>
              <a:gd name="connsiteY3981" fmla="*/ 4884143 h 6852679"/>
              <a:gd name="connsiteX3982" fmla="*/ 2089986 w 12157697"/>
              <a:gd name="connsiteY3982" fmla="*/ 4825288 h 6852679"/>
              <a:gd name="connsiteX3983" fmla="*/ 2014382 w 12157697"/>
              <a:gd name="connsiteY3983" fmla="*/ 4898731 h 6852679"/>
              <a:gd name="connsiteX3984" fmla="*/ 2014382 w 12157697"/>
              <a:gd name="connsiteY3984" fmla="*/ 5426423 h 6852679"/>
              <a:gd name="connsiteX3985" fmla="*/ 2026020 w 12157697"/>
              <a:gd name="connsiteY3985" fmla="*/ 5426423 h 6852679"/>
              <a:gd name="connsiteX3986" fmla="*/ 2026020 w 12157697"/>
              <a:gd name="connsiteY3986" fmla="*/ 5453856 h 6852679"/>
              <a:gd name="connsiteX3987" fmla="*/ 1998588 w 12157697"/>
              <a:gd name="connsiteY3987" fmla="*/ 5453856 h 6852679"/>
              <a:gd name="connsiteX3988" fmla="*/ 1998588 w 12157697"/>
              <a:gd name="connsiteY3988" fmla="*/ 5426423 h 6852679"/>
              <a:gd name="connsiteX3989" fmla="*/ 2010225 w 12157697"/>
              <a:gd name="connsiteY3989" fmla="*/ 5426423 h 6852679"/>
              <a:gd name="connsiteX3990" fmla="*/ 2010225 w 12157697"/>
              <a:gd name="connsiteY3990" fmla="*/ 5135187 h 6852679"/>
              <a:gd name="connsiteX3991" fmla="*/ 1983708 w 12157697"/>
              <a:gd name="connsiteY3991" fmla="*/ 5160915 h 6852679"/>
              <a:gd name="connsiteX3992" fmla="*/ 1991813 w 12157697"/>
              <a:gd name="connsiteY3992" fmla="*/ 5169269 h 6852679"/>
              <a:gd name="connsiteX3993" fmla="*/ 1972153 w 12157697"/>
              <a:gd name="connsiteY3993" fmla="*/ 5188389 h 6852679"/>
              <a:gd name="connsiteX3994" fmla="*/ 1953034 w 12157697"/>
              <a:gd name="connsiteY3994" fmla="*/ 5168688 h 6852679"/>
              <a:gd name="connsiteX3995" fmla="*/ 1972693 w 12157697"/>
              <a:gd name="connsiteY3995" fmla="*/ 5149568 h 6852679"/>
              <a:gd name="connsiteX3996" fmla="*/ 1980798 w 12157697"/>
              <a:gd name="connsiteY3996" fmla="*/ 5157922 h 6852679"/>
              <a:gd name="connsiteX3997" fmla="*/ 2010184 w 12157697"/>
              <a:gd name="connsiteY3997" fmla="*/ 5129368 h 6852679"/>
              <a:gd name="connsiteX3998" fmla="*/ 2010184 w 12157697"/>
              <a:gd name="connsiteY3998" fmla="*/ 4902763 h 6852679"/>
              <a:gd name="connsiteX3999" fmla="*/ 1934621 w 12157697"/>
              <a:gd name="connsiteY3999" fmla="*/ 4976206 h 6852679"/>
              <a:gd name="connsiteX4000" fmla="*/ 1934621 w 12157697"/>
              <a:gd name="connsiteY4000" fmla="*/ 5581373 h 6852679"/>
              <a:gd name="connsiteX4001" fmla="*/ 1946259 w 12157697"/>
              <a:gd name="connsiteY4001" fmla="*/ 5581373 h 6852679"/>
              <a:gd name="connsiteX4002" fmla="*/ 1946259 w 12157697"/>
              <a:gd name="connsiteY4002" fmla="*/ 5608804 h 6852679"/>
              <a:gd name="connsiteX4003" fmla="*/ 1934621 w 12157697"/>
              <a:gd name="connsiteY4003" fmla="*/ 5608804 h 6852679"/>
              <a:gd name="connsiteX4004" fmla="*/ 1934621 w 12157697"/>
              <a:gd name="connsiteY4004" fmla="*/ 5658847 h 6852679"/>
              <a:gd name="connsiteX4005" fmla="*/ 1946259 w 12157697"/>
              <a:gd name="connsiteY4005" fmla="*/ 5658847 h 6852679"/>
              <a:gd name="connsiteX4006" fmla="*/ 1946259 w 12157697"/>
              <a:gd name="connsiteY4006" fmla="*/ 5686279 h 6852679"/>
              <a:gd name="connsiteX4007" fmla="*/ 1934621 w 12157697"/>
              <a:gd name="connsiteY4007" fmla="*/ 5686279 h 6852679"/>
              <a:gd name="connsiteX4008" fmla="*/ 1934621 w 12157697"/>
              <a:gd name="connsiteY4008" fmla="*/ 6433552 h 6852679"/>
              <a:gd name="connsiteX4009" fmla="*/ 1946259 w 12157697"/>
              <a:gd name="connsiteY4009" fmla="*/ 6433552 h 6852679"/>
              <a:gd name="connsiteX4010" fmla="*/ 1946259 w 12157697"/>
              <a:gd name="connsiteY4010" fmla="*/ 6460984 h 6852679"/>
              <a:gd name="connsiteX4011" fmla="*/ 1934621 w 12157697"/>
              <a:gd name="connsiteY4011" fmla="*/ 6460984 h 6852679"/>
              <a:gd name="connsiteX4012" fmla="*/ 1934621 w 12157697"/>
              <a:gd name="connsiteY4012" fmla="*/ 6820925 h 6852679"/>
              <a:gd name="connsiteX4013" fmla="*/ 1946259 w 12157697"/>
              <a:gd name="connsiteY4013" fmla="*/ 6820925 h 6852679"/>
              <a:gd name="connsiteX4014" fmla="*/ 1946259 w 12157697"/>
              <a:gd name="connsiteY4014" fmla="*/ 6848357 h 6852679"/>
              <a:gd name="connsiteX4015" fmla="*/ 1918827 w 12157697"/>
              <a:gd name="connsiteY4015" fmla="*/ 6848357 h 6852679"/>
              <a:gd name="connsiteX4016" fmla="*/ 1918827 w 12157697"/>
              <a:gd name="connsiteY4016" fmla="*/ 6820925 h 6852679"/>
              <a:gd name="connsiteX4017" fmla="*/ 1930465 w 12157697"/>
              <a:gd name="connsiteY4017" fmla="*/ 6820925 h 6852679"/>
              <a:gd name="connsiteX4018" fmla="*/ 1930465 w 12157697"/>
              <a:gd name="connsiteY4018" fmla="*/ 6460984 h 6852679"/>
              <a:gd name="connsiteX4019" fmla="*/ 1918827 w 12157697"/>
              <a:gd name="connsiteY4019" fmla="*/ 6460984 h 6852679"/>
              <a:gd name="connsiteX4020" fmla="*/ 1918827 w 12157697"/>
              <a:gd name="connsiteY4020" fmla="*/ 6433552 h 6852679"/>
              <a:gd name="connsiteX4021" fmla="*/ 1930465 w 12157697"/>
              <a:gd name="connsiteY4021" fmla="*/ 6433552 h 6852679"/>
              <a:gd name="connsiteX4022" fmla="*/ 1930465 w 12157697"/>
              <a:gd name="connsiteY4022" fmla="*/ 5686279 h 6852679"/>
              <a:gd name="connsiteX4023" fmla="*/ 1918827 w 12157697"/>
              <a:gd name="connsiteY4023" fmla="*/ 5686279 h 6852679"/>
              <a:gd name="connsiteX4024" fmla="*/ 1918827 w 12157697"/>
              <a:gd name="connsiteY4024" fmla="*/ 5658847 h 6852679"/>
              <a:gd name="connsiteX4025" fmla="*/ 1930465 w 12157697"/>
              <a:gd name="connsiteY4025" fmla="*/ 5658847 h 6852679"/>
              <a:gd name="connsiteX4026" fmla="*/ 1930465 w 12157697"/>
              <a:gd name="connsiteY4026" fmla="*/ 5608804 h 6852679"/>
              <a:gd name="connsiteX4027" fmla="*/ 1918827 w 12157697"/>
              <a:gd name="connsiteY4027" fmla="*/ 5608804 h 6852679"/>
              <a:gd name="connsiteX4028" fmla="*/ 1918827 w 12157697"/>
              <a:gd name="connsiteY4028" fmla="*/ 5581373 h 6852679"/>
              <a:gd name="connsiteX4029" fmla="*/ 1930465 w 12157697"/>
              <a:gd name="connsiteY4029" fmla="*/ 5581373 h 6852679"/>
              <a:gd name="connsiteX4030" fmla="*/ 1930465 w 12157697"/>
              <a:gd name="connsiteY4030" fmla="*/ 4980238 h 6852679"/>
              <a:gd name="connsiteX4031" fmla="*/ 1854902 w 12157697"/>
              <a:gd name="connsiteY4031" fmla="*/ 5053681 h 6852679"/>
              <a:gd name="connsiteX4032" fmla="*/ 1854902 w 12157697"/>
              <a:gd name="connsiteY4032" fmla="*/ 6123695 h 6852679"/>
              <a:gd name="connsiteX4033" fmla="*/ 1866540 w 12157697"/>
              <a:gd name="connsiteY4033" fmla="*/ 6123695 h 6852679"/>
              <a:gd name="connsiteX4034" fmla="*/ 1866540 w 12157697"/>
              <a:gd name="connsiteY4034" fmla="*/ 6151127 h 6852679"/>
              <a:gd name="connsiteX4035" fmla="*/ 1839108 w 12157697"/>
              <a:gd name="connsiteY4035" fmla="*/ 6151127 h 6852679"/>
              <a:gd name="connsiteX4036" fmla="*/ 1839108 w 12157697"/>
              <a:gd name="connsiteY4036" fmla="*/ 6123695 h 6852679"/>
              <a:gd name="connsiteX4037" fmla="*/ 1850746 w 12157697"/>
              <a:gd name="connsiteY4037" fmla="*/ 6123695 h 6852679"/>
              <a:gd name="connsiteX4038" fmla="*/ 1850746 w 12157697"/>
              <a:gd name="connsiteY4038" fmla="*/ 5909933 h 6852679"/>
              <a:gd name="connsiteX4039" fmla="*/ 1824228 w 12157697"/>
              <a:gd name="connsiteY4039" fmla="*/ 5935703 h 6852679"/>
              <a:gd name="connsiteX4040" fmla="*/ 1832333 w 12157697"/>
              <a:gd name="connsiteY4040" fmla="*/ 5944057 h 6852679"/>
              <a:gd name="connsiteX4041" fmla="*/ 1812673 w 12157697"/>
              <a:gd name="connsiteY4041" fmla="*/ 5963176 h 6852679"/>
              <a:gd name="connsiteX4042" fmla="*/ 1793554 w 12157697"/>
              <a:gd name="connsiteY4042" fmla="*/ 5943517 h 6852679"/>
              <a:gd name="connsiteX4043" fmla="*/ 1813214 w 12157697"/>
              <a:gd name="connsiteY4043" fmla="*/ 5924397 h 6852679"/>
              <a:gd name="connsiteX4044" fmla="*/ 1821319 w 12157697"/>
              <a:gd name="connsiteY4044" fmla="*/ 5932752 h 6852679"/>
              <a:gd name="connsiteX4045" fmla="*/ 1850704 w 12157697"/>
              <a:gd name="connsiteY4045" fmla="*/ 5904198 h 6852679"/>
              <a:gd name="connsiteX4046" fmla="*/ 1850704 w 12157697"/>
              <a:gd name="connsiteY4046" fmla="*/ 5057796 h 6852679"/>
              <a:gd name="connsiteX4047" fmla="*/ 1839482 w 12157697"/>
              <a:gd name="connsiteY4047" fmla="*/ 5068727 h 6852679"/>
              <a:gd name="connsiteX4048" fmla="*/ 1775141 w 12157697"/>
              <a:gd name="connsiteY4048" fmla="*/ 5131239 h 6852679"/>
              <a:gd name="connsiteX4049" fmla="*/ 1775141 w 12157697"/>
              <a:gd name="connsiteY4049" fmla="*/ 5891354 h 6852679"/>
              <a:gd name="connsiteX4050" fmla="*/ 1786779 w 12157697"/>
              <a:gd name="connsiteY4050" fmla="*/ 5891354 h 6852679"/>
              <a:gd name="connsiteX4051" fmla="*/ 1786779 w 12157697"/>
              <a:gd name="connsiteY4051" fmla="*/ 5918786 h 6852679"/>
              <a:gd name="connsiteX4052" fmla="*/ 1775141 w 12157697"/>
              <a:gd name="connsiteY4052" fmla="*/ 5918786 h 6852679"/>
              <a:gd name="connsiteX4053" fmla="*/ 1775141 w 12157697"/>
              <a:gd name="connsiteY4053" fmla="*/ 6433635 h 6852679"/>
              <a:gd name="connsiteX4054" fmla="*/ 1786779 w 12157697"/>
              <a:gd name="connsiteY4054" fmla="*/ 6433635 h 6852679"/>
              <a:gd name="connsiteX4055" fmla="*/ 1786779 w 12157697"/>
              <a:gd name="connsiteY4055" fmla="*/ 6461067 h 6852679"/>
              <a:gd name="connsiteX4056" fmla="*/ 1775141 w 12157697"/>
              <a:gd name="connsiteY4056" fmla="*/ 6461067 h 6852679"/>
              <a:gd name="connsiteX4057" fmla="*/ 1775141 w 12157697"/>
              <a:gd name="connsiteY4057" fmla="*/ 6511110 h 6852679"/>
              <a:gd name="connsiteX4058" fmla="*/ 1786779 w 12157697"/>
              <a:gd name="connsiteY4058" fmla="*/ 6511110 h 6852679"/>
              <a:gd name="connsiteX4059" fmla="*/ 1786779 w 12157697"/>
              <a:gd name="connsiteY4059" fmla="*/ 6538542 h 6852679"/>
              <a:gd name="connsiteX4060" fmla="*/ 1759347 w 12157697"/>
              <a:gd name="connsiteY4060" fmla="*/ 6538542 h 6852679"/>
              <a:gd name="connsiteX4061" fmla="*/ 1759347 w 12157697"/>
              <a:gd name="connsiteY4061" fmla="*/ 6511110 h 6852679"/>
              <a:gd name="connsiteX4062" fmla="*/ 1770985 w 12157697"/>
              <a:gd name="connsiteY4062" fmla="*/ 6511110 h 6852679"/>
              <a:gd name="connsiteX4063" fmla="*/ 1770985 w 12157697"/>
              <a:gd name="connsiteY4063" fmla="*/ 6461067 h 6852679"/>
              <a:gd name="connsiteX4064" fmla="*/ 1759347 w 12157697"/>
              <a:gd name="connsiteY4064" fmla="*/ 6461067 h 6852679"/>
              <a:gd name="connsiteX4065" fmla="*/ 1759347 w 12157697"/>
              <a:gd name="connsiteY4065" fmla="*/ 6433635 h 6852679"/>
              <a:gd name="connsiteX4066" fmla="*/ 1770985 w 12157697"/>
              <a:gd name="connsiteY4066" fmla="*/ 6433635 h 6852679"/>
              <a:gd name="connsiteX4067" fmla="*/ 1770985 w 12157697"/>
              <a:gd name="connsiteY4067" fmla="*/ 5918786 h 6852679"/>
              <a:gd name="connsiteX4068" fmla="*/ 1759347 w 12157697"/>
              <a:gd name="connsiteY4068" fmla="*/ 5918786 h 6852679"/>
              <a:gd name="connsiteX4069" fmla="*/ 1759347 w 12157697"/>
              <a:gd name="connsiteY4069" fmla="*/ 5891354 h 6852679"/>
              <a:gd name="connsiteX4070" fmla="*/ 1770985 w 12157697"/>
              <a:gd name="connsiteY4070" fmla="*/ 5891354 h 6852679"/>
              <a:gd name="connsiteX4071" fmla="*/ 1770985 w 12157697"/>
              <a:gd name="connsiteY4071" fmla="*/ 5135270 h 6852679"/>
              <a:gd name="connsiteX4072" fmla="*/ 1704608 w 12157697"/>
              <a:gd name="connsiteY4072" fmla="*/ 5199735 h 6852679"/>
              <a:gd name="connsiteX4073" fmla="*/ 1712713 w 12157697"/>
              <a:gd name="connsiteY4073" fmla="*/ 5208090 h 6852679"/>
              <a:gd name="connsiteX4074" fmla="*/ 1695381 w 12157697"/>
              <a:gd name="connsiteY4074" fmla="*/ 5224923 h 6852679"/>
              <a:gd name="connsiteX4075" fmla="*/ 1695381 w 12157697"/>
              <a:gd name="connsiteY4075" fmla="*/ 5426506 h 6852679"/>
              <a:gd name="connsiteX4076" fmla="*/ 1707019 w 12157697"/>
              <a:gd name="connsiteY4076" fmla="*/ 5426506 h 6852679"/>
              <a:gd name="connsiteX4077" fmla="*/ 1707019 w 12157697"/>
              <a:gd name="connsiteY4077" fmla="*/ 5453938 h 6852679"/>
              <a:gd name="connsiteX4078" fmla="*/ 1695381 w 12157697"/>
              <a:gd name="connsiteY4078" fmla="*/ 5453938 h 6852679"/>
              <a:gd name="connsiteX4079" fmla="*/ 1695381 w 12157697"/>
              <a:gd name="connsiteY4079" fmla="*/ 6201211 h 6852679"/>
              <a:gd name="connsiteX4080" fmla="*/ 1707019 w 12157697"/>
              <a:gd name="connsiteY4080" fmla="*/ 6201211 h 6852679"/>
              <a:gd name="connsiteX4081" fmla="*/ 1707019 w 12157697"/>
              <a:gd name="connsiteY4081" fmla="*/ 6228643 h 6852679"/>
              <a:gd name="connsiteX4082" fmla="*/ 1679587 w 12157697"/>
              <a:gd name="connsiteY4082" fmla="*/ 6228643 h 6852679"/>
              <a:gd name="connsiteX4083" fmla="*/ 1679587 w 12157697"/>
              <a:gd name="connsiteY4083" fmla="*/ 6201211 h 6852679"/>
              <a:gd name="connsiteX4084" fmla="*/ 1691224 w 12157697"/>
              <a:gd name="connsiteY4084" fmla="*/ 6201211 h 6852679"/>
              <a:gd name="connsiteX4085" fmla="*/ 1691224 w 12157697"/>
              <a:gd name="connsiteY4085" fmla="*/ 5453938 h 6852679"/>
              <a:gd name="connsiteX4086" fmla="*/ 1679587 w 12157697"/>
              <a:gd name="connsiteY4086" fmla="*/ 5453938 h 6852679"/>
              <a:gd name="connsiteX4087" fmla="*/ 1679587 w 12157697"/>
              <a:gd name="connsiteY4087" fmla="*/ 5426506 h 6852679"/>
              <a:gd name="connsiteX4088" fmla="*/ 1691224 w 12157697"/>
              <a:gd name="connsiteY4088" fmla="*/ 5426506 h 6852679"/>
              <a:gd name="connsiteX4089" fmla="*/ 1691224 w 12157697"/>
              <a:gd name="connsiteY4089" fmla="*/ 5225338 h 6852679"/>
              <a:gd name="connsiteX4090" fmla="*/ 1684907 w 12157697"/>
              <a:gd name="connsiteY4090" fmla="*/ 5218855 h 6852679"/>
              <a:gd name="connsiteX4091" fmla="*/ 1615662 w 12157697"/>
              <a:gd name="connsiteY4091" fmla="*/ 5286146 h 6852679"/>
              <a:gd name="connsiteX4092" fmla="*/ 1615662 w 12157697"/>
              <a:gd name="connsiteY4092" fmla="*/ 5658930 h 6852679"/>
              <a:gd name="connsiteX4093" fmla="*/ 1627300 w 12157697"/>
              <a:gd name="connsiteY4093" fmla="*/ 5658930 h 6852679"/>
              <a:gd name="connsiteX4094" fmla="*/ 1627300 w 12157697"/>
              <a:gd name="connsiteY4094" fmla="*/ 5686362 h 6852679"/>
              <a:gd name="connsiteX4095" fmla="*/ 1615662 w 12157697"/>
              <a:gd name="connsiteY4095" fmla="*/ 5686362 h 6852679"/>
              <a:gd name="connsiteX4096" fmla="*/ 1615662 w 12157697"/>
              <a:gd name="connsiteY4096" fmla="*/ 6666059 h 6852679"/>
              <a:gd name="connsiteX4097" fmla="*/ 1627300 w 12157697"/>
              <a:gd name="connsiteY4097" fmla="*/ 6666059 h 6852679"/>
              <a:gd name="connsiteX4098" fmla="*/ 1627300 w 12157697"/>
              <a:gd name="connsiteY4098" fmla="*/ 6693491 h 6852679"/>
              <a:gd name="connsiteX4099" fmla="*/ 1599868 w 12157697"/>
              <a:gd name="connsiteY4099" fmla="*/ 6693491 h 6852679"/>
              <a:gd name="connsiteX4100" fmla="*/ 1599868 w 12157697"/>
              <a:gd name="connsiteY4100" fmla="*/ 6666059 h 6852679"/>
              <a:gd name="connsiteX4101" fmla="*/ 1611505 w 12157697"/>
              <a:gd name="connsiteY4101" fmla="*/ 6666059 h 6852679"/>
              <a:gd name="connsiteX4102" fmla="*/ 1611505 w 12157697"/>
              <a:gd name="connsiteY4102" fmla="*/ 5686362 h 6852679"/>
              <a:gd name="connsiteX4103" fmla="*/ 1599868 w 12157697"/>
              <a:gd name="connsiteY4103" fmla="*/ 5686362 h 6852679"/>
              <a:gd name="connsiteX4104" fmla="*/ 1599868 w 12157697"/>
              <a:gd name="connsiteY4104" fmla="*/ 5658930 h 6852679"/>
              <a:gd name="connsiteX4105" fmla="*/ 1611505 w 12157697"/>
              <a:gd name="connsiteY4105" fmla="*/ 5658930 h 6852679"/>
              <a:gd name="connsiteX4106" fmla="*/ 1611505 w 12157697"/>
              <a:gd name="connsiteY4106" fmla="*/ 5290220 h 6852679"/>
              <a:gd name="connsiteX4107" fmla="*/ 1535901 w 12157697"/>
              <a:gd name="connsiteY4107" fmla="*/ 5363662 h 6852679"/>
              <a:gd name="connsiteX4108" fmla="*/ 1535901 w 12157697"/>
              <a:gd name="connsiteY4108" fmla="*/ 5658972 h 6852679"/>
              <a:gd name="connsiteX4109" fmla="*/ 1547539 w 12157697"/>
              <a:gd name="connsiteY4109" fmla="*/ 5658972 h 6852679"/>
              <a:gd name="connsiteX4110" fmla="*/ 1547539 w 12157697"/>
              <a:gd name="connsiteY4110" fmla="*/ 5686404 h 6852679"/>
              <a:gd name="connsiteX4111" fmla="*/ 1535901 w 12157697"/>
              <a:gd name="connsiteY4111" fmla="*/ 5686404 h 6852679"/>
              <a:gd name="connsiteX4112" fmla="*/ 1535901 w 12157697"/>
              <a:gd name="connsiteY4112" fmla="*/ 5813921 h 6852679"/>
              <a:gd name="connsiteX4113" fmla="*/ 1547539 w 12157697"/>
              <a:gd name="connsiteY4113" fmla="*/ 5813921 h 6852679"/>
              <a:gd name="connsiteX4114" fmla="*/ 1547539 w 12157697"/>
              <a:gd name="connsiteY4114" fmla="*/ 5841353 h 6852679"/>
              <a:gd name="connsiteX4115" fmla="*/ 1535901 w 12157697"/>
              <a:gd name="connsiteY4115" fmla="*/ 5841353 h 6852679"/>
              <a:gd name="connsiteX4116" fmla="*/ 1535901 w 12157697"/>
              <a:gd name="connsiteY4116" fmla="*/ 6060061 h 6852679"/>
              <a:gd name="connsiteX4117" fmla="*/ 1535278 w 12157697"/>
              <a:gd name="connsiteY4117" fmla="*/ 6061557 h 6852679"/>
              <a:gd name="connsiteX4118" fmla="*/ 1505269 w 12157697"/>
              <a:gd name="connsiteY4118" fmla="*/ 6090735 h 6852679"/>
              <a:gd name="connsiteX4119" fmla="*/ 1513374 w 12157697"/>
              <a:gd name="connsiteY4119" fmla="*/ 6099089 h 6852679"/>
              <a:gd name="connsiteX4120" fmla="*/ 1493714 w 12157697"/>
              <a:gd name="connsiteY4120" fmla="*/ 6118209 h 6852679"/>
              <a:gd name="connsiteX4121" fmla="*/ 1474595 w 12157697"/>
              <a:gd name="connsiteY4121" fmla="*/ 6098549 h 6852679"/>
              <a:gd name="connsiteX4122" fmla="*/ 1494254 w 12157697"/>
              <a:gd name="connsiteY4122" fmla="*/ 6079430 h 6852679"/>
              <a:gd name="connsiteX4123" fmla="*/ 1502359 w 12157697"/>
              <a:gd name="connsiteY4123" fmla="*/ 6087784 h 6852679"/>
              <a:gd name="connsiteX4124" fmla="*/ 1531745 w 12157697"/>
              <a:gd name="connsiteY4124" fmla="*/ 6059230 h 6852679"/>
              <a:gd name="connsiteX4125" fmla="*/ 1531745 w 12157697"/>
              <a:gd name="connsiteY4125" fmla="*/ 5910058 h 6852679"/>
              <a:gd name="connsiteX4126" fmla="*/ 1376422 w 12157697"/>
              <a:gd name="connsiteY4126" fmla="*/ 6060975 h 6852679"/>
              <a:gd name="connsiteX4127" fmla="*/ 1376422 w 12157697"/>
              <a:gd name="connsiteY4127" fmla="*/ 6524909 h 6852679"/>
              <a:gd name="connsiteX4128" fmla="*/ 1374343 w 12157697"/>
              <a:gd name="connsiteY4128" fmla="*/ 6526987 h 6852679"/>
              <a:gd name="connsiteX4129" fmla="*/ 1308340 w 12157697"/>
              <a:gd name="connsiteY4129" fmla="*/ 6526987 h 6852679"/>
              <a:gd name="connsiteX4130" fmla="*/ 1308340 w 12157697"/>
              <a:gd name="connsiteY4130" fmla="*/ 6538625 h 6852679"/>
              <a:gd name="connsiteX4131" fmla="*/ 1280908 w 12157697"/>
              <a:gd name="connsiteY4131" fmla="*/ 6538625 h 6852679"/>
              <a:gd name="connsiteX4132" fmla="*/ 1280908 w 12157697"/>
              <a:gd name="connsiteY4132" fmla="*/ 6511193 h 6852679"/>
              <a:gd name="connsiteX4133" fmla="*/ 1308340 w 12157697"/>
              <a:gd name="connsiteY4133" fmla="*/ 6511193 h 6852679"/>
              <a:gd name="connsiteX4134" fmla="*/ 1308340 w 12157697"/>
              <a:gd name="connsiteY4134" fmla="*/ 6522831 h 6852679"/>
              <a:gd name="connsiteX4135" fmla="*/ 1372265 w 12157697"/>
              <a:gd name="connsiteY4135" fmla="*/ 6522831 h 6852679"/>
              <a:gd name="connsiteX4136" fmla="*/ 1372265 w 12157697"/>
              <a:gd name="connsiteY4136" fmla="*/ 6060103 h 6852679"/>
              <a:gd name="connsiteX4137" fmla="*/ 1372889 w 12157697"/>
              <a:gd name="connsiteY4137" fmla="*/ 6058607 h 6852679"/>
              <a:gd name="connsiteX4138" fmla="*/ 1531745 w 12157697"/>
              <a:gd name="connsiteY4138" fmla="*/ 5904281 h 6852679"/>
              <a:gd name="connsiteX4139" fmla="*/ 1531745 w 12157697"/>
              <a:gd name="connsiteY4139" fmla="*/ 5841395 h 6852679"/>
              <a:gd name="connsiteX4140" fmla="*/ 1520107 w 12157697"/>
              <a:gd name="connsiteY4140" fmla="*/ 5841395 h 6852679"/>
              <a:gd name="connsiteX4141" fmla="*/ 1520107 w 12157697"/>
              <a:gd name="connsiteY4141" fmla="*/ 5813963 h 6852679"/>
              <a:gd name="connsiteX4142" fmla="*/ 1531745 w 12157697"/>
              <a:gd name="connsiteY4142" fmla="*/ 5813963 h 6852679"/>
              <a:gd name="connsiteX4143" fmla="*/ 1531745 w 12157697"/>
              <a:gd name="connsiteY4143" fmla="*/ 5686446 h 6852679"/>
              <a:gd name="connsiteX4144" fmla="*/ 1520107 w 12157697"/>
              <a:gd name="connsiteY4144" fmla="*/ 5686446 h 6852679"/>
              <a:gd name="connsiteX4145" fmla="*/ 1520107 w 12157697"/>
              <a:gd name="connsiteY4145" fmla="*/ 5659014 h 6852679"/>
              <a:gd name="connsiteX4146" fmla="*/ 1531745 w 12157697"/>
              <a:gd name="connsiteY4146" fmla="*/ 5659014 h 6852679"/>
              <a:gd name="connsiteX4147" fmla="*/ 1531745 w 12157697"/>
              <a:gd name="connsiteY4147" fmla="*/ 5362831 h 6852679"/>
              <a:gd name="connsiteX4148" fmla="*/ 1532368 w 12157697"/>
              <a:gd name="connsiteY4148" fmla="*/ 5361335 h 6852679"/>
              <a:gd name="connsiteX4149" fmla="*/ 1608430 w 12157697"/>
              <a:gd name="connsiteY4149" fmla="*/ 5287435 h 6852679"/>
              <a:gd name="connsiteX4150" fmla="*/ 1547539 w 12157697"/>
              <a:gd name="connsiteY4150" fmla="*/ 5287435 h 6852679"/>
              <a:gd name="connsiteX4151" fmla="*/ 1547539 w 12157697"/>
              <a:gd name="connsiteY4151" fmla="*/ 5299073 h 6852679"/>
              <a:gd name="connsiteX4152" fmla="*/ 1520107 w 12157697"/>
              <a:gd name="connsiteY4152" fmla="*/ 5299073 h 6852679"/>
              <a:gd name="connsiteX4153" fmla="*/ 1520107 w 12157697"/>
              <a:gd name="connsiteY4153" fmla="*/ 5271640 h 6852679"/>
              <a:gd name="connsiteX4154" fmla="*/ 1547539 w 12157697"/>
              <a:gd name="connsiteY4154" fmla="*/ 5271640 h 6852679"/>
              <a:gd name="connsiteX4155" fmla="*/ 1547539 w 12157697"/>
              <a:gd name="connsiteY4155" fmla="*/ 5283278 h 6852679"/>
              <a:gd name="connsiteX4156" fmla="*/ 1612711 w 12157697"/>
              <a:gd name="connsiteY4156" fmla="*/ 5283278 h 6852679"/>
              <a:gd name="connsiteX4157" fmla="*/ 1681997 w 12157697"/>
              <a:gd name="connsiteY4157" fmla="*/ 5215945 h 6852679"/>
              <a:gd name="connsiteX4158" fmla="*/ 1676178 w 12157697"/>
              <a:gd name="connsiteY4158" fmla="*/ 5209960 h 6852679"/>
              <a:gd name="connsiteX4159" fmla="*/ 1627258 w 12157697"/>
              <a:gd name="connsiteY4159" fmla="*/ 5209960 h 6852679"/>
              <a:gd name="connsiteX4160" fmla="*/ 1627258 w 12157697"/>
              <a:gd name="connsiteY4160" fmla="*/ 5221598 h 6852679"/>
              <a:gd name="connsiteX4161" fmla="*/ 1599826 w 12157697"/>
              <a:gd name="connsiteY4161" fmla="*/ 5221598 h 6852679"/>
              <a:gd name="connsiteX4162" fmla="*/ 1599826 w 12157697"/>
              <a:gd name="connsiteY4162" fmla="*/ 5194166 h 6852679"/>
              <a:gd name="connsiteX4163" fmla="*/ 1627258 w 12157697"/>
              <a:gd name="connsiteY4163" fmla="*/ 5194166 h 6852679"/>
              <a:gd name="connsiteX4164" fmla="*/ 1627258 w 12157697"/>
              <a:gd name="connsiteY4164" fmla="*/ 5205804 h 6852679"/>
              <a:gd name="connsiteX4165" fmla="*/ 1675721 w 12157697"/>
              <a:gd name="connsiteY4165" fmla="*/ 5205804 h 6852679"/>
              <a:gd name="connsiteX4166" fmla="*/ 1693552 w 12157697"/>
              <a:gd name="connsiteY4166" fmla="*/ 5188471 h 6852679"/>
              <a:gd name="connsiteX4167" fmla="*/ 1701657 w 12157697"/>
              <a:gd name="connsiteY4167" fmla="*/ 5196826 h 6852679"/>
              <a:gd name="connsiteX4168" fmla="*/ 2160395 w 12157697"/>
              <a:gd name="connsiteY4168" fmla="*/ 4751139 h 6852679"/>
              <a:gd name="connsiteX4169" fmla="*/ 2152290 w 12157697"/>
              <a:gd name="connsiteY4169" fmla="*/ 4742785 h 6852679"/>
              <a:gd name="connsiteX4170" fmla="*/ 2171950 w 12157697"/>
              <a:gd name="connsiteY4170" fmla="*/ 4723665 h 6852679"/>
              <a:gd name="connsiteX4171" fmla="*/ 2180055 w 12157697"/>
              <a:gd name="connsiteY4171" fmla="*/ 4732020 h 6852679"/>
              <a:gd name="connsiteX4172" fmla="*/ 2249965 w 12157697"/>
              <a:gd name="connsiteY4172" fmla="*/ 4664105 h 6852679"/>
              <a:gd name="connsiteX4173" fmla="*/ 2329725 w 12157697"/>
              <a:gd name="connsiteY4173" fmla="*/ 4586630 h 6852679"/>
              <a:gd name="connsiteX4174" fmla="*/ 2331180 w 12157697"/>
              <a:gd name="connsiteY4174" fmla="*/ 4586048 h 6852679"/>
              <a:gd name="connsiteX4175" fmla="*/ 2397183 w 12157697"/>
              <a:gd name="connsiteY4175" fmla="*/ 4586048 h 6852679"/>
              <a:gd name="connsiteX4176" fmla="*/ 2397183 w 12157697"/>
              <a:gd name="connsiteY4176" fmla="*/ 4574410 h 6852679"/>
              <a:gd name="connsiteX4177" fmla="*/ 2424615 w 12157697"/>
              <a:gd name="connsiteY4177" fmla="*/ 4574410 h 6852679"/>
              <a:gd name="connsiteX4178" fmla="*/ 2424615 w 12157697"/>
              <a:gd name="connsiteY4178" fmla="*/ 4586048 h 6852679"/>
              <a:gd name="connsiteX4179" fmla="*/ 2887218 w 12157697"/>
              <a:gd name="connsiteY4179" fmla="*/ 4586048 h 6852679"/>
              <a:gd name="connsiteX4180" fmla="*/ 2887218 w 12157697"/>
              <a:gd name="connsiteY4180" fmla="*/ 4512730 h 6852679"/>
              <a:gd name="connsiteX4181" fmla="*/ 2823293 w 12157697"/>
              <a:gd name="connsiteY4181" fmla="*/ 4512730 h 6852679"/>
              <a:gd name="connsiteX4182" fmla="*/ 2823293 w 12157697"/>
              <a:gd name="connsiteY4182" fmla="*/ 4524368 h 6852679"/>
              <a:gd name="connsiteX4183" fmla="*/ 2795861 w 12157697"/>
              <a:gd name="connsiteY4183" fmla="*/ 4524368 h 6852679"/>
              <a:gd name="connsiteX4184" fmla="*/ 2795861 w 12157697"/>
              <a:gd name="connsiteY4184" fmla="*/ 4512730 h 6852679"/>
              <a:gd name="connsiteX4185" fmla="*/ 2424615 w 12157697"/>
              <a:gd name="connsiteY4185" fmla="*/ 4512730 h 6852679"/>
              <a:gd name="connsiteX4186" fmla="*/ 2424615 w 12157697"/>
              <a:gd name="connsiteY4186" fmla="*/ 4524368 h 6852679"/>
              <a:gd name="connsiteX4187" fmla="*/ 2397183 w 12157697"/>
              <a:gd name="connsiteY4187" fmla="*/ 4524368 h 6852679"/>
              <a:gd name="connsiteX4188" fmla="*/ 2397183 w 12157697"/>
              <a:gd name="connsiteY4188" fmla="*/ 4512730 h 6852679"/>
              <a:gd name="connsiteX4189" fmla="*/ 2344896 w 12157697"/>
              <a:gd name="connsiteY4189" fmla="*/ 4512730 h 6852679"/>
              <a:gd name="connsiteX4190" fmla="*/ 2344896 w 12157697"/>
              <a:gd name="connsiteY4190" fmla="*/ 4524368 h 6852679"/>
              <a:gd name="connsiteX4191" fmla="*/ 2317464 w 12157697"/>
              <a:gd name="connsiteY4191" fmla="*/ 4524368 h 6852679"/>
              <a:gd name="connsiteX4192" fmla="*/ 2317464 w 12157697"/>
              <a:gd name="connsiteY4192" fmla="*/ 4512730 h 6852679"/>
              <a:gd name="connsiteX4193" fmla="*/ 2252292 w 12157697"/>
              <a:gd name="connsiteY4193" fmla="*/ 4512730 h 6852679"/>
              <a:gd name="connsiteX4194" fmla="*/ 2222865 w 12157697"/>
              <a:gd name="connsiteY4194" fmla="*/ 4541326 h 6852679"/>
              <a:gd name="connsiteX4195" fmla="*/ 2230970 w 12157697"/>
              <a:gd name="connsiteY4195" fmla="*/ 4549680 h 6852679"/>
              <a:gd name="connsiteX4196" fmla="*/ 2211310 w 12157697"/>
              <a:gd name="connsiteY4196" fmla="*/ 4568799 h 6852679"/>
              <a:gd name="connsiteX4197" fmla="*/ 2203206 w 12157697"/>
              <a:gd name="connsiteY4197" fmla="*/ 4560445 h 6852679"/>
              <a:gd name="connsiteX4198" fmla="*/ 1864088 w 12157697"/>
              <a:gd name="connsiteY4198" fmla="*/ 4889962 h 6852679"/>
              <a:gd name="connsiteX4199" fmla="*/ 1872193 w 12157697"/>
              <a:gd name="connsiteY4199" fmla="*/ 4898316 h 6852679"/>
              <a:gd name="connsiteX4200" fmla="*/ 1852533 w 12157697"/>
              <a:gd name="connsiteY4200" fmla="*/ 4917435 h 6852679"/>
              <a:gd name="connsiteX4201" fmla="*/ 1844428 w 12157697"/>
              <a:gd name="connsiteY4201" fmla="*/ 4909081 h 6852679"/>
              <a:gd name="connsiteX4202" fmla="*/ 1538852 w 12157697"/>
              <a:gd name="connsiteY4202" fmla="*/ 5205970 h 6852679"/>
              <a:gd name="connsiteX4203" fmla="*/ 1534363 w 12157697"/>
              <a:gd name="connsiteY4203" fmla="*/ 5210334 h 6852679"/>
              <a:gd name="connsiteX4204" fmla="*/ 1523183 w 12157697"/>
              <a:gd name="connsiteY4204" fmla="*/ 5221224 h 6852679"/>
              <a:gd name="connsiteX4205" fmla="*/ 1305971 w 12157697"/>
              <a:gd name="connsiteY4205" fmla="*/ 5432284 h 6852679"/>
              <a:gd name="connsiteX4206" fmla="*/ 1314076 w 12157697"/>
              <a:gd name="connsiteY4206" fmla="*/ 5440638 h 6852679"/>
              <a:gd name="connsiteX4207" fmla="*/ 1296744 w 12157697"/>
              <a:gd name="connsiteY4207" fmla="*/ 5457472 h 6852679"/>
              <a:gd name="connsiteX4208" fmla="*/ 1296744 w 12157697"/>
              <a:gd name="connsiteY4208" fmla="*/ 5736530 h 6852679"/>
              <a:gd name="connsiteX4209" fmla="*/ 1308382 w 12157697"/>
              <a:gd name="connsiteY4209" fmla="*/ 5736530 h 6852679"/>
              <a:gd name="connsiteX4210" fmla="*/ 1308382 w 12157697"/>
              <a:gd name="connsiteY4210" fmla="*/ 5763962 h 6852679"/>
              <a:gd name="connsiteX4211" fmla="*/ 1280950 w 12157697"/>
              <a:gd name="connsiteY4211" fmla="*/ 5763962 h 6852679"/>
              <a:gd name="connsiteX4212" fmla="*/ 1280950 w 12157697"/>
              <a:gd name="connsiteY4212" fmla="*/ 5736530 h 6852679"/>
              <a:gd name="connsiteX4213" fmla="*/ 1292588 w 12157697"/>
              <a:gd name="connsiteY4213" fmla="*/ 5736530 h 6852679"/>
              <a:gd name="connsiteX4214" fmla="*/ 1292588 w 12157697"/>
              <a:gd name="connsiteY4214" fmla="*/ 5457929 h 6852679"/>
              <a:gd name="connsiteX4215" fmla="*/ 1286270 w 12157697"/>
              <a:gd name="connsiteY4215" fmla="*/ 5451445 h 6852679"/>
              <a:gd name="connsiteX4216" fmla="*/ 1266070 w 12157697"/>
              <a:gd name="connsiteY4216" fmla="*/ 5471063 h 6852679"/>
              <a:gd name="connsiteX4217" fmla="*/ 1274175 w 12157697"/>
              <a:gd name="connsiteY4217" fmla="*/ 5479417 h 6852679"/>
              <a:gd name="connsiteX4218" fmla="*/ 1254515 w 12157697"/>
              <a:gd name="connsiteY4218" fmla="*/ 5498537 h 6852679"/>
              <a:gd name="connsiteX4219" fmla="*/ 1246410 w 12157697"/>
              <a:gd name="connsiteY4219" fmla="*/ 5490182 h 6852679"/>
              <a:gd name="connsiteX4220" fmla="*/ 1217025 w 12157697"/>
              <a:gd name="connsiteY4220" fmla="*/ 5518736 h 6852679"/>
              <a:gd name="connsiteX4221" fmla="*/ 1217025 w 12157697"/>
              <a:gd name="connsiteY4221" fmla="*/ 6511276 h 6852679"/>
              <a:gd name="connsiteX4222" fmla="*/ 1228663 w 12157697"/>
              <a:gd name="connsiteY4222" fmla="*/ 6511276 h 6852679"/>
              <a:gd name="connsiteX4223" fmla="*/ 1228663 w 12157697"/>
              <a:gd name="connsiteY4223" fmla="*/ 6538708 h 6852679"/>
              <a:gd name="connsiteX4224" fmla="*/ 1217025 w 12157697"/>
              <a:gd name="connsiteY4224" fmla="*/ 6538708 h 6852679"/>
              <a:gd name="connsiteX4225" fmla="*/ 1217025 w 12157697"/>
              <a:gd name="connsiteY4225" fmla="*/ 6743700 h 6852679"/>
              <a:gd name="connsiteX4226" fmla="*/ 1228663 w 12157697"/>
              <a:gd name="connsiteY4226" fmla="*/ 6743700 h 6852679"/>
              <a:gd name="connsiteX4227" fmla="*/ 1228663 w 12157697"/>
              <a:gd name="connsiteY4227" fmla="*/ 6771132 h 6852679"/>
              <a:gd name="connsiteX4228" fmla="*/ 1201231 w 12157697"/>
              <a:gd name="connsiteY4228" fmla="*/ 6771132 h 6852679"/>
              <a:gd name="connsiteX4229" fmla="*/ 1201231 w 12157697"/>
              <a:gd name="connsiteY4229" fmla="*/ 6743700 h 6852679"/>
              <a:gd name="connsiteX4230" fmla="*/ 1212869 w 12157697"/>
              <a:gd name="connsiteY4230" fmla="*/ 6743700 h 6852679"/>
              <a:gd name="connsiteX4231" fmla="*/ 1212869 w 12157697"/>
              <a:gd name="connsiteY4231" fmla="*/ 6538708 h 6852679"/>
              <a:gd name="connsiteX4232" fmla="*/ 1201231 w 12157697"/>
              <a:gd name="connsiteY4232" fmla="*/ 6538708 h 6852679"/>
              <a:gd name="connsiteX4233" fmla="*/ 1201231 w 12157697"/>
              <a:gd name="connsiteY4233" fmla="*/ 6511276 h 6852679"/>
              <a:gd name="connsiteX4234" fmla="*/ 1212869 w 12157697"/>
              <a:gd name="connsiteY4234" fmla="*/ 6511276 h 6852679"/>
              <a:gd name="connsiteX4235" fmla="*/ 1212869 w 12157697"/>
              <a:gd name="connsiteY4235" fmla="*/ 6449595 h 6852679"/>
              <a:gd name="connsiteX4236" fmla="*/ 1148944 w 12157697"/>
              <a:gd name="connsiteY4236" fmla="*/ 6449595 h 6852679"/>
              <a:gd name="connsiteX4237" fmla="*/ 1148944 w 12157697"/>
              <a:gd name="connsiteY4237" fmla="*/ 6461233 h 6852679"/>
              <a:gd name="connsiteX4238" fmla="*/ 1121512 w 12157697"/>
              <a:gd name="connsiteY4238" fmla="*/ 6461233 h 6852679"/>
              <a:gd name="connsiteX4239" fmla="*/ 1121512 w 12157697"/>
              <a:gd name="connsiteY4239" fmla="*/ 6433801 h 6852679"/>
              <a:gd name="connsiteX4240" fmla="*/ 1148944 w 12157697"/>
              <a:gd name="connsiteY4240" fmla="*/ 6433801 h 6852679"/>
              <a:gd name="connsiteX4241" fmla="*/ 1148944 w 12157697"/>
              <a:gd name="connsiteY4241" fmla="*/ 6445439 h 6852679"/>
              <a:gd name="connsiteX4242" fmla="*/ 1212869 w 12157697"/>
              <a:gd name="connsiteY4242" fmla="*/ 6445439 h 6852679"/>
              <a:gd name="connsiteX4243" fmla="*/ 1212869 w 12157697"/>
              <a:gd name="connsiteY4243" fmla="*/ 5984789 h 6852679"/>
              <a:gd name="connsiteX4244" fmla="*/ 1148944 w 12157697"/>
              <a:gd name="connsiteY4244" fmla="*/ 5984789 h 6852679"/>
              <a:gd name="connsiteX4245" fmla="*/ 1148944 w 12157697"/>
              <a:gd name="connsiteY4245" fmla="*/ 5996427 h 6852679"/>
              <a:gd name="connsiteX4246" fmla="*/ 1121512 w 12157697"/>
              <a:gd name="connsiteY4246" fmla="*/ 5996427 h 6852679"/>
              <a:gd name="connsiteX4247" fmla="*/ 1121512 w 12157697"/>
              <a:gd name="connsiteY4247" fmla="*/ 5968995 h 6852679"/>
              <a:gd name="connsiteX4248" fmla="*/ 1148944 w 12157697"/>
              <a:gd name="connsiteY4248" fmla="*/ 5968995 h 6852679"/>
              <a:gd name="connsiteX4249" fmla="*/ 1148944 w 12157697"/>
              <a:gd name="connsiteY4249" fmla="*/ 5980633 h 6852679"/>
              <a:gd name="connsiteX4250" fmla="*/ 1212869 w 12157697"/>
              <a:gd name="connsiteY4250" fmla="*/ 5980633 h 6852679"/>
              <a:gd name="connsiteX4251" fmla="*/ 1212869 w 12157697"/>
              <a:gd name="connsiteY4251" fmla="*/ 5907315 h 6852679"/>
              <a:gd name="connsiteX4252" fmla="*/ 1148944 w 12157697"/>
              <a:gd name="connsiteY4252" fmla="*/ 5907315 h 6852679"/>
              <a:gd name="connsiteX4253" fmla="*/ 1148944 w 12157697"/>
              <a:gd name="connsiteY4253" fmla="*/ 5918952 h 6852679"/>
              <a:gd name="connsiteX4254" fmla="*/ 1121512 w 12157697"/>
              <a:gd name="connsiteY4254" fmla="*/ 5918952 h 6852679"/>
              <a:gd name="connsiteX4255" fmla="*/ 1121512 w 12157697"/>
              <a:gd name="connsiteY4255" fmla="*/ 5891520 h 6852679"/>
              <a:gd name="connsiteX4256" fmla="*/ 1148944 w 12157697"/>
              <a:gd name="connsiteY4256" fmla="*/ 5891520 h 6852679"/>
              <a:gd name="connsiteX4257" fmla="*/ 1148944 w 12157697"/>
              <a:gd name="connsiteY4257" fmla="*/ 5903158 h 6852679"/>
              <a:gd name="connsiteX4258" fmla="*/ 1212869 w 12157697"/>
              <a:gd name="connsiteY4258" fmla="*/ 5903158 h 6852679"/>
              <a:gd name="connsiteX4259" fmla="*/ 1212869 w 12157697"/>
              <a:gd name="connsiteY4259" fmla="*/ 5597416 h 6852679"/>
              <a:gd name="connsiteX4260" fmla="*/ 1148944 w 12157697"/>
              <a:gd name="connsiteY4260" fmla="*/ 5597416 h 6852679"/>
              <a:gd name="connsiteX4261" fmla="*/ 1148944 w 12157697"/>
              <a:gd name="connsiteY4261" fmla="*/ 5609054 h 6852679"/>
              <a:gd name="connsiteX4262" fmla="*/ 1121512 w 12157697"/>
              <a:gd name="connsiteY4262" fmla="*/ 5609054 h 6852679"/>
              <a:gd name="connsiteX4263" fmla="*/ 1121512 w 12157697"/>
              <a:gd name="connsiteY4263" fmla="*/ 5581622 h 6852679"/>
              <a:gd name="connsiteX4264" fmla="*/ 1148944 w 12157697"/>
              <a:gd name="connsiteY4264" fmla="*/ 5581622 h 6852679"/>
              <a:gd name="connsiteX4265" fmla="*/ 1148944 w 12157697"/>
              <a:gd name="connsiteY4265" fmla="*/ 5593260 h 6852679"/>
              <a:gd name="connsiteX4266" fmla="*/ 1212869 w 12157697"/>
              <a:gd name="connsiteY4266" fmla="*/ 5593260 h 6852679"/>
              <a:gd name="connsiteX4267" fmla="*/ 1212869 w 12157697"/>
              <a:gd name="connsiteY4267" fmla="*/ 5517863 h 6852679"/>
              <a:gd name="connsiteX4268" fmla="*/ 1213492 w 12157697"/>
              <a:gd name="connsiteY4268" fmla="*/ 5516367 h 6852679"/>
              <a:gd name="connsiteX4269" fmla="*/ 1243543 w 12157697"/>
              <a:gd name="connsiteY4269" fmla="*/ 5487189 h 6852679"/>
              <a:gd name="connsiteX4270" fmla="*/ 1235438 w 12157697"/>
              <a:gd name="connsiteY4270" fmla="*/ 5478835 h 6852679"/>
              <a:gd name="connsiteX4271" fmla="*/ 1255097 w 12157697"/>
              <a:gd name="connsiteY4271" fmla="*/ 5459716 h 6852679"/>
              <a:gd name="connsiteX4272" fmla="*/ 1263202 w 12157697"/>
              <a:gd name="connsiteY4272" fmla="*/ 5468070 h 6852679"/>
              <a:gd name="connsiteX4273" fmla="*/ 1283402 w 12157697"/>
              <a:gd name="connsiteY4273" fmla="*/ 5448452 h 6852679"/>
              <a:gd name="connsiteX4274" fmla="*/ 1277583 w 12157697"/>
              <a:gd name="connsiteY4274" fmla="*/ 5442467 h 6852679"/>
              <a:gd name="connsiteX4275" fmla="*/ 1215820 w 12157697"/>
              <a:gd name="connsiteY4275" fmla="*/ 5442467 h 6852679"/>
              <a:gd name="connsiteX4276" fmla="*/ 1186393 w 12157697"/>
              <a:gd name="connsiteY4276" fmla="*/ 5471063 h 6852679"/>
              <a:gd name="connsiteX4277" fmla="*/ 1194497 w 12157697"/>
              <a:gd name="connsiteY4277" fmla="*/ 5479417 h 6852679"/>
              <a:gd name="connsiteX4278" fmla="*/ 1174838 w 12157697"/>
              <a:gd name="connsiteY4278" fmla="*/ 5498537 h 6852679"/>
              <a:gd name="connsiteX4279" fmla="*/ 1155719 w 12157697"/>
              <a:gd name="connsiteY4279" fmla="*/ 5478876 h 6852679"/>
              <a:gd name="connsiteX4280" fmla="*/ 1175378 w 12157697"/>
              <a:gd name="connsiteY4280" fmla="*/ 5459757 h 6852679"/>
              <a:gd name="connsiteX4281" fmla="*/ 1183483 w 12157697"/>
              <a:gd name="connsiteY4281" fmla="*/ 5468112 h 6852679"/>
              <a:gd name="connsiteX4282" fmla="*/ 1213492 w 12157697"/>
              <a:gd name="connsiteY4282" fmla="*/ 5438934 h 6852679"/>
              <a:gd name="connsiteX4283" fmla="*/ 1214947 w 12157697"/>
              <a:gd name="connsiteY4283" fmla="*/ 5438352 h 6852679"/>
              <a:gd name="connsiteX4284" fmla="*/ 1277126 w 12157697"/>
              <a:gd name="connsiteY4284" fmla="*/ 5438352 h 6852679"/>
              <a:gd name="connsiteX4285" fmla="*/ 1294957 w 12157697"/>
              <a:gd name="connsiteY4285" fmla="*/ 5421020 h 6852679"/>
              <a:gd name="connsiteX4286" fmla="*/ 1303062 w 12157697"/>
              <a:gd name="connsiteY4286" fmla="*/ 5429375 h 6852679"/>
              <a:gd name="connsiteX4287" fmla="*/ 1505560 w 12157697"/>
              <a:gd name="connsiteY4287" fmla="*/ 5232654 h 6852679"/>
              <a:gd name="connsiteX4288" fmla="*/ 1580457 w 12157697"/>
              <a:gd name="connsiteY4288" fmla="*/ 5159876 h 6852679"/>
              <a:gd name="connsiteX4289" fmla="*/ 1767951 w 12157697"/>
              <a:gd name="connsiteY4289" fmla="*/ 4977702 h 6852679"/>
              <a:gd name="connsiteX4290" fmla="*/ 1707060 w 12157697"/>
              <a:gd name="connsiteY4290" fmla="*/ 4977702 h 6852679"/>
              <a:gd name="connsiteX4291" fmla="*/ 1707060 w 12157697"/>
              <a:gd name="connsiteY4291" fmla="*/ 4989340 h 6852679"/>
              <a:gd name="connsiteX4292" fmla="*/ 1679628 w 12157697"/>
              <a:gd name="connsiteY4292" fmla="*/ 4989340 h 6852679"/>
              <a:gd name="connsiteX4293" fmla="*/ 1679628 w 12157697"/>
              <a:gd name="connsiteY4293" fmla="*/ 4961908 h 6852679"/>
              <a:gd name="connsiteX4294" fmla="*/ 1707060 w 12157697"/>
              <a:gd name="connsiteY4294" fmla="*/ 4961908 h 6852679"/>
              <a:gd name="connsiteX4295" fmla="*/ 1707060 w 12157697"/>
              <a:gd name="connsiteY4295" fmla="*/ 4973546 h 6852679"/>
              <a:gd name="connsiteX4296" fmla="*/ 1772232 w 12157697"/>
              <a:gd name="connsiteY4296" fmla="*/ 4973546 h 6852679"/>
              <a:gd name="connsiteX4297" fmla="*/ 1841519 w 12157697"/>
              <a:gd name="connsiteY4297" fmla="*/ 4906213 h 6852679"/>
              <a:gd name="connsiteX4298" fmla="*/ 1835700 w 12157697"/>
              <a:gd name="connsiteY4298" fmla="*/ 4900228 h 6852679"/>
              <a:gd name="connsiteX4299" fmla="*/ 1786779 w 12157697"/>
              <a:gd name="connsiteY4299" fmla="*/ 4900228 h 6852679"/>
              <a:gd name="connsiteX4300" fmla="*/ 1786779 w 12157697"/>
              <a:gd name="connsiteY4300" fmla="*/ 4911866 h 6852679"/>
              <a:gd name="connsiteX4301" fmla="*/ 1761924 w 12157697"/>
              <a:gd name="connsiteY4301" fmla="*/ 4911866 h 6852679"/>
              <a:gd name="connsiteX4302" fmla="*/ 1744467 w 12157697"/>
              <a:gd name="connsiteY4302" fmla="*/ 4928823 h 6852679"/>
              <a:gd name="connsiteX4303" fmla="*/ 1752572 w 12157697"/>
              <a:gd name="connsiteY4303" fmla="*/ 4937178 h 6852679"/>
              <a:gd name="connsiteX4304" fmla="*/ 1732913 w 12157697"/>
              <a:gd name="connsiteY4304" fmla="*/ 4956297 h 6852679"/>
              <a:gd name="connsiteX4305" fmla="*/ 1713794 w 12157697"/>
              <a:gd name="connsiteY4305" fmla="*/ 4936637 h 6852679"/>
              <a:gd name="connsiteX4306" fmla="*/ 1733453 w 12157697"/>
              <a:gd name="connsiteY4306" fmla="*/ 4917518 h 6852679"/>
              <a:gd name="connsiteX4307" fmla="*/ 1741558 w 12157697"/>
              <a:gd name="connsiteY4307" fmla="*/ 4925873 h 6852679"/>
              <a:gd name="connsiteX4308" fmla="*/ 1759306 w 12157697"/>
              <a:gd name="connsiteY4308" fmla="*/ 4908624 h 6852679"/>
              <a:gd name="connsiteX4309" fmla="*/ 1759306 w 12157697"/>
              <a:gd name="connsiteY4309" fmla="*/ 4884475 h 6852679"/>
              <a:gd name="connsiteX4310" fmla="*/ 1786738 w 12157697"/>
              <a:gd name="connsiteY4310" fmla="*/ 4884475 h 6852679"/>
              <a:gd name="connsiteX4311" fmla="*/ 1786738 w 12157697"/>
              <a:gd name="connsiteY4311" fmla="*/ 4896113 h 6852679"/>
              <a:gd name="connsiteX4312" fmla="*/ 1835201 w 12157697"/>
              <a:gd name="connsiteY4312" fmla="*/ 4896113 h 6852679"/>
              <a:gd name="connsiteX4313" fmla="*/ 1853032 w 12157697"/>
              <a:gd name="connsiteY4313" fmla="*/ 4878781 h 6852679"/>
              <a:gd name="connsiteX4314" fmla="*/ 1861137 w 12157697"/>
              <a:gd name="connsiteY4314" fmla="*/ 4887135 h 6852679"/>
              <a:gd name="connsiteX4315" fmla="*/ 1897505 w 12157697"/>
              <a:gd name="connsiteY4315" fmla="*/ 4851806 h 6852679"/>
              <a:gd name="connsiteX4316" fmla="*/ 1901412 w 12157697"/>
              <a:gd name="connsiteY4316" fmla="*/ 4848024 h 6852679"/>
              <a:gd name="connsiteX4317" fmla="*/ 1903490 w 12157697"/>
              <a:gd name="connsiteY4317" fmla="*/ 4845987 h 6852679"/>
              <a:gd name="connsiteX4318" fmla="*/ 1910223 w 12157697"/>
              <a:gd name="connsiteY4318" fmla="*/ 4839462 h 6852679"/>
              <a:gd name="connsiteX4319" fmla="*/ 2200296 w 12157697"/>
              <a:gd name="connsiteY4319" fmla="*/ 4557619 h 6852679"/>
              <a:gd name="connsiteX4320" fmla="*/ 2192191 w 12157697"/>
              <a:gd name="connsiteY4320" fmla="*/ 4549264 h 6852679"/>
              <a:gd name="connsiteX4321" fmla="*/ 2211851 w 12157697"/>
              <a:gd name="connsiteY4321" fmla="*/ 4530145 h 6852679"/>
              <a:gd name="connsiteX4322" fmla="*/ 2219956 w 12157697"/>
              <a:gd name="connsiteY4322" fmla="*/ 4538499 h 6852679"/>
              <a:gd name="connsiteX4323" fmla="*/ 2228310 w 12157697"/>
              <a:gd name="connsiteY4323" fmla="*/ 4530394 h 6852679"/>
              <a:gd name="connsiteX4324" fmla="*/ 2240114 w 12157697"/>
              <a:gd name="connsiteY4324" fmla="*/ 4518923 h 6852679"/>
              <a:gd name="connsiteX4325" fmla="*/ 2246307 w 12157697"/>
              <a:gd name="connsiteY4325" fmla="*/ 4512938 h 6852679"/>
              <a:gd name="connsiteX4326" fmla="*/ 2185416 w 12157697"/>
              <a:gd name="connsiteY4326" fmla="*/ 4512938 h 6852679"/>
              <a:gd name="connsiteX4327" fmla="*/ 2185416 w 12157697"/>
              <a:gd name="connsiteY4327" fmla="*/ 4524575 h 6852679"/>
              <a:gd name="connsiteX4328" fmla="*/ 2157984 w 12157697"/>
              <a:gd name="connsiteY4328" fmla="*/ 4524575 h 6852679"/>
              <a:gd name="connsiteX4329" fmla="*/ 2157984 w 12157697"/>
              <a:gd name="connsiteY4329" fmla="*/ 4497143 h 6852679"/>
              <a:gd name="connsiteX4330" fmla="*/ 2185416 w 12157697"/>
              <a:gd name="connsiteY4330" fmla="*/ 4497143 h 6852679"/>
              <a:gd name="connsiteX4331" fmla="*/ 2185416 w 12157697"/>
              <a:gd name="connsiteY4331" fmla="*/ 4508781 h 6852679"/>
              <a:gd name="connsiteX4332" fmla="*/ 2317464 w 12157697"/>
              <a:gd name="connsiteY4332" fmla="*/ 4508781 h 6852679"/>
              <a:gd name="connsiteX4333" fmla="*/ 2317464 w 12157697"/>
              <a:gd name="connsiteY4333" fmla="*/ 4497143 h 6852679"/>
              <a:gd name="connsiteX4334" fmla="*/ 2344896 w 12157697"/>
              <a:gd name="connsiteY4334" fmla="*/ 4497143 h 6852679"/>
              <a:gd name="connsiteX4335" fmla="*/ 2344896 w 12157697"/>
              <a:gd name="connsiteY4335" fmla="*/ 4508781 h 6852679"/>
              <a:gd name="connsiteX4336" fmla="*/ 2397183 w 12157697"/>
              <a:gd name="connsiteY4336" fmla="*/ 4508781 h 6852679"/>
              <a:gd name="connsiteX4337" fmla="*/ 2397183 w 12157697"/>
              <a:gd name="connsiteY4337" fmla="*/ 4497143 h 6852679"/>
              <a:gd name="connsiteX4338" fmla="*/ 2424615 w 12157697"/>
              <a:gd name="connsiteY4338" fmla="*/ 4497143 h 6852679"/>
              <a:gd name="connsiteX4339" fmla="*/ 2424615 w 12157697"/>
              <a:gd name="connsiteY4339" fmla="*/ 4508781 h 6852679"/>
              <a:gd name="connsiteX4340" fmla="*/ 2795861 w 12157697"/>
              <a:gd name="connsiteY4340" fmla="*/ 4508781 h 6852679"/>
              <a:gd name="connsiteX4341" fmla="*/ 2795861 w 12157697"/>
              <a:gd name="connsiteY4341" fmla="*/ 4497143 h 6852679"/>
              <a:gd name="connsiteX4342" fmla="*/ 2823293 w 12157697"/>
              <a:gd name="connsiteY4342" fmla="*/ 4497143 h 6852679"/>
              <a:gd name="connsiteX4343" fmla="*/ 2823293 w 12157697"/>
              <a:gd name="connsiteY4343" fmla="*/ 4508781 h 6852679"/>
              <a:gd name="connsiteX4344" fmla="*/ 2887218 w 12157697"/>
              <a:gd name="connsiteY4344" fmla="*/ 4508781 h 6852679"/>
              <a:gd name="connsiteX4345" fmla="*/ 2887218 w 12157697"/>
              <a:gd name="connsiteY4345" fmla="*/ 4450925 h 6852679"/>
              <a:gd name="connsiteX4346" fmla="*/ 2872172 w 12157697"/>
              <a:gd name="connsiteY4346" fmla="*/ 4435463 h 6852679"/>
              <a:gd name="connsiteX4347" fmla="*/ 2424573 w 12157697"/>
              <a:gd name="connsiteY4347" fmla="*/ 4435463 h 6852679"/>
              <a:gd name="connsiteX4348" fmla="*/ 2424573 w 12157697"/>
              <a:gd name="connsiteY4348" fmla="*/ 4447101 h 6852679"/>
              <a:gd name="connsiteX4349" fmla="*/ 2397141 w 12157697"/>
              <a:gd name="connsiteY4349" fmla="*/ 4447101 h 6852679"/>
              <a:gd name="connsiteX4350" fmla="*/ 2397141 w 12157697"/>
              <a:gd name="connsiteY4350" fmla="*/ 4435463 h 6852679"/>
              <a:gd name="connsiteX4351" fmla="*/ 2185375 w 12157697"/>
              <a:gd name="connsiteY4351" fmla="*/ 4435463 h 6852679"/>
              <a:gd name="connsiteX4352" fmla="*/ 2185375 w 12157697"/>
              <a:gd name="connsiteY4352" fmla="*/ 4447101 h 6852679"/>
              <a:gd name="connsiteX4353" fmla="*/ 2160520 w 12157697"/>
              <a:gd name="connsiteY4353" fmla="*/ 4447101 h 6852679"/>
              <a:gd name="connsiteX4354" fmla="*/ 2143063 w 12157697"/>
              <a:gd name="connsiteY4354" fmla="*/ 4464059 h 6852679"/>
              <a:gd name="connsiteX4355" fmla="*/ 2151168 w 12157697"/>
              <a:gd name="connsiteY4355" fmla="*/ 4472413 h 6852679"/>
              <a:gd name="connsiteX4356" fmla="*/ 2131508 w 12157697"/>
              <a:gd name="connsiteY4356" fmla="*/ 4491532 h 6852679"/>
              <a:gd name="connsiteX4357" fmla="*/ 2123403 w 12157697"/>
              <a:gd name="connsiteY4357" fmla="*/ 4483178 h 6852679"/>
              <a:gd name="connsiteX4358" fmla="*/ 2093394 w 12157697"/>
              <a:gd name="connsiteY4358" fmla="*/ 4512356 h 6852679"/>
              <a:gd name="connsiteX4359" fmla="*/ 1545087 w 12157697"/>
              <a:gd name="connsiteY4359" fmla="*/ 5045077 h 6852679"/>
              <a:gd name="connsiteX4360" fmla="*/ 1553192 w 12157697"/>
              <a:gd name="connsiteY4360" fmla="*/ 5053431 h 6852679"/>
              <a:gd name="connsiteX4361" fmla="*/ 1533532 w 12157697"/>
              <a:gd name="connsiteY4361" fmla="*/ 5072551 h 6852679"/>
              <a:gd name="connsiteX4362" fmla="*/ 1525427 w 12157697"/>
              <a:gd name="connsiteY4362" fmla="*/ 5064197 h 6852679"/>
              <a:gd name="connsiteX4363" fmla="*/ 1465368 w 12157697"/>
              <a:gd name="connsiteY4363" fmla="*/ 5122552 h 6852679"/>
              <a:gd name="connsiteX4364" fmla="*/ 1473473 w 12157697"/>
              <a:gd name="connsiteY4364" fmla="*/ 5130906 h 6852679"/>
              <a:gd name="connsiteX4365" fmla="*/ 1453813 w 12157697"/>
              <a:gd name="connsiteY4365" fmla="*/ 5150025 h 6852679"/>
              <a:gd name="connsiteX4366" fmla="*/ 1445708 w 12157697"/>
              <a:gd name="connsiteY4366" fmla="*/ 5141671 h 6852679"/>
              <a:gd name="connsiteX4367" fmla="*/ 1266070 w 12157697"/>
              <a:gd name="connsiteY4367" fmla="*/ 5316238 h 6852679"/>
              <a:gd name="connsiteX4368" fmla="*/ 1274175 w 12157697"/>
              <a:gd name="connsiteY4368" fmla="*/ 5324592 h 6852679"/>
              <a:gd name="connsiteX4369" fmla="*/ 1254515 w 12157697"/>
              <a:gd name="connsiteY4369" fmla="*/ 5343712 h 6852679"/>
              <a:gd name="connsiteX4370" fmla="*/ 1246410 w 12157697"/>
              <a:gd name="connsiteY4370" fmla="*/ 5335358 h 6852679"/>
              <a:gd name="connsiteX4371" fmla="*/ 1106632 w 12157697"/>
              <a:gd name="connsiteY4371" fmla="*/ 5471187 h 6852679"/>
              <a:gd name="connsiteX4372" fmla="*/ 1114737 w 12157697"/>
              <a:gd name="connsiteY4372" fmla="*/ 5479542 h 6852679"/>
              <a:gd name="connsiteX4373" fmla="*/ 1095077 w 12157697"/>
              <a:gd name="connsiteY4373" fmla="*/ 5498661 h 6852679"/>
              <a:gd name="connsiteX4374" fmla="*/ 1086972 w 12157697"/>
              <a:gd name="connsiteY4374" fmla="*/ 5490306 h 6852679"/>
              <a:gd name="connsiteX4375" fmla="*/ 1057587 w 12157697"/>
              <a:gd name="connsiteY4375" fmla="*/ 5518861 h 6852679"/>
              <a:gd name="connsiteX4376" fmla="*/ 1057587 w 12157697"/>
              <a:gd name="connsiteY4376" fmla="*/ 6124028 h 6852679"/>
              <a:gd name="connsiteX4377" fmla="*/ 1069225 w 12157697"/>
              <a:gd name="connsiteY4377" fmla="*/ 6124028 h 6852679"/>
              <a:gd name="connsiteX4378" fmla="*/ 1069225 w 12157697"/>
              <a:gd name="connsiteY4378" fmla="*/ 6151460 h 6852679"/>
              <a:gd name="connsiteX4379" fmla="*/ 1057587 w 12157697"/>
              <a:gd name="connsiteY4379" fmla="*/ 6151460 h 6852679"/>
              <a:gd name="connsiteX4380" fmla="*/ 1057587 w 12157697"/>
              <a:gd name="connsiteY4380" fmla="*/ 6525075 h 6852679"/>
              <a:gd name="connsiteX4381" fmla="*/ 1056963 w 12157697"/>
              <a:gd name="connsiteY4381" fmla="*/ 6526571 h 6852679"/>
              <a:gd name="connsiteX4382" fmla="*/ 992041 w 12157697"/>
              <a:gd name="connsiteY4382" fmla="*/ 6589665 h 6852679"/>
              <a:gd name="connsiteX4383" fmla="*/ 923752 w 12157697"/>
              <a:gd name="connsiteY4383" fmla="*/ 6656042 h 6852679"/>
              <a:gd name="connsiteX4384" fmla="*/ 898149 w 12157697"/>
              <a:gd name="connsiteY4384" fmla="*/ 6680939 h 6852679"/>
              <a:gd name="connsiteX4385" fmla="*/ 898149 w 12157697"/>
              <a:gd name="connsiteY4385" fmla="*/ 6757540 h 6852679"/>
              <a:gd name="connsiteX4386" fmla="*/ 897525 w 12157697"/>
              <a:gd name="connsiteY4386" fmla="*/ 6759036 h 6852679"/>
              <a:gd name="connsiteX4387" fmla="*/ 867516 w 12157697"/>
              <a:gd name="connsiteY4387" fmla="*/ 6788214 h 6852679"/>
              <a:gd name="connsiteX4388" fmla="*/ 875621 w 12157697"/>
              <a:gd name="connsiteY4388" fmla="*/ 6796569 h 6852679"/>
              <a:gd name="connsiteX4389" fmla="*/ 855962 w 12157697"/>
              <a:gd name="connsiteY4389" fmla="*/ 6815688 h 6852679"/>
              <a:gd name="connsiteX4390" fmla="*/ 836842 w 12157697"/>
              <a:gd name="connsiteY4390" fmla="*/ 6796028 h 6852679"/>
              <a:gd name="connsiteX4391" fmla="*/ 856502 w 12157697"/>
              <a:gd name="connsiteY4391" fmla="*/ 6776909 h 6852679"/>
              <a:gd name="connsiteX4392" fmla="*/ 864607 w 12157697"/>
              <a:gd name="connsiteY4392" fmla="*/ 6785263 h 6852679"/>
              <a:gd name="connsiteX4393" fmla="*/ 893992 w 12157697"/>
              <a:gd name="connsiteY4393" fmla="*/ 6756709 h 6852679"/>
              <a:gd name="connsiteX4394" fmla="*/ 893992 w 12157697"/>
              <a:gd name="connsiteY4394" fmla="*/ 6685054 h 6852679"/>
              <a:gd name="connsiteX4395" fmla="*/ 787756 w 12157697"/>
              <a:gd name="connsiteY4395" fmla="*/ 6788256 h 6852679"/>
              <a:gd name="connsiteX4396" fmla="*/ 795861 w 12157697"/>
              <a:gd name="connsiteY4396" fmla="*/ 6796610 h 6852679"/>
              <a:gd name="connsiteX4397" fmla="*/ 776201 w 12157697"/>
              <a:gd name="connsiteY4397" fmla="*/ 6815729 h 6852679"/>
              <a:gd name="connsiteX4398" fmla="*/ 757082 w 12157697"/>
              <a:gd name="connsiteY4398" fmla="*/ 6796070 h 6852679"/>
              <a:gd name="connsiteX4399" fmla="*/ 776783 w 12157697"/>
              <a:gd name="connsiteY4399" fmla="*/ 6776951 h 6852679"/>
              <a:gd name="connsiteX4400" fmla="*/ 784888 w 12157697"/>
              <a:gd name="connsiteY4400" fmla="*/ 6785305 h 6852679"/>
              <a:gd name="connsiteX4401" fmla="*/ 811239 w 12157697"/>
              <a:gd name="connsiteY4401" fmla="*/ 6759702 h 6852679"/>
              <a:gd name="connsiteX4402" fmla="*/ 750348 w 12157697"/>
              <a:gd name="connsiteY4402" fmla="*/ 6759702 h 6852679"/>
              <a:gd name="connsiteX4403" fmla="*/ 750348 w 12157697"/>
              <a:gd name="connsiteY4403" fmla="*/ 6771340 h 6852679"/>
              <a:gd name="connsiteX4404" fmla="*/ 722916 w 12157697"/>
              <a:gd name="connsiteY4404" fmla="*/ 6771340 h 6852679"/>
              <a:gd name="connsiteX4405" fmla="*/ 722916 w 12157697"/>
              <a:gd name="connsiteY4405" fmla="*/ 6743908 h 6852679"/>
              <a:gd name="connsiteX4406" fmla="*/ 750348 w 12157697"/>
              <a:gd name="connsiteY4406" fmla="*/ 6743908 h 6852679"/>
              <a:gd name="connsiteX4407" fmla="*/ 750348 w 12157697"/>
              <a:gd name="connsiteY4407" fmla="*/ 6755545 h 6852679"/>
              <a:gd name="connsiteX4408" fmla="*/ 815520 w 12157697"/>
              <a:gd name="connsiteY4408" fmla="*/ 6755545 h 6852679"/>
              <a:gd name="connsiteX4409" fmla="*/ 1053514 w 12157697"/>
              <a:gd name="connsiteY4409" fmla="*/ 6524327 h 6852679"/>
              <a:gd name="connsiteX4410" fmla="*/ 1053514 w 12157697"/>
              <a:gd name="connsiteY4410" fmla="*/ 6449803 h 6852679"/>
              <a:gd name="connsiteX4411" fmla="*/ 976704 w 12157697"/>
              <a:gd name="connsiteY4411" fmla="*/ 6449803 h 6852679"/>
              <a:gd name="connsiteX4412" fmla="*/ 907417 w 12157697"/>
              <a:gd name="connsiteY4412" fmla="*/ 6517136 h 6852679"/>
              <a:gd name="connsiteX4413" fmla="*/ 915522 w 12157697"/>
              <a:gd name="connsiteY4413" fmla="*/ 6525491 h 6852679"/>
              <a:gd name="connsiteX4414" fmla="*/ 895863 w 12157697"/>
              <a:gd name="connsiteY4414" fmla="*/ 6544610 h 6852679"/>
              <a:gd name="connsiteX4415" fmla="*/ 887758 w 12157697"/>
              <a:gd name="connsiteY4415" fmla="*/ 6536256 h 6852679"/>
              <a:gd name="connsiteX4416" fmla="*/ 738129 w 12157697"/>
              <a:gd name="connsiteY4416" fmla="*/ 6681645 h 6852679"/>
              <a:gd name="connsiteX4417" fmla="*/ 708120 w 12157697"/>
              <a:gd name="connsiteY4417" fmla="*/ 6710823 h 6852679"/>
              <a:gd name="connsiteX4418" fmla="*/ 716225 w 12157697"/>
              <a:gd name="connsiteY4418" fmla="*/ 6719177 h 6852679"/>
              <a:gd name="connsiteX4419" fmla="*/ 696565 w 12157697"/>
              <a:gd name="connsiteY4419" fmla="*/ 6738296 h 6852679"/>
              <a:gd name="connsiteX4420" fmla="*/ 688460 w 12157697"/>
              <a:gd name="connsiteY4420" fmla="*/ 6729942 h 6852679"/>
              <a:gd name="connsiteX4421" fmla="*/ 578691 w 12157697"/>
              <a:gd name="connsiteY4421" fmla="*/ 6836594 h 6852679"/>
              <a:gd name="connsiteX4422" fmla="*/ 577236 w 12157697"/>
              <a:gd name="connsiteY4422" fmla="*/ 6837176 h 6852679"/>
              <a:gd name="connsiteX4423" fmla="*/ 112554 w 12157697"/>
              <a:gd name="connsiteY4423" fmla="*/ 6837176 h 6852679"/>
              <a:gd name="connsiteX4424" fmla="*/ 112554 w 12157697"/>
              <a:gd name="connsiteY4424" fmla="*/ 6848814 h 6852679"/>
              <a:gd name="connsiteX4425" fmla="*/ 85122 w 12157697"/>
              <a:gd name="connsiteY4425" fmla="*/ 6848814 h 6852679"/>
              <a:gd name="connsiteX4426" fmla="*/ 85122 w 12157697"/>
              <a:gd name="connsiteY4426" fmla="*/ 6821382 h 6852679"/>
              <a:gd name="connsiteX4427" fmla="*/ 112554 w 12157697"/>
              <a:gd name="connsiteY4427" fmla="*/ 6821382 h 6852679"/>
              <a:gd name="connsiteX4428" fmla="*/ 112554 w 12157697"/>
              <a:gd name="connsiteY4428" fmla="*/ 6833020 h 6852679"/>
              <a:gd name="connsiteX4429" fmla="*/ 576446 w 12157697"/>
              <a:gd name="connsiteY4429" fmla="*/ 6833020 h 6852679"/>
              <a:gd name="connsiteX4430" fmla="*/ 651926 w 12157697"/>
              <a:gd name="connsiteY4430" fmla="*/ 6759702 h 6852679"/>
              <a:gd name="connsiteX4431" fmla="*/ 498431 w 12157697"/>
              <a:gd name="connsiteY4431" fmla="*/ 6759702 h 6852679"/>
              <a:gd name="connsiteX4432" fmla="*/ 469004 w 12157697"/>
              <a:gd name="connsiteY4432" fmla="*/ 6788297 h 6852679"/>
              <a:gd name="connsiteX4433" fmla="*/ 477109 w 12157697"/>
              <a:gd name="connsiteY4433" fmla="*/ 6796652 h 6852679"/>
              <a:gd name="connsiteX4434" fmla="*/ 457408 w 12157697"/>
              <a:gd name="connsiteY4434" fmla="*/ 6815771 h 6852679"/>
              <a:gd name="connsiteX4435" fmla="*/ 438289 w 12157697"/>
              <a:gd name="connsiteY4435" fmla="*/ 6796111 h 6852679"/>
              <a:gd name="connsiteX4436" fmla="*/ 457990 w 12157697"/>
              <a:gd name="connsiteY4436" fmla="*/ 6776992 h 6852679"/>
              <a:gd name="connsiteX4437" fmla="*/ 466095 w 12157697"/>
              <a:gd name="connsiteY4437" fmla="*/ 6785347 h 6852679"/>
              <a:gd name="connsiteX4438" fmla="*/ 496104 w 12157697"/>
              <a:gd name="connsiteY4438" fmla="*/ 6756169 h 6852679"/>
              <a:gd name="connsiteX4439" fmla="*/ 497558 w 12157697"/>
              <a:gd name="connsiteY4439" fmla="*/ 6755587 h 6852679"/>
              <a:gd name="connsiteX4440" fmla="*/ 656165 w 12157697"/>
              <a:gd name="connsiteY4440" fmla="*/ 6755587 h 6852679"/>
              <a:gd name="connsiteX4441" fmla="*/ 685592 w 12157697"/>
              <a:gd name="connsiteY4441" fmla="*/ 6726991 h 6852679"/>
              <a:gd name="connsiteX4442" fmla="*/ 677487 w 12157697"/>
              <a:gd name="connsiteY4442" fmla="*/ 6718637 h 6852679"/>
              <a:gd name="connsiteX4443" fmla="*/ 697147 w 12157697"/>
              <a:gd name="connsiteY4443" fmla="*/ 6699518 h 6852679"/>
              <a:gd name="connsiteX4444" fmla="*/ 705252 w 12157697"/>
              <a:gd name="connsiteY4444" fmla="*/ 6707872 h 6852679"/>
              <a:gd name="connsiteX4445" fmla="*/ 731603 w 12157697"/>
              <a:gd name="connsiteY4445" fmla="*/ 6682269 h 6852679"/>
              <a:gd name="connsiteX4446" fmla="*/ 670712 w 12157697"/>
              <a:gd name="connsiteY4446" fmla="*/ 6682269 h 6852679"/>
              <a:gd name="connsiteX4447" fmla="*/ 670712 w 12157697"/>
              <a:gd name="connsiteY4447" fmla="*/ 6693907 h 6852679"/>
              <a:gd name="connsiteX4448" fmla="*/ 643280 w 12157697"/>
              <a:gd name="connsiteY4448" fmla="*/ 6693907 h 6852679"/>
              <a:gd name="connsiteX4449" fmla="*/ 643280 w 12157697"/>
              <a:gd name="connsiteY4449" fmla="*/ 6682269 h 6852679"/>
              <a:gd name="connsiteX4450" fmla="*/ 578109 w 12157697"/>
              <a:gd name="connsiteY4450" fmla="*/ 6682269 h 6852679"/>
              <a:gd name="connsiteX4451" fmla="*/ 548682 w 12157697"/>
              <a:gd name="connsiteY4451" fmla="*/ 6710864 h 6852679"/>
              <a:gd name="connsiteX4452" fmla="*/ 556787 w 12157697"/>
              <a:gd name="connsiteY4452" fmla="*/ 6719219 h 6852679"/>
              <a:gd name="connsiteX4453" fmla="*/ 537085 w 12157697"/>
              <a:gd name="connsiteY4453" fmla="*/ 6738338 h 6852679"/>
              <a:gd name="connsiteX4454" fmla="*/ 517966 w 12157697"/>
              <a:gd name="connsiteY4454" fmla="*/ 6718637 h 6852679"/>
              <a:gd name="connsiteX4455" fmla="*/ 537667 w 12157697"/>
              <a:gd name="connsiteY4455" fmla="*/ 6699518 h 6852679"/>
              <a:gd name="connsiteX4456" fmla="*/ 545772 w 12157697"/>
              <a:gd name="connsiteY4456" fmla="*/ 6707872 h 6852679"/>
              <a:gd name="connsiteX4457" fmla="*/ 572124 w 12157697"/>
              <a:gd name="connsiteY4457" fmla="*/ 6682269 h 6852679"/>
              <a:gd name="connsiteX4458" fmla="*/ 511233 w 12157697"/>
              <a:gd name="connsiteY4458" fmla="*/ 6682269 h 6852679"/>
              <a:gd name="connsiteX4459" fmla="*/ 511233 w 12157697"/>
              <a:gd name="connsiteY4459" fmla="*/ 6693907 h 6852679"/>
              <a:gd name="connsiteX4460" fmla="*/ 483801 w 12157697"/>
              <a:gd name="connsiteY4460" fmla="*/ 6693907 h 6852679"/>
              <a:gd name="connsiteX4461" fmla="*/ 483801 w 12157697"/>
              <a:gd name="connsiteY4461" fmla="*/ 6682269 h 6852679"/>
              <a:gd name="connsiteX4462" fmla="*/ 351753 w 12157697"/>
              <a:gd name="connsiteY4462" fmla="*/ 6682269 h 6852679"/>
              <a:gd name="connsiteX4463" fmla="*/ 351753 w 12157697"/>
              <a:gd name="connsiteY4463" fmla="*/ 6693907 h 6852679"/>
              <a:gd name="connsiteX4464" fmla="*/ 324321 w 12157697"/>
              <a:gd name="connsiteY4464" fmla="*/ 6693907 h 6852679"/>
              <a:gd name="connsiteX4465" fmla="*/ 324321 w 12157697"/>
              <a:gd name="connsiteY4465" fmla="*/ 6682269 h 6852679"/>
              <a:gd name="connsiteX4466" fmla="*/ 112554 w 12157697"/>
              <a:gd name="connsiteY4466" fmla="*/ 6682269 h 6852679"/>
              <a:gd name="connsiteX4467" fmla="*/ 112554 w 12157697"/>
              <a:gd name="connsiteY4467" fmla="*/ 6693907 h 6852679"/>
              <a:gd name="connsiteX4468" fmla="*/ 85122 w 12157697"/>
              <a:gd name="connsiteY4468" fmla="*/ 6693907 h 6852679"/>
              <a:gd name="connsiteX4469" fmla="*/ 85122 w 12157697"/>
              <a:gd name="connsiteY4469" fmla="*/ 6666475 h 6852679"/>
              <a:gd name="connsiteX4470" fmla="*/ 112554 w 12157697"/>
              <a:gd name="connsiteY4470" fmla="*/ 6666475 h 6852679"/>
              <a:gd name="connsiteX4471" fmla="*/ 112554 w 12157697"/>
              <a:gd name="connsiteY4471" fmla="*/ 6678112 h 6852679"/>
              <a:gd name="connsiteX4472" fmla="*/ 324404 w 12157697"/>
              <a:gd name="connsiteY4472" fmla="*/ 6678112 h 6852679"/>
              <a:gd name="connsiteX4473" fmla="*/ 324404 w 12157697"/>
              <a:gd name="connsiteY4473" fmla="*/ 6666475 h 6852679"/>
              <a:gd name="connsiteX4474" fmla="*/ 351836 w 12157697"/>
              <a:gd name="connsiteY4474" fmla="*/ 6666475 h 6852679"/>
              <a:gd name="connsiteX4475" fmla="*/ 351836 w 12157697"/>
              <a:gd name="connsiteY4475" fmla="*/ 6678112 h 6852679"/>
              <a:gd name="connsiteX4476" fmla="*/ 483884 w 12157697"/>
              <a:gd name="connsiteY4476" fmla="*/ 6678112 h 6852679"/>
              <a:gd name="connsiteX4477" fmla="*/ 483884 w 12157697"/>
              <a:gd name="connsiteY4477" fmla="*/ 6666475 h 6852679"/>
              <a:gd name="connsiteX4478" fmla="*/ 511316 w 12157697"/>
              <a:gd name="connsiteY4478" fmla="*/ 6666475 h 6852679"/>
              <a:gd name="connsiteX4479" fmla="*/ 511316 w 12157697"/>
              <a:gd name="connsiteY4479" fmla="*/ 6678112 h 6852679"/>
              <a:gd name="connsiteX4480" fmla="*/ 643364 w 12157697"/>
              <a:gd name="connsiteY4480" fmla="*/ 6678112 h 6852679"/>
              <a:gd name="connsiteX4481" fmla="*/ 643364 w 12157697"/>
              <a:gd name="connsiteY4481" fmla="*/ 6666475 h 6852679"/>
              <a:gd name="connsiteX4482" fmla="*/ 670796 w 12157697"/>
              <a:gd name="connsiteY4482" fmla="*/ 6666475 h 6852679"/>
              <a:gd name="connsiteX4483" fmla="*/ 670796 w 12157697"/>
              <a:gd name="connsiteY4483" fmla="*/ 6678112 h 6852679"/>
              <a:gd name="connsiteX4484" fmla="*/ 735967 w 12157697"/>
              <a:gd name="connsiteY4484" fmla="*/ 6678112 h 6852679"/>
              <a:gd name="connsiteX4485" fmla="*/ 811447 w 12157697"/>
              <a:gd name="connsiteY4485" fmla="*/ 6604794 h 6852679"/>
              <a:gd name="connsiteX4486" fmla="*/ 750556 w 12157697"/>
              <a:gd name="connsiteY4486" fmla="*/ 6604794 h 6852679"/>
              <a:gd name="connsiteX4487" fmla="*/ 750556 w 12157697"/>
              <a:gd name="connsiteY4487" fmla="*/ 6616432 h 6852679"/>
              <a:gd name="connsiteX4488" fmla="*/ 723124 w 12157697"/>
              <a:gd name="connsiteY4488" fmla="*/ 6616432 h 6852679"/>
              <a:gd name="connsiteX4489" fmla="*/ 723124 w 12157697"/>
              <a:gd name="connsiteY4489" fmla="*/ 6604794 h 6852679"/>
              <a:gd name="connsiteX4490" fmla="*/ 418754 w 12157697"/>
              <a:gd name="connsiteY4490" fmla="*/ 6604794 h 6852679"/>
              <a:gd name="connsiteX4491" fmla="*/ 389327 w 12157697"/>
              <a:gd name="connsiteY4491" fmla="*/ 6633390 h 6852679"/>
              <a:gd name="connsiteX4492" fmla="*/ 397432 w 12157697"/>
              <a:gd name="connsiteY4492" fmla="*/ 6641744 h 6852679"/>
              <a:gd name="connsiteX4493" fmla="*/ 377772 w 12157697"/>
              <a:gd name="connsiteY4493" fmla="*/ 6660863 h 6852679"/>
              <a:gd name="connsiteX4494" fmla="*/ 358653 w 12157697"/>
              <a:gd name="connsiteY4494" fmla="*/ 6641204 h 6852679"/>
              <a:gd name="connsiteX4495" fmla="*/ 378312 w 12157697"/>
              <a:gd name="connsiteY4495" fmla="*/ 6622085 h 6852679"/>
              <a:gd name="connsiteX4496" fmla="*/ 386417 w 12157697"/>
              <a:gd name="connsiteY4496" fmla="*/ 6630439 h 6852679"/>
              <a:gd name="connsiteX4497" fmla="*/ 412768 w 12157697"/>
              <a:gd name="connsiteY4497" fmla="*/ 6604836 h 6852679"/>
              <a:gd name="connsiteX4498" fmla="*/ 351878 w 12157697"/>
              <a:gd name="connsiteY4498" fmla="*/ 6604836 h 6852679"/>
              <a:gd name="connsiteX4499" fmla="*/ 351878 w 12157697"/>
              <a:gd name="connsiteY4499" fmla="*/ 6616474 h 6852679"/>
              <a:gd name="connsiteX4500" fmla="*/ 327023 w 12157697"/>
              <a:gd name="connsiteY4500" fmla="*/ 6616474 h 6852679"/>
              <a:gd name="connsiteX4501" fmla="*/ 309566 w 12157697"/>
              <a:gd name="connsiteY4501" fmla="*/ 6633431 h 6852679"/>
              <a:gd name="connsiteX4502" fmla="*/ 317671 w 12157697"/>
              <a:gd name="connsiteY4502" fmla="*/ 6641786 h 6852679"/>
              <a:gd name="connsiteX4503" fmla="*/ 298011 w 12157697"/>
              <a:gd name="connsiteY4503" fmla="*/ 6660905 h 6852679"/>
              <a:gd name="connsiteX4504" fmla="*/ 278892 w 12157697"/>
              <a:gd name="connsiteY4504" fmla="*/ 6641245 h 6852679"/>
              <a:gd name="connsiteX4505" fmla="*/ 298552 w 12157697"/>
              <a:gd name="connsiteY4505" fmla="*/ 6622126 h 6852679"/>
              <a:gd name="connsiteX4506" fmla="*/ 306657 w 12157697"/>
              <a:gd name="connsiteY4506" fmla="*/ 6630480 h 6852679"/>
              <a:gd name="connsiteX4507" fmla="*/ 324404 w 12157697"/>
              <a:gd name="connsiteY4507" fmla="*/ 6613231 h 6852679"/>
              <a:gd name="connsiteX4508" fmla="*/ 324404 w 12157697"/>
              <a:gd name="connsiteY4508" fmla="*/ 6589083 h 6852679"/>
              <a:gd name="connsiteX4509" fmla="*/ 351836 w 12157697"/>
              <a:gd name="connsiteY4509" fmla="*/ 6589083 h 6852679"/>
              <a:gd name="connsiteX4510" fmla="*/ 351836 w 12157697"/>
              <a:gd name="connsiteY4510" fmla="*/ 6600721 h 6852679"/>
              <a:gd name="connsiteX4511" fmla="*/ 723083 w 12157697"/>
              <a:gd name="connsiteY4511" fmla="*/ 6600721 h 6852679"/>
              <a:gd name="connsiteX4512" fmla="*/ 723083 w 12157697"/>
              <a:gd name="connsiteY4512" fmla="*/ 6589083 h 6852679"/>
              <a:gd name="connsiteX4513" fmla="*/ 750515 w 12157697"/>
              <a:gd name="connsiteY4513" fmla="*/ 6589083 h 6852679"/>
              <a:gd name="connsiteX4514" fmla="*/ 750515 w 12157697"/>
              <a:gd name="connsiteY4514" fmla="*/ 6600721 h 6852679"/>
              <a:gd name="connsiteX4515" fmla="*/ 815686 w 12157697"/>
              <a:gd name="connsiteY4515" fmla="*/ 6600721 h 6852679"/>
              <a:gd name="connsiteX4516" fmla="*/ 884973 w 12157697"/>
              <a:gd name="connsiteY4516" fmla="*/ 6533388 h 6852679"/>
              <a:gd name="connsiteX4517" fmla="*/ 876868 w 12157697"/>
              <a:gd name="connsiteY4517" fmla="*/ 6525034 h 6852679"/>
              <a:gd name="connsiteX4518" fmla="*/ 896528 w 12157697"/>
              <a:gd name="connsiteY4518" fmla="*/ 6505914 h 6852679"/>
              <a:gd name="connsiteX4519" fmla="*/ 904633 w 12157697"/>
              <a:gd name="connsiteY4519" fmla="*/ 6514269 h 6852679"/>
              <a:gd name="connsiteX4520" fmla="*/ 970843 w 12157697"/>
              <a:gd name="connsiteY4520" fmla="*/ 6449928 h 6852679"/>
              <a:gd name="connsiteX4521" fmla="*/ 830192 w 12157697"/>
              <a:gd name="connsiteY4521" fmla="*/ 6449928 h 6852679"/>
              <a:gd name="connsiteX4522" fmla="*/ 830192 w 12157697"/>
              <a:gd name="connsiteY4522" fmla="*/ 6461566 h 6852679"/>
              <a:gd name="connsiteX4523" fmla="*/ 802760 w 12157697"/>
              <a:gd name="connsiteY4523" fmla="*/ 6461566 h 6852679"/>
              <a:gd name="connsiteX4524" fmla="*/ 802760 w 12157697"/>
              <a:gd name="connsiteY4524" fmla="*/ 6449928 h 6852679"/>
              <a:gd name="connsiteX4525" fmla="*/ 112554 w 12157697"/>
              <a:gd name="connsiteY4525" fmla="*/ 6449928 h 6852679"/>
              <a:gd name="connsiteX4526" fmla="*/ 112554 w 12157697"/>
              <a:gd name="connsiteY4526" fmla="*/ 6461566 h 6852679"/>
              <a:gd name="connsiteX4527" fmla="*/ 85122 w 12157697"/>
              <a:gd name="connsiteY4527" fmla="*/ 6461566 h 6852679"/>
              <a:gd name="connsiteX4528" fmla="*/ 85122 w 12157697"/>
              <a:gd name="connsiteY4528" fmla="*/ 6434134 h 6852679"/>
              <a:gd name="connsiteX4529" fmla="*/ 112554 w 12157697"/>
              <a:gd name="connsiteY4529" fmla="*/ 6434134 h 6852679"/>
              <a:gd name="connsiteX4530" fmla="*/ 112554 w 12157697"/>
              <a:gd name="connsiteY4530" fmla="*/ 6445771 h 6852679"/>
              <a:gd name="connsiteX4531" fmla="*/ 802760 w 12157697"/>
              <a:gd name="connsiteY4531" fmla="*/ 6445771 h 6852679"/>
              <a:gd name="connsiteX4532" fmla="*/ 802760 w 12157697"/>
              <a:gd name="connsiteY4532" fmla="*/ 6434134 h 6852679"/>
              <a:gd name="connsiteX4533" fmla="*/ 830192 w 12157697"/>
              <a:gd name="connsiteY4533" fmla="*/ 6434134 h 6852679"/>
              <a:gd name="connsiteX4534" fmla="*/ 830192 w 12157697"/>
              <a:gd name="connsiteY4534" fmla="*/ 6445771 h 6852679"/>
              <a:gd name="connsiteX4535" fmla="*/ 1053597 w 12157697"/>
              <a:gd name="connsiteY4535" fmla="*/ 6445771 h 6852679"/>
              <a:gd name="connsiteX4536" fmla="*/ 1053597 w 12157697"/>
              <a:gd name="connsiteY4536" fmla="*/ 6372454 h 6852679"/>
              <a:gd name="connsiteX4537" fmla="*/ 909911 w 12157697"/>
              <a:gd name="connsiteY4537" fmla="*/ 6372454 h 6852679"/>
              <a:gd name="connsiteX4538" fmla="*/ 909911 w 12157697"/>
              <a:gd name="connsiteY4538" fmla="*/ 6384091 h 6852679"/>
              <a:gd name="connsiteX4539" fmla="*/ 882479 w 12157697"/>
              <a:gd name="connsiteY4539" fmla="*/ 6384091 h 6852679"/>
              <a:gd name="connsiteX4540" fmla="*/ 882479 w 12157697"/>
              <a:gd name="connsiteY4540" fmla="*/ 6372454 h 6852679"/>
              <a:gd name="connsiteX4541" fmla="*/ 830192 w 12157697"/>
              <a:gd name="connsiteY4541" fmla="*/ 6372454 h 6852679"/>
              <a:gd name="connsiteX4542" fmla="*/ 830192 w 12157697"/>
              <a:gd name="connsiteY4542" fmla="*/ 6384091 h 6852679"/>
              <a:gd name="connsiteX4543" fmla="*/ 802760 w 12157697"/>
              <a:gd name="connsiteY4543" fmla="*/ 6384091 h 6852679"/>
              <a:gd name="connsiteX4544" fmla="*/ 802760 w 12157697"/>
              <a:gd name="connsiteY4544" fmla="*/ 6356659 h 6852679"/>
              <a:gd name="connsiteX4545" fmla="*/ 830192 w 12157697"/>
              <a:gd name="connsiteY4545" fmla="*/ 6356659 h 6852679"/>
              <a:gd name="connsiteX4546" fmla="*/ 830192 w 12157697"/>
              <a:gd name="connsiteY4546" fmla="*/ 6368297 h 6852679"/>
              <a:gd name="connsiteX4547" fmla="*/ 882479 w 12157697"/>
              <a:gd name="connsiteY4547" fmla="*/ 6368297 h 6852679"/>
              <a:gd name="connsiteX4548" fmla="*/ 882479 w 12157697"/>
              <a:gd name="connsiteY4548" fmla="*/ 6356659 h 6852679"/>
              <a:gd name="connsiteX4549" fmla="*/ 909911 w 12157697"/>
              <a:gd name="connsiteY4549" fmla="*/ 6356659 h 6852679"/>
              <a:gd name="connsiteX4550" fmla="*/ 909911 w 12157697"/>
              <a:gd name="connsiteY4550" fmla="*/ 6368297 h 6852679"/>
              <a:gd name="connsiteX4551" fmla="*/ 1053597 w 12157697"/>
              <a:gd name="connsiteY4551" fmla="*/ 6368297 h 6852679"/>
              <a:gd name="connsiteX4552" fmla="*/ 1053597 w 12157697"/>
              <a:gd name="connsiteY4552" fmla="*/ 6294979 h 6852679"/>
              <a:gd name="connsiteX4553" fmla="*/ 909911 w 12157697"/>
              <a:gd name="connsiteY4553" fmla="*/ 6294979 h 6852679"/>
              <a:gd name="connsiteX4554" fmla="*/ 909911 w 12157697"/>
              <a:gd name="connsiteY4554" fmla="*/ 6306616 h 6852679"/>
              <a:gd name="connsiteX4555" fmla="*/ 882479 w 12157697"/>
              <a:gd name="connsiteY4555" fmla="*/ 6306616 h 6852679"/>
              <a:gd name="connsiteX4556" fmla="*/ 882479 w 12157697"/>
              <a:gd name="connsiteY4556" fmla="*/ 6294979 h 6852679"/>
              <a:gd name="connsiteX4557" fmla="*/ 750431 w 12157697"/>
              <a:gd name="connsiteY4557" fmla="*/ 6294979 h 6852679"/>
              <a:gd name="connsiteX4558" fmla="*/ 750431 w 12157697"/>
              <a:gd name="connsiteY4558" fmla="*/ 6306616 h 6852679"/>
              <a:gd name="connsiteX4559" fmla="*/ 723000 w 12157697"/>
              <a:gd name="connsiteY4559" fmla="*/ 6306616 h 6852679"/>
              <a:gd name="connsiteX4560" fmla="*/ 723000 w 12157697"/>
              <a:gd name="connsiteY4560" fmla="*/ 6279185 h 6852679"/>
              <a:gd name="connsiteX4561" fmla="*/ 750431 w 12157697"/>
              <a:gd name="connsiteY4561" fmla="*/ 6279185 h 6852679"/>
              <a:gd name="connsiteX4562" fmla="*/ 750431 w 12157697"/>
              <a:gd name="connsiteY4562" fmla="*/ 6290823 h 6852679"/>
              <a:gd name="connsiteX4563" fmla="*/ 882479 w 12157697"/>
              <a:gd name="connsiteY4563" fmla="*/ 6290823 h 6852679"/>
              <a:gd name="connsiteX4564" fmla="*/ 882479 w 12157697"/>
              <a:gd name="connsiteY4564" fmla="*/ 6279185 h 6852679"/>
              <a:gd name="connsiteX4565" fmla="*/ 909911 w 12157697"/>
              <a:gd name="connsiteY4565" fmla="*/ 6279185 h 6852679"/>
              <a:gd name="connsiteX4566" fmla="*/ 909911 w 12157697"/>
              <a:gd name="connsiteY4566" fmla="*/ 6290823 h 6852679"/>
              <a:gd name="connsiteX4567" fmla="*/ 1053597 w 12157697"/>
              <a:gd name="connsiteY4567" fmla="*/ 6290823 h 6852679"/>
              <a:gd name="connsiteX4568" fmla="*/ 1053597 w 12157697"/>
              <a:gd name="connsiteY4568" fmla="*/ 6217504 h 6852679"/>
              <a:gd name="connsiteX4569" fmla="*/ 351753 w 12157697"/>
              <a:gd name="connsiteY4569" fmla="*/ 6217504 h 6852679"/>
              <a:gd name="connsiteX4570" fmla="*/ 351753 w 12157697"/>
              <a:gd name="connsiteY4570" fmla="*/ 6229142 h 6852679"/>
              <a:gd name="connsiteX4571" fmla="*/ 324321 w 12157697"/>
              <a:gd name="connsiteY4571" fmla="*/ 6229142 h 6852679"/>
              <a:gd name="connsiteX4572" fmla="*/ 324321 w 12157697"/>
              <a:gd name="connsiteY4572" fmla="*/ 6201710 h 6852679"/>
              <a:gd name="connsiteX4573" fmla="*/ 351753 w 12157697"/>
              <a:gd name="connsiteY4573" fmla="*/ 6201710 h 6852679"/>
              <a:gd name="connsiteX4574" fmla="*/ 351753 w 12157697"/>
              <a:gd name="connsiteY4574" fmla="*/ 6213348 h 6852679"/>
              <a:gd name="connsiteX4575" fmla="*/ 1053597 w 12157697"/>
              <a:gd name="connsiteY4575" fmla="*/ 6213348 h 6852679"/>
              <a:gd name="connsiteX4576" fmla="*/ 1053597 w 12157697"/>
              <a:gd name="connsiteY4576" fmla="*/ 6151668 h 6852679"/>
              <a:gd name="connsiteX4577" fmla="*/ 1041959 w 12157697"/>
              <a:gd name="connsiteY4577" fmla="*/ 6151668 h 6852679"/>
              <a:gd name="connsiteX4578" fmla="*/ 1041959 w 12157697"/>
              <a:gd name="connsiteY4578" fmla="*/ 6140030 h 6852679"/>
              <a:gd name="connsiteX4579" fmla="*/ 112554 w 12157697"/>
              <a:gd name="connsiteY4579" fmla="*/ 6140030 h 6852679"/>
              <a:gd name="connsiteX4580" fmla="*/ 112554 w 12157697"/>
              <a:gd name="connsiteY4580" fmla="*/ 6151668 h 6852679"/>
              <a:gd name="connsiteX4581" fmla="*/ 85122 w 12157697"/>
              <a:gd name="connsiteY4581" fmla="*/ 6151668 h 6852679"/>
              <a:gd name="connsiteX4582" fmla="*/ 85122 w 12157697"/>
              <a:gd name="connsiteY4582" fmla="*/ 6124235 h 6852679"/>
              <a:gd name="connsiteX4583" fmla="*/ 112554 w 12157697"/>
              <a:gd name="connsiteY4583" fmla="*/ 6124235 h 6852679"/>
              <a:gd name="connsiteX4584" fmla="*/ 112554 w 12157697"/>
              <a:gd name="connsiteY4584" fmla="*/ 6135873 h 6852679"/>
              <a:gd name="connsiteX4585" fmla="*/ 1042000 w 12157697"/>
              <a:gd name="connsiteY4585" fmla="*/ 6135873 h 6852679"/>
              <a:gd name="connsiteX4586" fmla="*/ 1042000 w 12157697"/>
              <a:gd name="connsiteY4586" fmla="*/ 6124235 h 6852679"/>
              <a:gd name="connsiteX4587" fmla="*/ 1053638 w 12157697"/>
              <a:gd name="connsiteY4587" fmla="*/ 6124235 h 6852679"/>
              <a:gd name="connsiteX4588" fmla="*/ 1053638 w 12157697"/>
              <a:gd name="connsiteY4588" fmla="*/ 6062555 h 6852679"/>
              <a:gd name="connsiteX4589" fmla="*/ 909953 w 12157697"/>
              <a:gd name="connsiteY4589" fmla="*/ 6062555 h 6852679"/>
              <a:gd name="connsiteX4590" fmla="*/ 909953 w 12157697"/>
              <a:gd name="connsiteY4590" fmla="*/ 6074193 h 6852679"/>
              <a:gd name="connsiteX4591" fmla="*/ 882521 w 12157697"/>
              <a:gd name="connsiteY4591" fmla="*/ 6074193 h 6852679"/>
              <a:gd name="connsiteX4592" fmla="*/ 882521 w 12157697"/>
              <a:gd name="connsiteY4592" fmla="*/ 6046760 h 6852679"/>
              <a:gd name="connsiteX4593" fmla="*/ 909953 w 12157697"/>
              <a:gd name="connsiteY4593" fmla="*/ 6046760 h 6852679"/>
              <a:gd name="connsiteX4594" fmla="*/ 909953 w 12157697"/>
              <a:gd name="connsiteY4594" fmla="*/ 6058398 h 6852679"/>
              <a:gd name="connsiteX4595" fmla="*/ 1053638 w 12157697"/>
              <a:gd name="connsiteY4595" fmla="*/ 6058398 h 6852679"/>
              <a:gd name="connsiteX4596" fmla="*/ 1053638 w 12157697"/>
              <a:gd name="connsiteY4596" fmla="*/ 5985080 h 6852679"/>
              <a:gd name="connsiteX4597" fmla="*/ 192315 w 12157697"/>
              <a:gd name="connsiteY4597" fmla="*/ 5985080 h 6852679"/>
              <a:gd name="connsiteX4598" fmla="*/ 192315 w 12157697"/>
              <a:gd name="connsiteY4598" fmla="*/ 5996718 h 6852679"/>
              <a:gd name="connsiteX4599" fmla="*/ 164883 w 12157697"/>
              <a:gd name="connsiteY4599" fmla="*/ 5996718 h 6852679"/>
              <a:gd name="connsiteX4600" fmla="*/ 164883 w 12157697"/>
              <a:gd name="connsiteY4600" fmla="*/ 5969286 h 6852679"/>
              <a:gd name="connsiteX4601" fmla="*/ 192315 w 12157697"/>
              <a:gd name="connsiteY4601" fmla="*/ 5969286 h 6852679"/>
              <a:gd name="connsiteX4602" fmla="*/ 192315 w 12157697"/>
              <a:gd name="connsiteY4602" fmla="*/ 5980924 h 6852679"/>
              <a:gd name="connsiteX4603" fmla="*/ 1053638 w 12157697"/>
              <a:gd name="connsiteY4603" fmla="*/ 5980924 h 6852679"/>
              <a:gd name="connsiteX4604" fmla="*/ 1053638 w 12157697"/>
              <a:gd name="connsiteY4604" fmla="*/ 5907606 h 6852679"/>
              <a:gd name="connsiteX4605" fmla="*/ 511274 w 12157697"/>
              <a:gd name="connsiteY4605" fmla="*/ 5907606 h 6852679"/>
              <a:gd name="connsiteX4606" fmla="*/ 511274 w 12157697"/>
              <a:gd name="connsiteY4606" fmla="*/ 5919244 h 6852679"/>
              <a:gd name="connsiteX4607" fmla="*/ 483842 w 12157697"/>
              <a:gd name="connsiteY4607" fmla="*/ 5919244 h 6852679"/>
              <a:gd name="connsiteX4608" fmla="*/ 483842 w 12157697"/>
              <a:gd name="connsiteY4608" fmla="*/ 5907606 h 6852679"/>
              <a:gd name="connsiteX4609" fmla="*/ 192315 w 12157697"/>
              <a:gd name="connsiteY4609" fmla="*/ 5907606 h 6852679"/>
              <a:gd name="connsiteX4610" fmla="*/ 192315 w 12157697"/>
              <a:gd name="connsiteY4610" fmla="*/ 5919244 h 6852679"/>
              <a:gd name="connsiteX4611" fmla="*/ 164883 w 12157697"/>
              <a:gd name="connsiteY4611" fmla="*/ 5919244 h 6852679"/>
              <a:gd name="connsiteX4612" fmla="*/ 164883 w 12157697"/>
              <a:gd name="connsiteY4612" fmla="*/ 5891812 h 6852679"/>
              <a:gd name="connsiteX4613" fmla="*/ 192315 w 12157697"/>
              <a:gd name="connsiteY4613" fmla="*/ 5891812 h 6852679"/>
              <a:gd name="connsiteX4614" fmla="*/ 192315 w 12157697"/>
              <a:gd name="connsiteY4614" fmla="*/ 5903449 h 6852679"/>
              <a:gd name="connsiteX4615" fmla="*/ 483801 w 12157697"/>
              <a:gd name="connsiteY4615" fmla="*/ 5903449 h 6852679"/>
              <a:gd name="connsiteX4616" fmla="*/ 483801 w 12157697"/>
              <a:gd name="connsiteY4616" fmla="*/ 5891812 h 6852679"/>
              <a:gd name="connsiteX4617" fmla="*/ 511233 w 12157697"/>
              <a:gd name="connsiteY4617" fmla="*/ 5891812 h 6852679"/>
              <a:gd name="connsiteX4618" fmla="*/ 511233 w 12157697"/>
              <a:gd name="connsiteY4618" fmla="*/ 5903449 h 6852679"/>
              <a:gd name="connsiteX4619" fmla="*/ 1053597 w 12157697"/>
              <a:gd name="connsiteY4619" fmla="*/ 5903449 h 6852679"/>
              <a:gd name="connsiteX4620" fmla="*/ 1053597 w 12157697"/>
              <a:gd name="connsiteY4620" fmla="*/ 5830131 h 6852679"/>
              <a:gd name="connsiteX4621" fmla="*/ 590993 w 12157697"/>
              <a:gd name="connsiteY4621" fmla="*/ 5830131 h 6852679"/>
              <a:gd name="connsiteX4622" fmla="*/ 590993 w 12157697"/>
              <a:gd name="connsiteY4622" fmla="*/ 5841769 h 6852679"/>
              <a:gd name="connsiteX4623" fmla="*/ 563561 w 12157697"/>
              <a:gd name="connsiteY4623" fmla="*/ 5841769 h 6852679"/>
              <a:gd name="connsiteX4624" fmla="*/ 563561 w 12157697"/>
              <a:gd name="connsiteY4624" fmla="*/ 5830131 h 6852679"/>
              <a:gd name="connsiteX4625" fmla="*/ 272076 w 12157697"/>
              <a:gd name="connsiteY4625" fmla="*/ 5830131 h 6852679"/>
              <a:gd name="connsiteX4626" fmla="*/ 272076 w 12157697"/>
              <a:gd name="connsiteY4626" fmla="*/ 5841769 h 6852679"/>
              <a:gd name="connsiteX4627" fmla="*/ 244644 w 12157697"/>
              <a:gd name="connsiteY4627" fmla="*/ 5841769 h 6852679"/>
              <a:gd name="connsiteX4628" fmla="*/ 244644 w 12157697"/>
              <a:gd name="connsiteY4628" fmla="*/ 5814337 h 6852679"/>
              <a:gd name="connsiteX4629" fmla="*/ 272076 w 12157697"/>
              <a:gd name="connsiteY4629" fmla="*/ 5814337 h 6852679"/>
              <a:gd name="connsiteX4630" fmla="*/ 272076 w 12157697"/>
              <a:gd name="connsiteY4630" fmla="*/ 5825974 h 6852679"/>
              <a:gd name="connsiteX4631" fmla="*/ 563561 w 12157697"/>
              <a:gd name="connsiteY4631" fmla="*/ 5825974 h 6852679"/>
              <a:gd name="connsiteX4632" fmla="*/ 563561 w 12157697"/>
              <a:gd name="connsiteY4632" fmla="*/ 5814337 h 6852679"/>
              <a:gd name="connsiteX4633" fmla="*/ 590993 w 12157697"/>
              <a:gd name="connsiteY4633" fmla="*/ 5814337 h 6852679"/>
              <a:gd name="connsiteX4634" fmla="*/ 590993 w 12157697"/>
              <a:gd name="connsiteY4634" fmla="*/ 5825974 h 6852679"/>
              <a:gd name="connsiteX4635" fmla="*/ 1053597 w 12157697"/>
              <a:gd name="connsiteY4635" fmla="*/ 5825974 h 6852679"/>
              <a:gd name="connsiteX4636" fmla="*/ 1053597 w 12157697"/>
              <a:gd name="connsiteY4636" fmla="*/ 5752657 h 6852679"/>
              <a:gd name="connsiteX4637" fmla="*/ 590993 w 12157697"/>
              <a:gd name="connsiteY4637" fmla="*/ 5752657 h 6852679"/>
              <a:gd name="connsiteX4638" fmla="*/ 590993 w 12157697"/>
              <a:gd name="connsiteY4638" fmla="*/ 5764294 h 6852679"/>
              <a:gd name="connsiteX4639" fmla="*/ 563561 w 12157697"/>
              <a:gd name="connsiteY4639" fmla="*/ 5764294 h 6852679"/>
              <a:gd name="connsiteX4640" fmla="*/ 563561 w 12157697"/>
              <a:gd name="connsiteY4640" fmla="*/ 5752657 h 6852679"/>
              <a:gd name="connsiteX4641" fmla="*/ 351795 w 12157697"/>
              <a:gd name="connsiteY4641" fmla="*/ 5752657 h 6852679"/>
              <a:gd name="connsiteX4642" fmla="*/ 351795 w 12157697"/>
              <a:gd name="connsiteY4642" fmla="*/ 5764294 h 6852679"/>
              <a:gd name="connsiteX4643" fmla="*/ 324363 w 12157697"/>
              <a:gd name="connsiteY4643" fmla="*/ 5764294 h 6852679"/>
              <a:gd name="connsiteX4644" fmla="*/ 324363 w 12157697"/>
              <a:gd name="connsiteY4644" fmla="*/ 5736862 h 6852679"/>
              <a:gd name="connsiteX4645" fmla="*/ 351795 w 12157697"/>
              <a:gd name="connsiteY4645" fmla="*/ 5736862 h 6852679"/>
              <a:gd name="connsiteX4646" fmla="*/ 351795 w 12157697"/>
              <a:gd name="connsiteY4646" fmla="*/ 5748500 h 6852679"/>
              <a:gd name="connsiteX4647" fmla="*/ 563561 w 12157697"/>
              <a:gd name="connsiteY4647" fmla="*/ 5748500 h 6852679"/>
              <a:gd name="connsiteX4648" fmla="*/ 563561 w 12157697"/>
              <a:gd name="connsiteY4648" fmla="*/ 5736862 h 6852679"/>
              <a:gd name="connsiteX4649" fmla="*/ 590993 w 12157697"/>
              <a:gd name="connsiteY4649" fmla="*/ 5736862 h 6852679"/>
              <a:gd name="connsiteX4650" fmla="*/ 590993 w 12157697"/>
              <a:gd name="connsiteY4650" fmla="*/ 5748500 h 6852679"/>
              <a:gd name="connsiteX4651" fmla="*/ 1053597 w 12157697"/>
              <a:gd name="connsiteY4651" fmla="*/ 5748500 h 6852679"/>
              <a:gd name="connsiteX4652" fmla="*/ 1053597 w 12157697"/>
              <a:gd name="connsiteY4652" fmla="*/ 5675182 h 6852679"/>
              <a:gd name="connsiteX4653" fmla="*/ 909911 w 12157697"/>
              <a:gd name="connsiteY4653" fmla="*/ 5675182 h 6852679"/>
              <a:gd name="connsiteX4654" fmla="*/ 909911 w 12157697"/>
              <a:gd name="connsiteY4654" fmla="*/ 5686819 h 6852679"/>
              <a:gd name="connsiteX4655" fmla="*/ 882479 w 12157697"/>
              <a:gd name="connsiteY4655" fmla="*/ 5686819 h 6852679"/>
              <a:gd name="connsiteX4656" fmla="*/ 882479 w 12157697"/>
              <a:gd name="connsiteY4656" fmla="*/ 5675182 h 6852679"/>
              <a:gd name="connsiteX4657" fmla="*/ 750431 w 12157697"/>
              <a:gd name="connsiteY4657" fmla="*/ 5675182 h 6852679"/>
              <a:gd name="connsiteX4658" fmla="*/ 750431 w 12157697"/>
              <a:gd name="connsiteY4658" fmla="*/ 5686819 h 6852679"/>
              <a:gd name="connsiteX4659" fmla="*/ 723000 w 12157697"/>
              <a:gd name="connsiteY4659" fmla="*/ 5686819 h 6852679"/>
              <a:gd name="connsiteX4660" fmla="*/ 723000 w 12157697"/>
              <a:gd name="connsiteY4660" fmla="*/ 5659388 h 6852679"/>
              <a:gd name="connsiteX4661" fmla="*/ 750431 w 12157697"/>
              <a:gd name="connsiteY4661" fmla="*/ 5659388 h 6852679"/>
              <a:gd name="connsiteX4662" fmla="*/ 750431 w 12157697"/>
              <a:gd name="connsiteY4662" fmla="*/ 5671026 h 6852679"/>
              <a:gd name="connsiteX4663" fmla="*/ 882479 w 12157697"/>
              <a:gd name="connsiteY4663" fmla="*/ 5671026 h 6852679"/>
              <a:gd name="connsiteX4664" fmla="*/ 882479 w 12157697"/>
              <a:gd name="connsiteY4664" fmla="*/ 5659388 h 6852679"/>
              <a:gd name="connsiteX4665" fmla="*/ 909911 w 12157697"/>
              <a:gd name="connsiteY4665" fmla="*/ 5659388 h 6852679"/>
              <a:gd name="connsiteX4666" fmla="*/ 909911 w 12157697"/>
              <a:gd name="connsiteY4666" fmla="*/ 5671026 h 6852679"/>
              <a:gd name="connsiteX4667" fmla="*/ 1053597 w 12157697"/>
              <a:gd name="connsiteY4667" fmla="*/ 5671026 h 6852679"/>
              <a:gd name="connsiteX4668" fmla="*/ 1053597 w 12157697"/>
              <a:gd name="connsiteY4668" fmla="*/ 5597707 h 6852679"/>
              <a:gd name="connsiteX4669" fmla="*/ 431514 w 12157697"/>
              <a:gd name="connsiteY4669" fmla="*/ 5597707 h 6852679"/>
              <a:gd name="connsiteX4670" fmla="*/ 431514 w 12157697"/>
              <a:gd name="connsiteY4670" fmla="*/ 5609345 h 6852679"/>
              <a:gd name="connsiteX4671" fmla="*/ 404082 w 12157697"/>
              <a:gd name="connsiteY4671" fmla="*/ 5609345 h 6852679"/>
              <a:gd name="connsiteX4672" fmla="*/ 404082 w 12157697"/>
              <a:gd name="connsiteY4672" fmla="*/ 5581913 h 6852679"/>
              <a:gd name="connsiteX4673" fmla="*/ 431514 w 12157697"/>
              <a:gd name="connsiteY4673" fmla="*/ 5581913 h 6852679"/>
              <a:gd name="connsiteX4674" fmla="*/ 431514 w 12157697"/>
              <a:gd name="connsiteY4674" fmla="*/ 5593551 h 6852679"/>
              <a:gd name="connsiteX4675" fmla="*/ 1053597 w 12157697"/>
              <a:gd name="connsiteY4675" fmla="*/ 5593551 h 6852679"/>
              <a:gd name="connsiteX4676" fmla="*/ 1053597 w 12157697"/>
              <a:gd name="connsiteY4676" fmla="*/ 5520233 h 6852679"/>
              <a:gd name="connsiteX4677" fmla="*/ 670712 w 12157697"/>
              <a:gd name="connsiteY4677" fmla="*/ 5520233 h 6852679"/>
              <a:gd name="connsiteX4678" fmla="*/ 670712 w 12157697"/>
              <a:gd name="connsiteY4678" fmla="*/ 5531870 h 6852679"/>
              <a:gd name="connsiteX4679" fmla="*/ 643280 w 12157697"/>
              <a:gd name="connsiteY4679" fmla="*/ 5531870 h 6852679"/>
              <a:gd name="connsiteX4680" fmla="*/ 643280 w 12157697"/>
              <a:gd name="connsiteY4680" fmla="*/ 5520233 h 6852679"/>
              <a:gd name="connsiteX4681" fmla="*/ 99711 w 12157697"/>
              <a:gd name="connsiteY4681" fmla="*/ 5520233 h 6852679"/>
              <a:gd name="connsiteX4682" fmla="*/ 21197 w 12157697"/>
              <a:gd name="connsiteY4682" fmla="*/ 5596502 h 6852679"/>
              <a:gd name="connsiteX4683" fmla="*/ 21197 w 12157697"/>
              <a:gd name="connsiteY4683" fmla="*/ 5659388 h 6852679"/>
              <a:gd name="connsiteX4684" fmla="*/ 32835 w 12157697"/>
              <a:gd name="connsiteY4684" fmla="*/ 5659388 h 6852679"/>
              <a:gd name="connsiteX4685" fmla="*/ 32835 w 12157697"/>
              <a:gd name="connsiteY4685" fmla="*/ 5686819 h 6852679"/>
              <a:gd name="connsiteX4686" fmla="*/ 21197 w 12157697"/>
              <a:gd name="connsiteY4686" fmla="*/ 5686819 h 6852679"/>
              <a:gd name="connsiteX4687" fmla="*/ 21197 w 12157697"/>
              <a:gd name="connsiteY4687" fmla="*/ 6046719 h 6852679"/>
              <a:gd name="connsiteX4688" fmla="*/ 32835 w 12157697"/>
              <a:gd name="connsiteY4688" fmla="*/ 6046719 h 6852679"/>
              <a:gd name="connsiteX4689" fmla="*/ 32835 w 12157697"/>
              <a:gd name="connsiteY4689" fmla="*/ 6074151 h 6852679"/>
              <a:gd name="connsiteX4690" fmla="*/ 21197 w 12157697"/>
              <a:gd name="connsiteY4690" fmla="*/ 6074151 h 6852679"/>
              <a:gd name="connsiteX4691" fmla="*/ 21197 w 12157697"/>
              <a:gd name="connsiteY4691" fmla="*/ 6279143 h 6852679"/>
              <a:gd name="connsiteX4692" fmla="*/ 32835 w 12157697"/>
              <a:gd name="connsiteY4692" fmla="*/ 6279143 h 6852679"/>
              <a:gd name="connsiteX4693" fmla="*/ 32835 w 12157697"/>
              <a:gd name="connsiteY4693" fmla="*/ 6306575 h 6852679"/>
              <a:gd name="connsiteX4694" fmla="*/ 5403 w 12157697"/>
              <a:gd name="connsiteY4694" fmla="*/ 6306575 h 6852679"/>
              <a:gd name="connsiteX4695" fmla="*/ 5403 w 12157697"/>
              <a:gd name="connsiteY4695" fmla="*/ 6279143 h 6852679"/>
              <a:gd name="connsiteX4696" fmla="*/ 17041 w 12157697"/>
              <a:gd name="connsiteY4696" fmla="*/ 6279143 h 6852679"/>
              <a:gd name="connsiteX4697" fmla="*/ 17041 w 12157697"/>
              <a:gd name="connsiteY4697" fmla="*/ 6074151 h 6852679"/>
              <a:gd name="connsiteX4698" fmla="*/ 5403 w 12157697"/>
              <a:gd name="connsiteY4698" fmla="*/ 6074151 h 6852679"/>
              <a:gd name="connsiteX4699" fmla="*/ 5403 w 12157697"/>
              <a:gd name="connsiteY4699" fmla="*/ 6046719 h 6852679"/>
              <a:gd name="connsiteX4700" fmla="*/ 17041 w 12157697"/>
              <a:gd name="connsiteY4700" fmla="*/ 6046719 h 6852679"/>
              <a:gd name="connsiteX4701" fmla="*/ 17041 w 12157697"/>
              <a:gd name="connsiteY4701" fmla="*/ 5686819 h 6852679"/>
              <a:gd name="connsiteX4702" fmla="*/ 5403 w 12157697"/>
              <a:gd name="connsiteY4702" fmla="*/ 5686819 h 6852679"/>
              <a:gd name="connsiteX4703" fmla="*/ 5403 w 12157697"/>
              <a:gd name="connsiteY4703" fmla="*/ 5659388 h 6852679"/>
              <a:gd name="connsiteX4704" fmla="*/ 17041 w 12157697"/>
              <a:gd name="connsiteY4704" fmla="*/ 5659388 h 6852679"/>
              <a:gd name="connsiteX4705" fmla="*/ 17041 w 12157697"/>
              <a:gd name="connsiteY4705" fmla="*/ 5595629 h 6852679"/>
              <a:gd name="connsiteX4706" fmla="*/ 17665 w 12157697"/>
              <a:gd name="connsiteY4706" fmla="*/ 5594133 h 6852679"/>
              <a:gd name="connsiteX4707" fmla="*/ 97384 w 12157697"/>
              <a:gd name="connsiteY4707" fmla="*/ 5516658 h 6852679"/>
              <a:gd name="connsiteX4708" fmla="*/ 98838 w 12157697"/>
              <a:gd name="connsiteY4708" fmla="*/ 5516076 h 6852679"/>
              <a:gd name="connsiteX4709" fmla="*/ 643239 w 12157697"/>
              <a:gd name="connsiteY4709" fmla="*/ 5516076 h 6852679"/>
              <a:gd name="connsiteX4710" fmla="*/ 643239 w 12157697"/>
              <a:gd name="connsiteY4710" fmla="*/ 5504438 h 6852679"/>
              <a:gd name="connsiteX4711" fmla="*/ 670671 w 12157697"/>
              <a:gd name="connsiteY4711" fmla="*/ 5504438 h 6852679"/>
              <a:gd name="connsiteX4712" fmla="*/ 670671 w 12157697"/>
              <a:gd name="connsiteY4712" fmla="*/ 5516076 h 6852679"/>
              <a:gd name="connsiteX4713" fmla="*/ 1054802 w 12157697"/>
              <a:gd name="connsiteY4713" fmla="*/ 5516076 h 6852679"/>
              <a:gd name="connsiteX4714" fmla="*/ 1084229 w 12157697"/>
              <a:gd name="connsiteY4714" fmla="*/ 5487480 h 6852679"/>
              <a:gd name="connsiteX4715" fmla="*/ 1076124 w 12157697"/>
              <a:gd name="connsiteY4715" fmla="*/ 5479126 h 6852679"/>
              <a:gd name="connsiteX4716" fmla="*/ 1095784 w 12157697"/>
              <a:gd name="connsiteY4716" fmla="*/ 5460007 h 6852679"/>
              <a:gd name="connsiteX4717" fmla="*/ 1103889 w 12157697"/>
              <a:gd name="connsiteY4717" fmla="*/ 5468361 h 6852679"/>
              <a:gd name="connsiteX4718" fmla="*/ 1130240 w 12157697"/>
              <a:gd name="connsiteY4718" fmla="*/ 5442758 h 6852679"/>
              <a:gd name="connsiteX4719" fmla="*/ 590910 w 12157697"/>
              <a:gd name="connsiteY4719" fmla="*/ 5442758 h 6852679"/>
              <a:gd name="connsiteX4720" fmla="*/ 590910 w 12157697"/>
              <a:gd name="connsiteY4720" fmla="*/ 5454396 h 6852679"/>
              <a:gd name="connsiteX4721" fmla="*/ 563478 w 12157697"/>
              <a:gd name="connsiteY4721" fmla="*/ 5454396 h 6852679"/>
              <a:gd name="connsiteX4722" fmla="*/ 563478 w 12157697"/>
              <a:gd name="connsiteY4722" fmla="*/ 5426964 h 6852679"/>
              <a:gd name="connsiteX4723" fmla="*/ 590910 w 12157697"/>
              <a:gd name="connsiteY4723" fmla="*/ 5426964 h 6852679"/>
              <a:gd name="connsiteX4724" fmla="*/ 590910 w 12157697"/>
              <a:gd name="connsiteY4724" fmla="*/ 5438602 h 6852679"/>
              <a:gd name="connsiteX4725" fmla="*/ 1134480 w 12157697"/>
              <a:gd name="connsiteY4725" fmla="*/ 5438602 h 6852679"/>
              <a:gd name="connsiteX4726" fmla="*/ 1209959 w 12157697"/>
              <a:gd name="connsiteY4726" fmla="*/ 5365283 h 6852679"/>
              <a:gd name="connsiteX4727" fmla="*/ 909870 w 12157697"/>
              <a:gd name="connsiteY4727" fmla="*/ 5365283 h 6852679"/>
              <a:gd name="connsiteX4728" fmla="*/ 909870 w 12157697"/>
              <a:gd name="connsiteY4728" fmla="*/ 5376921 h 6852679"/>
              <a:gd name="connsiteX4729" fmla="*/ 882438 w 12157697"/>
              <a:gd name="connsiteY4729" fmla="*/ 5376921 h 6852679"/>
              <a:gd name="connsiteX4730" fmla="*/ 882438 w 12157697"/>
              <a:gd name="connsiteY4730" fmla="*/ 5365283 h 6852679"/>
              <a:gd name="connsiteX4731" fmla="*/ 590952 w 12157697"/>
              <a:gd name="connsiteY4731" fmla="*/ 5365283 h 6852679"/>
              <a:gd name="connsiteX4732" fmla="*/ 590952 w 12157697"/>
              <a:gd name="connsiteY4732" fmla="*/ 5376921 h 6852679"/>
              <a:gd name="connsiteX4733" fmla="*/ 563520 w 12157697"/>
              <a:gd name="connsiteY4733" fmla="*/ 5376921 h 6852679"/>
              <a:gd name="connsiteX4734" fmla="*/ 563520 w 12157697"/>
              <a:gd name="connsiteY4734" fmla="*/ 5365283 h 6852679"/>
              <a:gd name="connsiteX4735" fmla="*/ 272034 w 12157697"/>
              <a:gd name="connsiteY4735" fmla="*/ 5365283 h 6852679"/>
              <a:gd name="connsiteX4736" fmla="*/ 272034 w 12157697"/>
              <a:gd name="connsiteY4736" fmla="*/ 5376921 h 6852679"/>
              <a:gd name="connsiteX4737" fmla="*/ 244602 w 12157697"/>
              <a:gd name="connsiteY4737" fmla="*/ 5376921 h 6852679"/>
              <a:gd name="connsiteX4738" fmla="*/ 244602 w 12157697"/>
              <a:gd name="connsiteY4738" fmla="*/ 5365283 h 6852679"/>
              <a:gd name="connsiteX4739" fmla="*/ 32835 w 12157697"/>
              <a:gd name="connsiteY4739" fmla="*/ 5365283 h 6852679"/>
              <a:gd name="connsiteX4740" fmla="*/ 32835 w 12157697"/>
              <a:gd name="connsiteY4740" fmla="*/ 5376921 h 6852679"/>
              <a:gd name="connsiteX4741" fmla="*/ 5403 w 12157697"/>
              <a:gd name="connsiteY4741" fmla="*/ 5376921 h 6852679"/>
              <a:gd name="connsiteX4742" fmla="*/ 5403 w 12157697"/>
              <a:gd name="connsiteY4742" fmla="*/ 5349489 h 6852679"/>
              <a:gd name="connsiteX4743" fmla="*/ 32835 w 12157697"/>
              <a:gd name="connsiteY4743" fmla="*/ 5349489 h 6852679"/>
              <a:gd name="connsiteX4744" fmla="*/ 32835 w 12157697"/>
              <a:gd name="connsiteY4744" fmla="*/ 5361127 h 6852679"/>
              <a:gd name="connsiteX4745" fmla="*/ 244685 w 12157697"/>
              <a:gd name="connsiteY4745" fmla="*/ 5361127 h 6852679"/>
              <a:gd name="connsiteX4746" fmla="*/ 244685 w 12157697"/>
              <a:gd name="connsiteY4746" fmla="*/ 5349489 h 6852679"/>
              <a:gd name="connsiteX4747" fmla="*/ 272117 w 12157697"/>
              <a:gd name="connsiteY4747" fmla="*/ 5349489 h 6852679"/>
              <a:gd name="connsiteX4748" fmla="*/ 272117 w 12157697"/>
              <a:gd name="connsiteY4748" fmla="*/ 5361127 h 6852679"/>
              <a:gd name="connsiteX4749" fmla="*/ 563603 w 12157697"/>
              <a:gd name="connsiteY4749" fmla="*/ 5361127 h 6852679"/>
              <a:gd name="connsiteX4750" fmla="*/ 563603 w 12157697"/>
              <a:gd name="connsiteY4750" fmla="*/ 5349489 h 6852679"/>
              <a:gd name="connsiteX4751" fmla="*/ 591035 w 12157697"/>
              <a:gd name="connsiteY4751" fmla="*/ 5349489 h 6852679"/>
              <a:gd name="connsiteX4752" fmla="*/ 591035 w 12157697"/>
              <a:gd name="connsiteY4752" fmla="*/ 5361127 h 6852679"/>
              <a:gd name="connsiteX4753" fmla="*/ 882521 w 12157697"/>
              <a:gd name="connsiteY4753" fmla="*/ 5361127 h 6852679"/>
              <a:gd name="connsiteX4754" fmla="*/ 882521 w 12157697"/>
              <a:gd name="connsiteY4754" fmla="*/ 5349489 h 6852679"/>
              <a:gd name="connsiteX4755" fmla="*/ 909953 w 12157697"/>
              <a:gd name="connsiteY4755" fmla="*/ 5349489 h 6852679"/>
              <a:gd name="connsiteX4756" fmla="*/ 909953 w 12157697"/>
              <a:gd name="connsiteY4756" fmla="*/ 5361127 h 6852679"/>
              <a:gd name="connsiteX4757" fmla="*/ 1214323 w 12157697"/>
              <a:gd name="connsiteY4757" fmla="*/ 5361127 h 6852679"/>
              <a:gd name="connsiteX4758" fmla="*/ 1243750 w 12157697"/>
              <a:gd name="connsiteY4758" fmla="*/ 5332531 h 6852679"/>
              <a:gd name="connsiteX4759" fmla="*/ 1235645 w 12157697"/>
              <a:gd name="connsiteY4759" fmla="*/ 5324177 h 6852679"/>
              <a:gd name="connsiteX4760" fmla="*/ 1255305 w 12157697"/>
              <a:gd name="connsiteY4760" fmla="*/ 5305058 h 6852679"/>
              <a:gd name="connsiteX4761" fmla="*/ 1263410 w 12157697"/>
              <a:gd name="connsiteY4761" fmla="*/ 5313412 h 6852679"/>
              <a:gd name="connsiteX4762" fmla="*/ 1289761 w 12157697"/>
              <a:gd name="connsiteY4762" fmla="*/ 5287809 h 6852679"/>
              <a:gd name="connsiteX4763" fmla="*/ 1228871 w 12157697"/>
              <a:gd name="connsiteY4763" fmla="*/ 5287809 h 6852679"/>
              <a:gd name="connsiteX4764" fmla="*/ 1228871 w 12157697"/>
              <a:gd name="connsiteY4764" fmla="*/ 5299447 h 6852679"/>
              <a:gd name="connsiteX4765" fmla="*/ 1201439 w 12157697"/>
              <a:gd name="connsiteY4765" fmla="*/ 5299447 h 6852679"/>
              <a:gd name="connsiteX4766" fmla="*/ 1201439 w 12157697"/>
              <a:gd name="connsiteY4766" fmla="*/ 5287809 h 6852679"/>
              <a:gd name="connsiteX4767" fmla="*/ 737588 w 12157697"/>
              <a:gd name="connsiteY4767" fmla="*/ 5287809 h 6852679"/>
              <a:gd name="connsiteX4768" fmla="*/ 708161 w 12157697"/>
              <a:gd name="connsiteY4768" fmla="*/ 5316404 h 6852679"/>
              <a:gd name="connsiteX4769" fmla="*/ 716266 w 12157697"/>
              <a:gd name="connsiteY4769" fmla="*/ 5324759 h 6852679"/>
              <a:gd name="connsiteX4770" fmla="*/ 696607 w 12157697"/>
              <a:gd name="connsiteY4770" fmla="*/ 5343878 h 6852679"/>
              <a:gd name="connsiteX4771" fmla="*/ 677487 w 12157697"/>
              <a:gd name="connsiteY4771" fmla="*/ 5324218 h 6852679"/>
              <a:gd name="connsiteX4772" fmla="*/ 697147 w 12157697"/>
              <a:gd name="connsiteY4772" fmla="*/ 5305099 h 6852679"/>
              <a:gd name="connsiteX4773" fmla="*/ 705252 w 12157697"/>
              <a:gd name="connsiteY4773" fmla="*/ 5313454 h 6852679"/>
              <a:gd name="connsiteX4774" fmla="*/ 731603 w 12157697"/>
              <a:gd name="connsiteY4774" fmla="*/ 5287850 h 6852679"/>
              <a:gd name="connsiteX4775" fmla="*/ 590952 w 12157697"/>
              <a:gd name="connsiteY4775" fmla="*/ 5287850 h 6852679"/>
              <a:gd name="connsiteX4776" fmla="*/ 590952 w 12157697"/>
              <a:gd name="connsiteY4776" fmla="*/ 5299488 h 6852679"/>
              <a:gd name="connsiteX4777" fmla="*/ 563520 w 12157697"/>
              <a:gd name="connsiteY4777" fmla="*/ 5299488 h 6852679"/>
              <a:gd name="connsiteX4778" fmla="*/ 563520 w 12157697"/>
              <a:gd name="connsiteY4778" fmla="*/ 5287850 h 6852679"/>
              <a:gd name="connsiteX4779" fmla="*/ 431472 w 12157697"/>
              <a:gd name="connsiteY4779" fmla="*/ 5287850 h 6852679"/>
              <a:gd name="connsiteX4780" fmla="*/ 431472 w 12157697"/>
              <a:gd name="connsiteY4780" fmla="*/ 5299488 h 6852679"/>
              <a:gd name="connsiteX4781" fmla="*/ 404040 w 12157697"/>
              <a:gd name="connsiteY4781" fmla="*/ 5299488 h 6852679"/>
              <a:gd name="connsiteX4782" fmla="*/ 404040 w 12157697"/>
              <a:gd name="connsiteY4782" fmla="*/ 5287850 h 6852679"/>
              <a:gd name="connsiteX4783" fmla="*/ 112554 w 12157697"/>
              <a:gd name="connsiteY4783" fmla="*/ 5287850 h 6852679"/>
              <a:gd name="connsiteX4784" fmla="*/ 112554 w 12157697"/>
              <a:gd name="connsiteY4784" fmla="*/ 5299488 h 6852679"/>
              <a:gd name="connsiteX4785" fmla="*/ 85122 w 12157697"/>
              <a:gd name="connsiteY4785" fmla="*/ 5299488 h 6852679"/>
              <a:gd name="connsiteX4786" fmla="*/ 85122 w 12157697"/>
              <a:gd name="connsiteY4786" fmla="*/ 5272056 h 6852679"/>
              <a:gd name="connsiteX4787" fmla="*/ 112554 w 12157697"/>
              <a:gd name="connsiteY4787" fmla="*/ 5272056 h 6852679"/>
              <a:gd name="connsiteX4788" fmla="*/ 112554 w 12157697"/>
              <a:gd name="connsiteY4788" fmla="*/ 5283694 h 6852679"/>
              <a:gd name="connsiteX4789" fmla="*/ 404082 w 12157697"/>
              <a:gd name="connsiteY4789" fmla="*/ 5283694 h 6852679"/>
              <a:gd name="connsiteX4790" fmla="*/ 404082 w 12157697"/>
              <a:gd name="connsiteY4790" fmla="*/ 5272056 h 6852679"/>
              <a:gd name="connsiteX4791" fmla="*/ 431514 w 12157697"/>
              <a:gd name="connsiteY4791" fmla="*/ 5272056 h 6852679"/>
              <a:gd name="connsiteX4792" fmla="*/ 431514 w 12157697"/>
              <a:gd name="connsiteY4792" fmla="*/ 5283694 h 6852679"/>
              <a:gd name="connsiteX4793" fmla="*/ 563561 w 12157697"/>
              <a:gd name="connsiteY4793" fmla="*/ 5283694 h 6852679"/>
              <a:gd name="connsiteX4794" fmla="*/ 563561 w 12157697"/>
              <a:gd name="connsiteY4794" fmla="*/ 5272056 h 6852679"/>
              <a:gd name="connsiteX4795" fmla="*/ 590993 w 12157697"/>
              <a:gd name="connsiteY4795" fmla="*/ 5272056 h 6852679"/>
              <a:gd name="connsiteX4796" fmla="*/ 590993 w 12157697"/>
              <a:gd name="connsiteY4796" fmla="*/ 5283694 h 6852679"/>
              <a:gd name="connsiteX4797" fmla="*/ 1201439 w 12157697"/>
              <a:gd name="connsiteY4797" fmla="*/ 5283694 h 6852679"/>
              <a:gd name="connsiteX4798" fmla="*/ 1201439 w 12157697"/>
              <a:gd name="connsiteY4798" fmla="*/ 5272056 h 6852679"/>
              <a:gd name="connsiteX4799" fmla="*/ 1228871 w 12157697"/>
              <a:gd name="connsiteY4799" fmla="*/ 5272056 h 6852679"/>
              <a:gd name="connsiteX4800" fmla="*/ 1228871 w 12157697"/>
              <a:gd name="connsiteY4800" fmla="*/ 5283694 h 6852679"/>
              <a:gd name="connsiteX4801" fmla="*/ 1294042 w 12157697"/>
              <a:gd name="connsiteY4801" fmla="*/ 5283694 h 6852679"/>
              <a:gd name="connsiteX4802" fmla="*/ 1369480 w 12157697"/>
              <a:gd name="connsiteY4802" fmla="*/ 5210376 h 6852679"/>
              <a:gd name="connsiteX4803" fmla="*/ 351753 w 12157697"/>
              <a:gd name="connsiteY4803" fmla="*/ 5210376 h 6852679"/>
              <a:gd name="connsiteX4804" fmla="*/ 351753 w 12157697"/>
              <a:gd name="connsiteY4804" fmla="*/ 5222014 h 6852679"/>
              <a:gd name="connsiteX4805" fmla="*/ 324321 w 12157697"/>
              <a:gd name="connsiteY4805" fmla="*/ 5222014 h 6852679"/>
              <a:gd name="connsiteX4806" fmla="*/ 324321 w 12157697"/>
              <a:gd name="connsiteY4806" fmla="*/ 5210376 h 6852679"/>
              <a:gd name="connsiteX4807" fmla="*/ 272034 w 12157697"/>
              <a:gd name="connsiteY4807" fmla="*/ 5210376 h 6852679"/>
              <a:gd name="connsiteX4808" fmla="*/ 272034 w 12157697"/>
              <a:gd name="connsiteY4808" fmla="*/ 5222014 h 6852679"/>
              <a:gd name="connsiteX4809" fmla="*/ 244602 w 12157697"/>
              <a:gd name="connsiteY4809" fmla="*/ 5222014 h 6852679"/>
              <a:gd name="connsiteX4810" fmla="*/ 244602 w 12157697"/>
              <a:gd name="connsiteY4810" fmla="*/ 5194582 h 6852679"/>
              <a:gd name="connsiteX4811" fmla="*/ 272034 w 12157697"/>
              <a:gd name="connsiteY4811" fmla="*/ 5194582 h 6852679"/>
              <a:gd name="connsiteX4812" fmla="*/ 272034 w 12157697"/>
              <a:gd name="connsiteY4812" fmla="*/ 5206219 h 6852679"/>
              <a:gd name="connsiteX4813" fmla="*/ 324321 w 12157697"/>
              <a:gd name="connsiteY4813" fmla="*/ 5206219 h 6852679"/>
              <a:gd name="connsiteX4814" fmla="*/ 324321 w 12157697"/>
              <a:gd name="connsiteY4814" fmla="*/ 5194582 h 6852679"/>
              <a:gd name="connsiteX4815" fmla="*/ 351753 w 12157697"/>
              <a:gd name="connsiteY4815" fmla="*/ 5194582 h 6852679"/>
              <a:gd name="connsiteX4816" fmla="*/ 351753 w 12157697"/>
              <a:gd name="connsiteY4816" fmla="*/ 5206219 h 6852679"/>
              <a:gd name="connsiteX4817" fmla="*/ 1373844 w 12157697"/>
              <a:gd name="connsiteY4817" fmla="*/ 5206219 h 6852679"/>
              <a:gd name="connsiteX4818" fmla="*/ 1443131 w 12157697"/>
              <a:gd name="connsiteY4818" fmla="*/ 5138886 h 6852679"/>
              <a:gd name="connsiteX4819" fmla="*/ 1435026 w 12157697"/>
              <a:gd name="connsiteY4819" fmla="*/ 5130532 h 6852679"/>
              <a:gd name="connsiteX4820" fmla="*/ 1454686 w 12157697"/>
              <a:gd name="connsiteY4820" fmla="*/ 5111413 h 6852679"/>
              <a:gd name="connsiteX4821" fmla="*/ 1462791 w 12157697"/>
              <a:gd name="connsiteY4821" fmla="*/ 5119767 h 6852679"/>
              <a:gd name="connsiteX4822" fmla="*/ 1522850 w 12157697"/>
              <a:gd name="connsiteY4822" fmla="*/ 5061412 h 6852679"/>
              <a:gd name="connsiteX4823" fmla="*/ 1517031 w 12157697"/>
              <a:gd name="connsiteY4823" fmla="*/ 5055427 h 6852679"/>
              <a:gd name="connsiteX4824" fmla="*/ 1228912 w 12157697"/>
              <a:gd name="connsiteY4824" fmla="*/ 5055427 h 6852679"/>
              <a:gd name="connsiteX4825" fmla="*/ 1228912 w 12157697"/>
              <a:gd name="connsiteY4825" fmla="*/ 5067064 h 6852679"/>
              <a:gd name="connsiteX4826" fmla="*/ 1201480 w 12157697"/>
              <a:gd name="connsiteY4826" fmla="*/ 5067064 h 6852679"/>
              <a:gd name="connsiteX4827" fmla="*/ 1201480 w 12157697"/>
              <a:gd name="connsiteY4827" fmla="*/ 5055427 h 6852679"/>
              <a:gd name="connsiteX4828" fmla="*/ 817349 w 12157697"/>
              <a:gd name="connsiteY4828" fmla="*/ 5055427 h 6852679"/>
              <a:gd name="connsiteX4829" fmla="*/ 787922 w 12157697"/>
              <a:gd name="connsiteY4829" fmla="*/ 5084022 h 6852679"/>
              <a:gd name="connsiteX4830" fmla="*/ 796027 w 12157697"/>
              <a:gd name="connsiteY4830" fmla="*/ 5092376 h 6852679"/>
              <a:gd name="connsiteX4831" fmla="*/ 776367 w 12157697"/>
              <a:gd name="connsiteY4831" fmla="*/ 5111496 h 6852679"/>
              <a:gd name="connsiteX4832" fmla="*/ 757248 w 12157697"/>
              <a:gd name="connsiteY4832" fmla="*/ 5091795 h 6852679"/>
              <a:gd name="connsiteX4833" fmla="*/ 776908 w 12157697"/>
              <a:gd name="connsiteY4833" fmla="*/ 5072675 h 6852679"/>
              <a:gd name="connsiteX4834" fmla="*/ 785012 w 12157697"/>
              <a:gd name="connsiteY4834" fmla="*/ 5081029 h 6852679"/>
              <a:gd name="connsiteX4835" fmla="*/ 811364 w 12157697"/>
              <a:gd name="connsiteY4835" fmla="*/ 5055427 h 6852679"/>
              <a:gd name="connsiteX4836" fmla="*/ 192315 w 12157697"/>
              <a:gd name="connsiteY4836" fmla="*/ 5055427 h 6852679"/>
              <a:gd name="connsiteX4837" fmla="*/ 192315 w 12157697"/>
              <a:gd name="connsiteY4837" fmla="*/ 5067064 h 6852679"/>
              <a:gd name="connsiteX4838" fmla="*/ 164883 w 12157697"/>
              <a:gd name="connsiteY4838" fmla="*/ 5067064 h 6852679"/>
              <a:gd name="connsiteX4839" fmla="*/ 164883 w 12157697"/>
              <a:gd name="connsiteY4839" fmla="*/ 5039632 h 6852679"/>
              <a:gd name="connsiteX4840" fmla="*/ 192315 w 12157697"/>
              <a:gd name="connsiteY4840" fmla="*/ 5039632 h 6852679"/>
              <a:gd name="connsiteX4841" fmla="*/ 192315 w 12157697"/>
              <a:gd name="connsiteY4841" fmla="*/ 5051270 h 6852679"/>
              <a:gd name="connsiteX4842" fmla="*/ 1201480 w 12157697"/>
              <a:gd name="connsiteY4842" fmla="*/ 5051270 h 6852679"/>
              <a:gd name="connsiteX4843" fmla="*/ 1201480 w 12157697"/>
              <a:gd name="connsiteY4843" fmla="*/ 5039632 h 6852679"/>
              <a:gd name="connsiteX4844" fmla="*/ 1228912 w 12157697"/>
              <a:gd name="connsiteY4844" fmla="*/ 5039632 h 6852679"/>
              <a:gd name="connsiteX4845" fmla="*/ 1228912 w 12157697"/>
              <a:gd name="connsiteY4845" fmla="*/ 5051270 h 6852679"/>
              <a:gd name="connsiteX4846" fmla="*/ 1516574 w 12157697"/>
              <a:gd name="connsiteY4846" fmla="*/ 5051270 h 6852679"/>
              <a:gd name="connsiteX4847" fmla="*/ 1534405 w 12157697"/>
              <a:gd name="connsiteY4847" fmla="*/ 5033938 h 6852679"/>
              <a:gd name="connsiteX4848" fmla="*/ 1542510 w 12157697"/>
              <a:gd name="connsiteY4848" fmla="*/ 5042292 h 6852679"/>
              <a:gd name="connsiteX4849" fmla="*/ 1608721 w 12157697"/>
              <a:gd name="connsiteY4849" fmla="*/ 4977952 h 6852679"/>
              <a:gd name="connsiteX4850" fmla="*/ 909953 w 12157697"/>
              <a:gd name="connsiteY4850" fmla="*/ 4977952 h 6852679"/>
              <a:gd name="connsiteX4851" fmla="*/ 909953 w 12157697"/>
              <a:gd name="connsiteY4851" fmla="*/ 4989589 h 6852679"/>
              <a:gd name="connsiteX4852" fmla="*/ 882521 w 12157697"/>
              <a:gd name="connsiteY4852" fmla="*/ 4989589 h 6852679"/>
              <a:gd name="connsiteX4853" fmla="*/ 882521 w 12157697"/>
              <a:gd name="connsiteY4853" fmla="*/ 4977952 h 6852679"/>
              <a:gd name="connsiteX4854" fmla="*/ 750473 w 12157697"/>
              <a:gd name="connsiteY4854" fmla="*/ 4977952 h 6852679"/>
              <a:gd name="connsiteX4855" fmla="*/ 750473 w 12157697"/>
              <a:gd name="connsiteY4855" fmla="*/ 4989589 h 6852679"/>
              <a:gd name="connsiteX4856" fmla="*/ 723041 w 12157697"/>
              <a:gd name="connsiteY4856" fmla="*/ 4989589 h 6852679"/>
              <a:gd name="connsiteX4857" fmla="*/ 723041 w 12157697"/>
              <a:gd name="connsiteY4857" fmla="*/ 4977952 h 6852679"/>
              <a:gd name="connsiteX4858" fmla="*/ 578150 w 12157697"/>
              <a:gd name="connsiteY4858" fmla="*/ 4977952 h 6852679"/>
              <a:gd name="connsiteX4859" fmla="*/ 548723 w 12157697"/>
              <a:gd name="connsiteY4859" fmla="*/ 5006548 h 6852679"/>
              <a:gd name="connsiteX4860" fmla="*/ 556828 w 12157697"/>
              <a:gd name="connsiteY4860" fmla="*/ 5014902 h 6852679"/>
              <a:gd name="connsiteX4861" fmla="*/ 537127 w 12157697"/>
              <a:gd name="connsiteY4861" fmla="*/ 5034021 h 6852679"/>
              <a:gd name="connsiteX4862" fmla="*/ 518008 w 12157697"/>
              <a:gd name="connsiteY4862" fmla="*/ 5014362 h 6852679"/>
              <a:gd name="connsiteX4863" fmla="*/ 537709 w 12157697"/>
              <a:gd name="connsiteY4863" fmla="*/ 4995242 h 6852679"/>
              <a:gd name="connsiteX4864" fmla="*/ 545814 w 12157697"/>
              <a:gd name="connsiteY4864" fmla="*/ 5003596 h 6852679"/>
              <a:gd name="connsiteX4865" fmla="*/ 575864 w 12157697"/>
              <a:gd name="connsiteY4865" fmla="*/ 4974419 h 6852679"/>
              <a:gd name="connsiteX4866" fmla="*/ 577319 w 12157697"/>
              <a:gd name="connsiteY4866" fmla="*/ 4973837 h 6852679"/>
              <a:gd name="connsiteX4867" fmla="*/ 723083 w 12157697"/>
              <a:gd name="connsiteY4867" fmla="*/ 4973837 h 6852679"/>
              <a:gd name="connsiteX4868" fmla="*/ 723083 w 12157697"/>
              <a:gd name="connsiteY4868" fmla="*/ 4962199 h 6852679"/>
              <a:gd name="connsiteX4869" fmla="*/ 750515 w 12157697"/>
              <a:gd name="connsiteY4869" fmla="*/ 4962199 h 6852679"/>
              <a:gd name="connsiteX4870" fmla="*/ 750515 w 12157697"/>
              <a:gd name="connsiteY4870" fmla="*/ 4973837 h 6852679"/>
              <a:gd name="connsiteX4871" fmla="*/ 882562 w 12157697"/>
              <a:gd name="connsiteY4871" fmla="*/ 4973837 h 6852679"/>
              <a:gd name="connsiteX4872" fmla="*/ 882562 w 12157697"/>
              <a:gd name="connsiteY4872" fmla="*/ 4962199 h 6852679"/>
              <a:gd name="connsiteX4873" fmla="*/ 909994 w 12157697"/>
              <a:gd name="connsiteY4873" fmla="*/ 4962199 h 6852679"/>
              <a:gd name="connsiteX4874" fmla="*/ 909994 w 12157697"/>
              <a:gd name="connsiteY4874" fmla="*/ 4973837 h 6852679"/>
              <a:gd name="connsiteX4875" fmla="*/ 1613043 w 12157697"/>
              <a:gd name="connsiteY4875" fmla="*/ 4973837 h 6852679"/>
              <a:gd name="connsiteX4876" fmla="*/ 1688523 w 12157697"/>
              <a:gd name="connsiteY4876" fmla="*/ 4900519 h 6852679"/>
              <a:gd name="connsiteX4877" fmla="*/ 1308673 w 12157697"/>
              <a:gd name="connsiteY4877" fmla="*/ 4900519 h 6852679"/>
              <a:gd name="connsiteX4878" fmla="*/ 1308673 w 12157697"/>
              <a:gd name="connsiteY4878" fmla="*/ 4912156 h 6852679"/>
              <a:gd name="connsiteX4879" fmla="*/ 1281241 w 12157697"/>
              <a:gd name="connsiteY4879" fmla="*/ 4912156 h 6852679"/>
              <a:gd name="connsiteX4880" fmla="*/ 1281241 w 12157697"/>
              <a:gd name="connsiteY4880" fmla="*/ 4884725 h 6852679"/>
              <a:gd name="connsiteX4881" fmla="*/ 1308673 w 12157697"/>
              <a:gd name="connsiteY4881" fmla="*/ 4884725 h 6852679"/>
              <a:gd name="connsiteX4882" fmla="*/ 1308673 w 12157697"/>
              <a:gd name="connsiteY4882" fmla="*/ 4896363 h 6852679"/>
              <a:gd name="connsiteX4883" fmla="*/ 1692804 w 12157697"/>
              <a:gd name="connsiteY4883" fmla="*/ 4896363 h 6852679"/>
              <a:gd name="connsiteX4884" fmla="*/ 1704317 w 12157697"/>
              <a:gd name="connsiteY4884" fmla="*/ 4885182 h 6852679"/>
              <a:gd name="connsiteX4885" fmla="*/ 1768242 w 12157697"/>
              <a:gd name="connsiteY4885" fmla="*/ 4823086 h 6852679"/>
              <a:gd name="connsiteX4886" fmla="*/ 1468152 w 12157697"/>
              <a:gd name="connsiteY4886" fmla="*/ 4823086 h 6852679"/>
              <a:gd name="connsiteX4887" fmla="*/ 1468152 w 12157697"/>
              <a:gd name="connsiteY4887" fmla="*/ 4834723 h 6852679"/>
              <a:gd name="connsiteX4888" fmla="*/ 1440720 w 12157697"/>
              <a:gd name="connsiteY4888" fmla="*/ 4834723 h 6852679"/>
              <a:gd name="connsiteX4889" fmla="*/ 1440720 w 12157697"/>
              <a:gd name="connsiteY4889" fmla="*/ 4823086 h 6852679"/>
              <a:gd name="connsiteX4890" fmla="*/ 1388433 w 12157697"/>
              <a:gd name="connsiteY4890" fmla="*/ 4823086 h 6852679"/>
              <a:gd name="connsiteX4891" fmla="*/ 1388433 w 12157697"/>
              <a:gd name="connsiteY4891" fmla="*/ 4834723 h 6852679"/>
              <a:gd name="connsiteX4892" fmla="*/ 1361001 w 12157697"/>
              <a:gd name="connsiteY4892" fmla="*/ 4834723 h 6852679"/>
              <a:gd name="connsiteX4893" fmla="*/ 1361001 w 12157697"/>
              <a:gd name="connsiteY4893" fmla="*/ 4823086 h 6852679"/>
              <a:gd name="connsiteX4894" fmla="*/ 670796 w 12157697"/>
              <a:gd name="connsiteY4894" fmla="*/ 4823086 h 6852679"/>
              <a:gd name="connsiteX4895" fmla="*/ 670796 w 12157697"/>
              <a:gd name="connsiteY4895" fmla="*/ 4834723 h 6852679"/>
              <a:gd name="connsiteX4896" fmla="*/ 643364 w 12157697"/>
              <a:gd name="connsiteY4896" fmla="*/ 4834723 h 6852679"/>
              <a:gd name="connsiteX4897" fmla="*/ 643364 w 12157697"/>
              <a:gd name="connsiteY4897" fmla="*/ 4807291 h 6852679"/>
              <a:gd name="connsiteX4898" fmla="*/ 670796 w 12157697"/>
              <a:gd name="connsiteY4898" fmla="*/ 4807291 h 6852679"/>
              <a:gd name="connsiteX4899" fmla="*/ 670796 w 12157697"/>
              <a:gd name="connsiteY4899" fmla="*/ 4818929 h 6852679"/>
              <a:gd name="connsiteX4900" fmla="*/ 1361001 w 12157697"/>
              <a:gd name="connsiteY4900" fmla="*/ 4818929 h 6852679"/>
              <a:gd name="connsiteX4901" fmla="*/ 1361001 w 12157697"/>
              <a:gd name="connsiteY4901" fmla="*/ 4807291 h 6852679"/>
              <a:gd name="connsiteX4902" fmla="*/ 1388433 w 12157697"/>
              <a:gd name="connsiteY4902" fmla="*/ 4807291 h 6852679"/>
              <a:gd name="connsiteX4903" fmla="*/ 1388433 w 12157697"/>
              <a:gd name="connsiteY4903" fmla="*/ 4818929 h 6852679"/>
              <a:gd name="connsiteX4904" fmla="*/ 1440720 w 12157697"/>
              <a:gd name="connsiteY4904" fmla="*/ 4818929 h 6852679"/>
              <a:gd name="connsiteX4905" fmla="*/ 1440720 w 12157697"/>
              <a:gd name="connsiteY4905" fmla="*/ 4807291 h 6852679"/>
              <a:gd name="connsiteX4906" fmla="*/ 1468152 w 12157697"/>
              <a:gd name="connsiteY4906" fmla="*/ 4807291 h 6852679"/>
              <a:gd name="connsiteX4907" fmla="*/ 1468152 w 12157697"/>
              <a:gd name="connsiteY4907" fmla="*/ 4818929 h 6852679"/>
              <a:gd name="connsiteX4908" fmla="*/ 1772523 w 12157697"/>
              <a:gd name="connsiteY4908" fmla="*/ 4818929 h 6852679"/>
              <a:gd name="connsiteX4909" fmla="*/ 1848003 w 12157697"/>
              <a:gd name="connsiteY4909" fmla="*/ 4745611 h 6852679"/>
              <a:gd name="connsiteX4910" fmla="*/ 1308673 w 12157697"/>
              <a:gd name="connsiteY4910" fmla="*/ 4745611 h 6852679"/>
              <a:gd name="connsiteX4911" fmla="*/ 1308673 w 12157697"/>
              <a:gd name="connsiteY4911" fmla="*/ 4757249 h 6852679"/>
              <a:gd name="connsiteX4912" fmla="*/ 1281241 w 12157697"/>
              <a:gd name="connsiteY4912" fmla="*/ 4757249 h 6852679"/>
              <a:gd name="connsiteX4913" fmla="*/ 1281241 w 12157697"/>
              <a:gd name="connsiteY4913" fmla="*/ 4745611 h 6852679"/>
              <a:gd name="connsiteX4914" fmla="*/ 1216069 w 12157697"/>
              <a:gd name="connsiteY4914" fmla="*/ 4745611 h 6852679"/>
              <a:gd name="connsiteX4915" fmla="*/ 1186642 w 12157697"/>
              <a:gd name="connsiteY4915" fmla="*/ 4774207 h 6852679"/>
              <a:gd name="connsiteX4916" fmla="*/ 1194747 w 12157697"/>
              <a:gd name="connsiteY4916" fmla="*/ 4782561 h 6852679"/>
              <a:gd name="connsiteX4917" fmla="*/ 1175087 w 12157697"/>
              <a:gd name="connsiteY4917" fmla="*/ 4801680 h 6852679"/>
              <a:gd name="connsiteX4918" fmla="*/ 1155968 w 12157697"/>
              <a:gd name="connsiteY4918" fmla="*/ 4782021 h 6852679"/>
              <a:gd name="connsiteX4919" fmla="*/ 1175628 w 12157697"/>
              <a:gd name="connsiteY4919" fmla="*/ 4762902 h 6852679"/>
              <a:gd name="connsiteX4920" fmla="*/ 1183732 w 12157697"/>
              <a:gd name="connsiteY4920" fmla="*/ 4771256 h 6852679"/>
              <a:gd name="connsiteX4921" fmla="*/ 1213741 w 12157697"/>
              <a:gd name="connsiteY4921" fmla="*/ 4742078 h 6852679"/>
              <a:gd name="connsiteX4922" fmla="*/ 1215196 w 12157697"/>
              <a:gd name="connsiteY4922" fmla="*/ 4741496 h 6852679"/>
              <a:gd name="connsiteX4923" fmla="*/ 1281199 w 12157697"/>
              <a:gd name="connsiteY4923" fmla="*/ 4741496 h 6852679"/>
              <a:gd name="connsiteX4924" fmla="*/ 1281199 w 12157697"/>
              <a:gd name="connsiteY4924" fmla="*/ 4729858 h 6852679"/>
              <a:gd name="connsiteX4925" fmla="*/ 1308631 w 12157697"/>
              <a:gd name="connsiteY4925" fmla="*/ 4729858 h 6852679"/>
              <a:gd name="connsiteX4926" fmla="*/ 1308631 w 12157697"/>
              <a:gd name="connsiteY4926" fmla="*/ 4741496 h 6852679"/>
              <a:gd name="connsiteX4927" fmla="*/ 1852242 w 12157697"/>
              <a:gd name="connsiteY4927" fmla="*/ 4741496 h 6852679"/>
              <a:gd name="connsiteX4928" fmla="*/ 2007441 w 12157697"/>
              <a:gd name="connsiteY4928" fmla="*/ 4590703 h 6852679"/>
              <a:gd name="connsiteX4929" fmla="*/ 817349 w 12157697"/>
              <a:gd name="connsiteY4929" fmla="*/ 4590703 h 6852679"/>
              <a:gd name="connsiteX4930" fmla="*/ 787922 w 12157697"/>
              <a:gd name="connsiteY4930" fmla="*/ 4619299 h 6852679"/>
              <a:gd name="connsiteX4931" fmla="*/ 796027 w 12157697"/>
              <a:gd name="connsiteY4931" fmla="*/ 4627653 h 6852679"/>
              <a:gd name="connsiteX4932" fmla="*/ 776367 w 12157697"/>
              <a:gd name="connsiteY4932" fmla="*/ 4646773 h 6852679"/>
              <a:gd name="connsiteX4933" fmla="*/ 757248 w 12157697"/>
              <a:gd name="connsiteY4933" fmla="*/ 4627113 h 6852679"/>
              <a:gd name="connsiteX4934" fmla="*/ 776908 w 12157697"/>
              <a:gd name="connsiteY4934" fmla="*/ 4607994 h 6852679"/>
              <a:gd name="connsiteX4935" fmla="*/ 785012 w 12157697"/>
              <a:gd name="connsiteY4935" fmla="*/ 4616348 h 6852679"/>
              <a:gd name="connsiteX4936" fmla="*/ 815021 w 12157697"/>
              <a:gd name="connsiteY4936" fmla="*/ 4587170 h 6852679"/>
              <a:gd name="connsiteX4937" fmla="*/ 816476 w 12157697"/>
              <a:gd name="connsiteY4937" fmla="*/ 4586589 h 6852679"/>
              <a:gd name="connsiteX4938" fmla="*/ 2012262 w 12157697"/>
              <a:gd name="connsiteY4938" fmla="*/ 4586589 h 6852679"/>
              <a:gd name="connsiteX4939" fmla="*/ 2087700 w 12157697"/>
              <a:gd name="connsiteY4939" fmla="*/ 4513270 h 6852679"/>
              <a:gd name="connsiteX4940" fmla="*/ 1867330 w 12157697"/>
              <a:gd name="connsiteY4940" fmla="*/ 4513270 h 6852679"/>
              <a:gd name="connsiteX4941" fmla="*/ 1867330 w 12157697"/>
              <a:gd name="connsiteY4941" fmla="*/ 4524908 h 6852679"/>
              <a:gd name="connsiteX4942" fmla="*/ 1839898 w 12157697"/>
              <a:gd name="connsiteY4942" fmla="*/ 4524908 h 6852679"/>
              <a:gd name="connsiteX4943" fmla="*/ 1839898 w 12157697"/>
              <a:gd name="connsiteY4943" fmla="*/ 4513270 h 6852679"/>
              <a:gd name="connsiteX4944" fmla="*/ 1787611 w 12157697"/>
              <a:gd name="connsiteY4944" fmla="*/ 4513270 h 6852679"/>
              <a:gd name="connsiteX4945" fmla="*/ 1787611 w 12157697"/>
              <a:gd name="connsiteY4945" fmla="*/ 4524908 h 6852679"/>
              <a:gd name="connsiteX4946" fmla="*/ 1760179 w 12157697"/>
              <a:gd name="connsiteY4946" fmla="*/ 4524908 h 6852679"/>
              <a:gd name="connsiteX4947" fmla="*/ 1760179 w 12157697"/>
              <a:gd name="connsiteY4947" fmla="*/ 4497476 h 6852679"/>
              <a:gd name="connsiteX4948" fmla="*/ 1787611 w 12157697"/>
              <a:gd name="connsiteY4948" fmla="*/ 4497476 h 6852679"/>
              <a:gd name="connsiteX4949" fmla="*/ 1787611 w 12157697"/>
              <a:gd name="connsiteY4949" fmla="*/ 4509114 h 6852679"/>
              <a:gd name="connsiteX4950" fmla="*/ 1839898 w 12157697"/>
              <a:gd name="connsiteY4950" fmla="*/ 4509114 h 6852679"/>
              <a:gd name="connsiteX4951" fmla="*/ 1839898 w 12157697"/>
              <a:gd name="connsiteY4951" fmla="*/ 4497476 h 6852679"/>
              <a:gd name="connsiteX4952" fmla="*/ 1867330 w 12157697"/>
              <a:gd name="connsiteY4952" fmla="*/ 4497476 h 6852679"/>
              <a:gd name="connsiteX4953" fmla="*/ 1867330 w 12157697"/>
              <a:gd name="connsiteY4953" fmla="*/ 4509114 h 6852679"/>
              <a:gd name="connsiteX4954" fmla="*/ 2091981 w 12157697"/>
              <a:gd name="connsiteY4954" fmla="*/ 4509114 h 6852679"/>
              <a:gd name="connsiteX4955" fmla="*/ 2107193 w 12157697"/>
              <a:gd name="connsiteY4955" fmla="*/ 4494317 h 6852679"/>
              <a:gd name="connsiteX4956" fmla="*/ 2121408 w 12157697"/>
              <a:gd name="connsiteY4956" fmla="*/ 4480518 h 6852679"/>
              <a:gd name="connsiteX4957" fmla="*/ 2113303 w 12157697"/>
              <a:gd name="connsiteY4957" fmla="*/ 4472164 h 6852679"/>
              <a:gd name="connsiteX4958" fmla="*/ 2132963 w 12157697"/>
              <a:gd name="connsiteY4958" fmla="*/ 4453045 h 6852679"/>
              <a:gd name="connsiteX4959" fmla="*/ 2141068 w 12157697"/>
              <a:gd name="connsiteY4959" fmla="*/ 4461399 h 6852679"/>
              <a:gd name="connsiteX4960" fmla="*/ 2158815 w 12157697"/>
              <a:gd name="connsiteY4960" fmla="*/ 4444150 h 6852679"/>
              <a:gd name="connsiteX4961" fmla="*/ 2158815 w 12157697"/>
              <a:gd name="connsiteY4961" fmla="*/ 4435796 h 6852679"/>
              <a:gd name="connsiteX4962" fmla="*/ 1867330 w 12157697"/>
              <a:gd name="connsiteY4962" fmla="*/ 4435796 h 6852679"/>
              <a:gd name="connsiteX4963" fmla="*/ 1867330 w 12157697"/>
              <a:gd name="connsiteY4963" fmla="*/ 4447434 h 6852679"/>
              <a:gd name="connsiteX4964" fmla="*/ 1839898 w 12157697"/>
              <a:gd name="connsiteY4964" fmla="*/ 4447434 h 6852679"/>
              <a:gd name="connsiteX4965" fmla="*/ 1839898 w 12157697"/>
              <a:gd name="connsiteY4965" fmla="*/ 4435796 h 6852679"/>
              <a:gd name="connsiteX4966" fmla="*/ 1468651 w 12157697"/>
              <a:gd name="connsiteY4966" fmla="*/ 4435796 h 6852679"/>
              <a:gd name="connsiteX4967" fmla="*/ 1468651 w 12157697"/>
              <a:gd name="connsiteY4967" fmla="*/ 4447434 h 6852679"/>
              <a:gd name="connsiteX4968" fmla="*/ 1441219 w 12157697"/>
              <a:gd name="connsiteY4968" fmla="*/ 4447434 h 6852679"/>
              <a:gd name="connsiteX4969" fmla="*/ 1441219 w 12157697"/>
              <a:gd name="connsiteY4969" fmla="*/ 4435796 h 6852679"/>
              <a:gd name="connsiteX4970" fmla="*/ 1229452 w 12157697"/>
              <a:gd name="connsiteY4970" fmla="*/ 4435796 h 6852679"/>
              <a:gd name="connsiteX4971" fmla="*/ 1229452 w 12157697"/>
              <a:gd name="connsiteY4971" fmla="*/ 4447434 h 6852679"/>
              <a:gd name="connsiteX4972" fmla="*/ 1202020 w 12157697"/>
              <a:gd name="connsiteY4972" fmla="*/ 4447434 h 6852679"/>
              <a:gd name="connsiteX4973" fmla="*/ 1202020 w 12157697"/>
              <a:gd name="connsiteY4973" fmla="*/ 4435796 h 6852679"/>
              <a:gd name="connsiteX4974" fmla="*/ 1149733 w 12157697"/>
              <a:gd name="connsiteY4974" fmla="*/ 4435796 h 6852679"/>
              <a:gd name="connsiteX4975" fmla="*/ 1149733 w 12157697"/>
              <a:gd name="connsiteY4975" fmla="*/ 4447434 h 6852679"/>
              <a:gd name="connsiteX4976" fmla="*/ 1122301 w 12157697"/>
              <a:gd name="connsiteY4976" fmla="*/ 4447434 h 6852679"/>
              <a:gd name="connsiteX4977" fmla="*/ 1122301 w 12157697"/>
              <a:gd name="connsiteY4977" fmla="*/ 4420002 h 6852679"/>
              <a:gd name="connsiteX4978" fmla="*/ 1149733 w 12157697"/>
              <a:gd name="connsiteY4978" fmla="*/ 4420002 h 6852679"/>
              <a:gd name="connsiteX4979" fmla="*/ 1149733 w 12157697"/>
              <a:gd name="connsiteY4979" fmla="*/ 4431639 h 6852679"/>
              <a:gd name="connsiteX4980" fmla="*/ 1202020 w 12157697"/>
              <a:gd name="connsiteY4980" fmla="*/ 4431639 h 6852679"/>
              <a:gd name="connsiteX4981" fmla="*/ 1202020 w 12157697"/>
              <a:gd name="connsiteY4981" fmla="*/ 4420002 h 6852679"/>
              <a:gd name="connsiteX4982" fmla="*/ 1229452 w 12157697"/>
              <a:gd name="connsiteY4982" fmla="*/ 4420002 h 6852679"/>
              <a:gd name="connsiteX4983" fmla="*/ 1229452 w 12157697"/>
              <a:gd name="connsiteY4983" fmla="*/ 4431639 h 6852679"/>
              <a:gd name="connsiteX4984" fmla="*/ 1441219 w 12157697"/>
              <a:gd name="connsiteY4984" fmla="*/ 4431639 h 6852679"/>
              <a:gd name="connsiteX4985" fmla="*/ 1441219 w 12157697"/>
              <a:gd name="connsiteY4985" fmla="*/ 4420002 h 6852679"/>
              <a:gd name="connsiteX4986" fmla="*/ 1468651 w 12157697"/>
              <a:gd name="connsiteY4986" fmla="*/ 4420002 h 6852679"/>
              <a:gd name="connsiteX4987" fmla="*/ 1468651 w 12157697"/>
              <a:gd name="connsiteY4987" fmla="*/ 4431639 h 6852679"/>
              <a:gd name="connsiteX4988" fmla="*/ 1839898 w 12157697"/>
              <a:gd name="connsiteY4988" fmla="*/ 4431639 h 6852679"/>
              <a:gd name="connsiteX4989" fmla="*/ 1839898 w 12157697"/>
              <a:gd name="connsiteY4989" fmla="*/ 4420002 h 6852679"/>
              <a:gd name="connsiteX4990" fmla="*/ 1867330 w 12157697"/>
              <a:gd name="connsiteY4990" fmla="*/ 4420002 h 6852679"/>
              <a:gd name="connsiteX4991" fmla="*/ 1867330 w 12157697"/>
              <a:gd name="connsiteY4991" fmla="*/ 4431639 h 6852679"/>
              <a:gd name="connsiteX4992" fmla="*/ 2158815 w 12157697"/>
              <a:gd name="connsiteY4992" fmla="*/ 4431639 h 6852679"/>
              <a:gd name="connsiteX4993" fmla="*/ 2158815 w 12157697"/>
              <a:gd name="connsiteY4993" fmla="*/ 4420002 h 6852679"/>
              <a:gd name="connsiteX4994" fmla="*/ 2186247 w 12157697"/>
              <a:gd name="connsiteY4994" fmla="*/ 4420002 h 6852679"/>
              <a:gd name="connsiteX4995" fmla="*/ 2186247 w 12157697"/>
              <a:gd name="connsiteY4995" fmla="*/ 4431639 h 6852679"/>
              <a:gd name="connsiteX4996" fmla="*/ 2398014 w 12157697"/>
              <a:gd name="connsiteY4996" fmla="*/ 4431639 h 6852679"/>
              <a:gd name="connsiteX4997" fmla="*/ 2398014 w 12157697"/>
              <a:gd name="connsiteY4997" fmla="*/ 4420002 h 6852679"/>
              <a:gd name="connsiteX4998" fmla="*/ 2425446 w 12157697"/>
              <a:gd name="connsiteY4998" fmla="*/ 4420002 h 6852679"/>
              <a:gd name="connsiteX4999" fmla="*/ 2425446 w 12157697"/>
              <a:gd name="connsiteY4999" fmla="*/ 4431639 h 6852679"/>
              <a:gd name="connsiteX5000" fmla="*/ 2872588 w 12157697"/>
              <a:gd name="connsiteY5000" fmla="*/ 4431639 h 6852679"/>
              <a:gd name="connsiteX5001" fmla="*/ 2890419 w 12157697"/>
              <a:gd name="connsiteY5001" fmla="*/ 4414307 h 6852679"/>
              <a:gd name="connsiteX5002" fmla="*/ 2898524 w 12157697"/>
              <a:gd name="connsiteY5002" fmla="*/ 4422661 h 6852679"/>
              <a:gd name="connsiteX5003" fmla="*/ 2958583 w 12157697"/>
              <a:gd name="connsiteY5003" fmla="*/ 4364306 h 6852679"/>
              <a:gd name="connsiteX5004" fmla="*/ 2952764 w 12157697"/>
              <a:gd name="connsiteY5004" fmla="*/ 4358321 h 6852679"/>
              <a:gd name="connsiteX5005" fmla="*/ 2744364 w 12157697"/>
              <a:gd name="connsiteY5005" fmla="*/ 4358321 h 6852679"/>
              <a:gd name="connsiteX5006" fmla="*/ 2744364 w 12157697"/>
              <a:gd name="connsiteY5006" fmla="*/ 4369959 h 6852679"/>
              <a:gd name="connsiteX5007" fmla="*/ 2716932 w 12157697"/>
              <a:gd name="connsiteY5007" fmla="*/ 4369959 h 6852679"/>
              <a:gd name="connsiteX5008" fmla="*/ 2716932 w 12157697"/>
              <a:gd name="connsiteY5008" fmla="*/ 4358321 h 6852679"/>
              <a:gd name="connsiteX5009" fmla="*/ 2106487 w 12157697"/>
              <a:gd name="connsiteY5009" fmla="*/ 4358321 h 6852679"/>
              <a:gd name="connsiteX5010" fmla="*/ 2106487 w 12157697"/>
              <a:gd name="connsiteY5010" fmla="*/ 4369959 h 6852679"/>
              <a:gd name="connsiteX5011" fmla="*/ 2079055 w 12157697"/>
              <a:gd name="connsiteY5011" fmla="*/ 4369959 h 6852679"/>
              <a:gd name="connsiteX5012" fmla="*/ 2079055 w 12157697"/>
              <a:gd name="connsiteY5012" fmla="*/ 4358321 h 6852679"/>
              <a:gd name="connsiteX5013" fmla="*/ 1548329 w 12157697"/>
              <a:gd name="connsiteY5013" fmla="*/ 4358321 h 6852679"/>
              <a:gd name="connsiteX5014" fmla="*/ 1548329 w 12157697"/>
              <a:gd name="connsiteY5014" fmla="*/ 4369959 h 6852679"/>
              <a:gd name="connsiteX5015" fmla="*/ 1520897 w 12157697"/>
              <a:gd name="connsiteY5015" fmla="*/ 4369959 h 6852679"/>
              <a:gd name="connsiteX5016" fmla="*/ 1520897 w 12157697"/>
              <a:gd name="connsiteY5016" fmla="*/ 4358321 h 6852679"/>
              <a:gd name="connsiteX5017" fmla="*/ 977327 w 12157697"/>
              <a:gd name="connsiteY5017" fmla="*/ 4358321 h 6852679"/>
              <a:gd name="connsiteX5018" fmla="*/ 919055 w 12157697"/>
              <a:gd name="connsiteY5018" fmla="*/ 4414972 h 6852679"/>
              <a:gd name="connsiteX5019" fmla="*/ 868181 w 12157697"/>
              <a:gd name="connsiteY5019" fmla="*/ 4464391 h 6852679"/>
              <a:gd name="connsiteX5020" fmla="*/ 876286 w 12157697"/>
              <a:gd name="connsiteY5020" fmla="*/ 4472746 h 6852679"/>
              <a:gd name="connsiteX5021" fmla="*/ 856627 w 12157697"/>
              <a:gd name="connsiteY5021" fmla="*/ 4491865 h 6852679"/>
              <a:gd name="connsiteX5022" fmla="*/ 848522 w 12157697"/>
              <a:gd name="connsiteY5022" fmla="*/ 4483510 h 6852679"/>
              <a:gd name="connsiteX5023" fmla="*/ 708743 w 12157697"/>
              <a:gd name="connsiteY5023" fmla="*/ 4619341 h 6852679"/>
              <a:gd name="connsiteX5024" fmla="*/ 716848 w 12157697"/>
              <a:gd name="connsiteY5024" fmla="*/ 4627695 h 6852679"/>
              <a:gd name="connsiteX5025" fmla="*/ 697188 w 12157697"/>
              <a:gd name="connsiteY5025" fmla="*/ 4646814 h 6852679"/>
              <a:gd name="connsiteX5026" fmla="*/ 678069 w 12157697"/>
              <a:gd name="connsiteY5026" fmla="*/ 4627155 h 6852679"/>
              <a:gd name="connsiteX5027" fmla="*/ 697729 w 12157697"/>
              <a:gd name="connsiteY5027" fmla="*/ 4608035 h 6852679"/>
              <a:gd name="connsiteX5028" fmla="*/ 705834 w 12157697"/>
              <a:gd name="connsiteY5028" fmla="*/ 4616390 h 6852679"/>
              <a:gd name="connsiteX5029" fmla="*/ 845612 w 12157697"/>
              <a:gd name="connsiteY5029" fmla="*/ 4480560 h 6852679"/>
              <a:gd name="connsiteX5030" fmla="*/ 837507 w 12157697"/>
              <a:gd name="connsiteY5030" fmla="*/ 4472205 h 6852679"/>
              <a:gd name="connsiteX5031" fmla="*/ 857167 w 12157697"/>
              <a:gd name="connsiteY5031" fmla="*/ 4453086 h 6852679"/>
              <a:gd name="connsiteX5032" fmla="*/ 865272 w 12157697"/>
              <a:gd name="connsiteY5032" fmla="*/ 4461440 h 6852679"/>
              <a:gd name="connsiteX5033" fmla="*/ 906586 w 12157697"/>
              <a:gd name="connsiteY5033" fmla="*/ 4421290 h 6852679"/>
              <a:gd name="connsiteX5034" fmla="*/ 975000 w 12157697"/>
              <a:gd name="connsiteY5034" fmla="*/ 4354788 h 6852679"/>
              <a:gd name="connsiteX5035" fmla="*/ 975540 w 12157697"/>
              <a:gd name="connsiteY5035" fmla="*/ 4354456 h 6852679"/>
              <a:gd name="connsiteX5036" fmla="*/ 976455 w 12157697"/>
              <a:gd name="connsiteY5036" fmla="*/ 4354206 h 6852679"/>
              <a:gd name="connsiteX5037" fmla="*/ 1520897 w 12157697"/>
              <a:gd name="connsiteY5037" fmla="*/ 4354206 h 6852679"/>
              <a:gd name="connsiteX5038" fmla="*/ 1520897 w 12157697"/>
              <a:gd name="connsiteY5038" fmla="*/ 4342569 h 6852679"/>
              <a:gd name="connsiteX5039" fmla="*/ 1548329 w 12157697"/>
              <a:gd name="connsiteY5039" fmla="*/ 4342569 h 6852679"/>
              <a:gd name="connsiteX5040" fmla="*/ 1548329 w 12157697"/>
              <a:gd name="connsiteY5040" fmla="*/ 4354206 h 6852679"/>
              <a:gd name="connsiteX5041" fmla="*/ 2079055 w 12157697"/>
              <a:gd name="connsiteY5041" fmla="*/ 4354206 h 6852679"/>
              <a:gd name="connsiteX5042" fmla="*/ 2079055 w 12157697"/>
              <a:gd name="connsiteY5042" fmla="*/ 4342569 h 6852679"/>
              <a:gd name="connsiteX5043" fmla="*/ 2106487 w 12157697"/>
              <a:gd name="connsiteY5043" fmla="*/ 4342569 h 6852679"/>
              <a:gd name="connsiteX5044" fmla="*/ 2106487 w 12157697"/>
              <a:gd name="connsiteY5044" fmla="*/ 4354206 h 6852679"/>
              <a:gd name="connsiteX5045" fmla="*/ 2716932 w 12157697"/>
              <a:gd name="connsiteY5045" fmla="*/ 4354206 h 6852679"/>
              <a:gd name="connsiteX5046" fmla="*/ 2716932 w 12157697"/>
              <a:gd name="connsiteY5046" fmla="*/ 4342569 h 6852679"/>
              <a:gd name="connsiteX5047" fmla="*/ 2744364 w 12157697"/>
              <a:gd name="connsiteY5047" fmla="*/ 4342569 h 6852679"/>
              <a:gd name="connsiteX5048" fmla="*/ 2744364 w 12157697"/>
              <a:gd name="connsiteY5048" fmla="*/ 4354206 h 6852679"/>
              <a:gd name="connsiteX5049" fmla="*/ 2952307 w 12157697"/>
              <a:gd name="connsiteY5049" fmla="*/ 4354206 h 6852679"/>
              <a:gd name="connsiteX5050" fmla="*/ 2970138 w 12157697"/>
              <a:gd name="connsiteY5050" fmla="*/ 4336874 h 6852679"/>
              <a:gd name="connsiteX5051" fmla="*/ 2978243 w 12157697"/>
              <a:gd name="connsiteY5051" fmla="*/ 4345228 h 6852679"/>
              <a:gd name="connsiteX5052" fmla="*/ 3044453 w 12157697"/>
              <a:gd name="connsiteY5052" fmla="*/ 4280888 h 6852679"/>
              <a:gd name="connsiteX5053" fmla="*/ 2026726 w 12157697"/>
              <a:gd name="connsiteY5053" fmla="*/ 4280888 h 6852679"/>
              <a:gd name="connsiteX5054" fmla="*/ 2026726 w 12157697"/>
              <a:gd name="connsiteY5054" fmla="*/ 4292526 h 6852679"/>
              <a:gd name="connsiteX5055" fmla="*/ 1999294 w 12157697"/>
              <a:gd name="connsiteY5055" fmla="*/ 4292526 h 6852679"/>
              <a:gd name="connsiteX5056" fmla="*/ 1999294 w 12157697"/>
              <a:gd name="connsiteY5056" fmla="*/ 4280888 h 6852679"/>
              <a:gd name="connsiteX5057" fmla="*/ 1149650 w 12157697"/>
              <a:gd name="connsiteY5057" fmla="*/ 4280888 h 6852679"/>
              <a:gd name="connsiteX5058" fmla="*/ 1149650 w 12157697"/>
              <a:gd name="connsiteY5058" fmla="*/ 4292526 h 6852679"/>
              <a:gd name="connsiteX5059" fmla="*/ 1122218 w 12157697"/>
              <a:gd name="connsiteY5059" fmla="*/ 4292526 h 6852679"/>
              <a:gd name="connsiteX5060" fmla="*/ 1122218 w 12157697"/>
              <a:gd name="connsiteY5060" fmla="*/ 4265094 h 6852679"/>
              <a:gd name="connsiteX5061" fmla="*/ 1149650 w 12157697"/>
              <a:gd name="connsiteY5061" fmla="*/ 4265094 h 6852679"/>
              <a:gd name="connsiteX5062" fmla="*/ 1149650 w 12157697"/>
              <a:gd name="connsiteY5062" fmla="*/ 4276731 h 6852679"/>
              <a:gd name="connsiteX5063" fmla="*/ 1999294 w 12157697"/>
              <a:gd name="connsiteY5063" fmla="*/ 4276731 h 6852679"/>
              <a:gd name="connsiteX5064" fmla="*/ 1999294 w 12157697"/>
              <a:gd name="connsiteY5064" fmla="*/ 4265094 h 6852679"/>
              <a:gd name="connsiteX5065" fmla="*/ 2026726 w 12157697"/>
              <a:gd name="connsiteY5065" fmla="*/ 4265094 h 6852679"/>
              <a:gd name="connsiteX5066" fmla="*/ 2026726 w 12157697"/>
              <a:gd name="connsiteY5066" fmla="*/ 4276731 h 6852679"/>
              <a:gd name="connsiteX5067" fmla="*/ 3048735 w 12157697"/>
              <a:gd name="connsiteY5067" fmla="*/ 4276731 h 6852679"/>
              <a:gd name="connsiteX5068" fmla="*/ 3124172 w 12157697"/>
              <a:gd name="connsiteY5068" fmla="*/ 4203413 h 6852679"/>
              <a:gd name="connsiteX5069" fmla="*/ 3050397 w 12157697"/>
              <a:gd name="connsiteY5069" fmla="*/ 4203413 h 6852679"/>
              <a:gd name="connsiteX5070" fmla="*/ 3020970 w 12157697"/>
              <a:gd name="connsiteY5070" fmla="*/ 4232009 h 6852679"/>
              <a:gd name="connsiteX5071" fmla="*/ 3029075 w 12157697"/>
              <a:gd name="connsiteY5071" fmla="*/ 4240363 h 6852679"/>
              <a:gd name="connsiteX5072" fmla="*/ 3009415 w 12157697"/>
              <a:gd name="connsiteY5072" fmla="*/ 4259483 h 6852679"/>
              <a:gd name="connsiteX5073" fmla="*/ 2990296 w 12157697"/>
              <a:gd name="connsiteY5073" fmla="*/ 4239823 h 6852679"/>
              <a:gd name="connsiteX5074" fmla="*/ 3009956 w 12157697"/>
              <a:gd name="connsiteY5074" fmla="*/ 4220704 h 6852679"/>
              <a:gd name="connsiteX5075" fmla="*/ 3018061 w 12157697"/>
              <a:gd name="connsiteY5075" fmla="*/ 4229058 h 6852679"/>
              <a:gd name="connsiteX5076" fmla="*/ 3044412 w 12157697"/>
              <a:gd name="connsiteY5076" fmla="*/ 4203455 h 6852679"/>
              <a:gd name="connsiteX5077" fmla="*/ 2664562 w 12157697"/>
              <a:gd name="connsiteY5077" fmla="*/ 4203455 h 6852679"/>
              <a:gd name="connsiteX5078" fmla="*/ 2664562 w 12157697"/>
              <a:gd name="connsiteY5078" fmla="*/ 4215093 h 6852679"/>
              <a:gd name="connsiteX5079" fmla="*/ 2637130 w 12157697"/>
              <a:gd name="connsiteY5079" fmla="*/ 4215093 h 6852679"/>
              <a:gd name="connsiteX5080" fmla="*/ 2637130 w 12157697"/>
              <a:gd name="connsiteY5080" fmla="*/ 4203455 h 6852679"/>
              <a:gd name="connsiteX5081" fmla="*/ 2505082 w 12157697"/>
              <a:gd name="connsiteY5081" fmla="*/ 4203455 h 6852679"/>
              <a:gd name="connsiteX5082" fmla="*/ 2505082 w 12157697"/>
              <a:gd name="connsiteY5082" fmla="*/ 4215093 h 6852679"/>
              <a:gd name="connsiteX5083" fmla="*/ 2477650 w 12157697"/>
              <a:gd name="connsiteY5083" fmla="*/ 4215093 h 6852679"/>
              <a:gd name="connsiteX5084" fmla="*/ 2477650 w 12157697"/>
              <a:gd name="connsiteY5084" fmla="*/ 4187661 h 6852679"/>
              <a:gd name="connsiteX5085" fmla="*/ 2505082 w 12157697"/>
              <a:gd name="connsiteY5085" fmla="*/ 4187661 h 6852679"/>
              <a:gd name="connsiteX5086" fmla="*/ 2505082 w 12157697"/>
              <a:gd name="connsiteY5086" fmla="*/ 4199299 h 6852679"/>
              <a:gd name="connsiteX5087" fmla="*/ 2637130 w 12157697"/>
              <a:gd name="connsiteY5087" fmla="*/ 4199299 h 6852679"/>
              <a:gd name="connsiteX5088" fmla="*/ 2637130 w 12157697"/>
              <a:gd name="connsiteY5088" fmla="*/ 4187661 h 6852679"/>
              <a:gd name="connsiteX5089" fmla="*/ 2664562 w 12157697"/>
              <a:gd name="connsiteY5089" fmla="*/ 4187661 h 6852679"/>
              <a:gd name="connsiteX5090" fmla="*/ 2664562 w 12157697"/>
              <a:gd name="connsiteY5090" fmla="*/ 4199299 h 6852679"/>
              <a:gd name="connsiteX5091" fmla="*/ 3128412 w 12157697"/>
              <a:gd name="connsiteY5091" fmla="*/ 4199299 h 6852679"/>
              <a:gd name="connsiteX5092" fmla="*/ 3203891 w 12157697"/>
              <a:gd name="connsiteY5092" fmla="*/ 4125980 h 6852679"/>
              <a:gd name="connsiteX5093" fmla="*/ 2744323 w 12157697"/>
              <a:gd name="connsiteY5093" fmla="*/ 4125980 h 6852679"/>
              <a:gd name="connsiteX5094" fmla="*/ 2744323 w 12157697"/>
              <a:gd name="connsiteY5094" fmla="*/ 4137618 h 6852679"/>
              <a:gd name="connsiteX5095" fmla="*/ 2716890 w 12157697"/>
              <a:gd name="connsiteY5095" fmla="*/ 4137618 h 6852679"/>
              <a:gd name="connsiteX5096" fmla="*/ 2716890 w 12157697"/>
              <a:gd name="connsiteY5096" fmla="*/ 4110186 h 6852679"/>
              <a:gd name="connsiteX5097" fmla="*/ 2744323 w 12157697"/>
              <a:gd name="connsiteY5097" fmla="*/ 4110186 h 6852679"/>
              <a:gd name="connsiteX5098" fmla="*/ 2744323 w 12157697"/>
              <a:gd name="connsiteY5098" fmla="*/ 4121824 h 6852679"/>
              <a:gd name="connsiteX5099" fmla="*/ 3208173 w 12157697"/>
              <a:gd name="connsiteY5099" fmla="*/ 4121824 h 6852679"/>
              <a:gd name="connsiteX5100" fmla="*/ 3283652 w 12157697"/>
              <a:gd name="connsiteY5100" fmla="*/ 4048506 h 6852679"/>
              <a:gd name="connsiteX5101" fmla="*/ 2824083 w 12157697"/>
              <a:gd name="connsiteY5101" fmla="*/ 4048506 h 6852679"/>
              <a:gd name="connsiteX5102" fmla="*/ 2824083 w 12157697"/>
              <a:gd name="connsiteY5102" fmla="*/ 4060143 h 6852679"/>
              <a:gd name="connsiteX5103" fmla="*/ 2796651 w 12157697"/>
              <a:gd name="connsiteY5103" fmla="*/ 4060143 h 6852679"/>
              <a:gd name="connsiteX5104" fmla="*/ 2796651 w 12157697"/>
              <a:gd name="connsiteY5104" fmla="*/ 4032711 h 6852679"/>
              <a:gd name="connsiteX5105" fmla="*/ 2824083 w 12157697"/>
              <a:gd name="connsiteY5105" fmla="*/ 4032711 h 6852679"/>
              <a:gd name="connsiteX5106" fmla="*/ 2824083 w 12157697"/>
              <a:gd name="connsiteY5106" fmla="*/ 4044349 h 6852679"/>
              <a:gd name="connsiteX5107" fmla="*/ 3287933 w 12157697"/>
              <a:gd name="connsiteY5107" fmla="*/ 4044349 h 6852679"/>
              <a:gd name="connsiteX5108" fmla="*/ 3363413 w 12157697"/>
              <a:gd name="connsiteY5108" fmla="*/ 3971031 h 6852679"/>
              <a:gd name="connsiteX5109" fmla="*/ 3222762 w 12157697"/>
              <a:gd name="connsiteY5109" fmla="*/ 3971031 h 6852679"/>
              <a:gd name="connsiteX5110" fmla="*/ 3222762 w 12157697"/>
              <a:gd name="connsiteY5110" fmla="*/ 3982669 h 6852679"/>
              <a:gd name="connsiteX5111" fmla="*/ 3195329 w 12157697"/>
              <a:gd name="connsiteY5111" fmla="*/ 3982669 h 6852679"/>
              <a:gd name="connsiteX5112" fmla="*/ 3195329 w 12157697"/>
              <a:gd name="connsiteY5112" fmla="*/ 3955237 h 6852679"/>
              <a:gd name="connsiteX5113" fmla="*/ 3222762 w 12157697"/>
              <a:gd name="connsiteY5113" fmla="*/ 3955237 h 6852679"/>
              <a:gd name="connsiteX5114" fmla="*/ 3222762 w 12157697"/>
              <a:gd name="connsiteY5114" fmla="*/ 3966875 h 6852679"/>
              <a:gd name="connsiteX5115" fmla="*/ 3673769 w 12157697"/>
              <a:gd name="connsiteY5115" fmla="*/ 3966875 h 6852679"/>
              <a:gd name="connsiteX5116" fmla="*/ 3673769 w 12157697"/>
              <a:gd name="connsiteY5116" fmla="*/ 3955237 h 6852679"/>
              <a:gd name="connsiteX5117" fmla="*/ 3685406 w 12157697"/>
              <a:gd name="connsiteY5117" fmla="*/ 3955237 h 6852679"/>
              <a:gd name="connsiteX5118" fmla="*/ 3685406 w 12157697"/>
              <a:gd name="connsiteY5118" fmla="*/ 3893556 h 6852679"/>
              <a:gd name="connsiteX5119" fmla="*/ 3541721 w 12157697"/>
              <a:gd name="connsiteY5119" fmla="*/ 3893556 h 6852679"/>
              <a:gd name="connsiteX5120" fmla="*/ 3541721 w 12157697"/>
              <a:gd name="connsiteY5120" fmla="*/ 3905194 h 6852679"/>
              <a:gd name="connsiteX5121" fmla="*/ 3514289 w 12157697"/>
              <a:gd name="connsiteY5121" fmla="*/ 3905194 h 6852679"/>
              <a:gd name="connsiteX5122" fmla="*/ 3514289 w 12157697"/>
              <a:gd name="connsiteY5122" fmla="*/ 3877762 h 6852679"/>
              <a:gd name="connsiteX5123" fmla="*/ 3541721 w 12157697"/>
              <a:gd name="connsiteY5123" fmla="*/ 3877762 h 6852679"/>
              <a:gd name="connsiteX5124" fmla="*/ 3541721 w 12157697"/>
              <a:gd name="connsiteY5124" fmla="*/ 3889400 h 6852679"/>
              <a:gd name="connsiteX5125" fmla="*/ 3685406 w 12157697"/>
              <a:gd name="connsiteY5125" fmla="*/ 3889400 h 6852679"/>
              <a:gd name="connsiteX5126" fmla="*/ 3685406 w 12157697"/>
              <a:gd name="connsiteY5126" fmla="*/ 3816082 h 6852679"/>
              <a:gd name="connsiteX5127" fmla="*/ 2903844 w 12157697"/>
              <a:gd name="connsiteY5127" fmla="*/ 3816082 h 6852679"/>
              <a:gd name="connsiteX5128" fmla="*/ 2903844 w 12157697"/>
              <a:gd name="connsiteY5128" fmla="*/ 3827720 h 6852679"/>
              <a:gd name="connsiteX5129" fmla="*/ 2876412 w 12157697"/>
              <a:gd name="connsiteY5129" fmla="*/ 3827720 h 6852679"/>
              <a:gd name="connsiteX5130" fmla="*/ 2876412 w 12157697"/>
              <a:gd name="connsiteY5130" fmla="*/ 3816082 h 6852679"/>
              <a:gd name="connsiteX5131" fmla="*/ 2824125 w 12157697"/>
              <a:gd name="connsiteY5131" fmla="*/ 3816082 h 6852679"/>
              <a:gd name="connsiteX5132" fmla="*/ 2824125 w 12157697"/>
              <a:gd name="connsiteY5132" fmla="*/ 3827720 h 6852679"/>
              <a:gd name="connsiteX5133" fmla="*/ 2796693 w 12157697"/>
              <a:gd name="connsiteY5133" fmla="*/ 3827720 h 6852679"/>
              <a:gd name="connsiteX5134" fmla="*/ 2796693 w 12157697"/>
              <a:gd name="connsiteY5134" fmla="*/ 3800288 h 6852679"/>
              <a:gd name="connsiteX5135" fmla="*/ 2824125 w 12157697"/>
              <a:gd name="connsiteY5135" fmla="*/ 3800288 h 6852679"/>
              <a:gd name="connsiteX5136" fmla="*/ 2824125 w 12157697"/>
              <a:gd name="connsiteY5136" fmla="*/ 3811925 h 6852679"/>
              <a:gd name="connsiteX5137" fmla="*/ 2876412 w 12157697"/>
              <a:gd name="connsiteY5137" fmla="*/ 3811925 h 6852679"/>
              <a:gd name="connsiteX5138" fmla="*/ 2876412 w 12157697"/>
              <a:gd name="connsiteY5138" fmla="*/ 3800288 h 6852679"/>
              <a:gd name="connsiteX5139" fmla="*/ 2903844 w 12157697"/>
              <a:gd name="connsiteY5139" fmla="*/ 3800288 h 6852679"/>
              <a:gd name="connsiteX5140" fmla="*/ 2903844 w 12157697"/>
              <a:gd name="connsiteY5140" fmla="*/ 3811925 h 6852679"/>
              <a:gd name="connsiteX5141" fmla="*/ 3685406 w 12157697"/>
              <a:gd name="connsiteY5141" fmla="*/ 3811925 h 6852679"/>
              <a:gd name="connsiteX5142" fmla="*/ 3685406 w 12157697"/>
              <a:gd name="connsiteY5142" fmla="*/ 3738607 h 6852679"/>
              <a:gd name="connsiteX5143" fmla="*/ 3143042 w 12157697"/>
              <a:gd name="connsiteY5143" fmla="*/ 3738607 h 6852679"/>
              <a:gd name="connsiteX5144" fmla="*/ 3143042 w 12157697"/>
              <a:gd name="connsiteY5144" fmla="*/ 3750245 h 6852679"/>
              <a:gd name="connsiteX5145" fmla="*/ 3115610 w 12157697"/>
              <a:gd name="connsiteY5145" fmla="*/ 3750245 h 6852679"/>
              <a:gd name="connsiteX5146" fmla="*/ 3115610 w 12157697"/>
              <a:gd name="connsiteY5146" fmla="*/ 3722813 h 6852679"/>
              <a:gd name="connsiteX5147" fmla="*/ 3143042 w 12157697"/>
              <a:gd name="connsiteY5147" fmla="*/ 3722813 h 6852679"/>
              <a:gd name="connsiteX5148" fmla="*/ 3143042 w 12157697"/>
              <a:gd name="connsiteY5148" fmla="*/ 3734451 h 6852679"/>
              <a:gd name="connsiteX5149" fmla="*/ 3685406 w 12157697"/>
              <a:gd name="connsiteY5149" fmla="*/ 3734451 h 6852679"/>
              <a:gd name="connsiteX5150" fmla="*/ 3685406 w 12157697"/>
              <a:gd name="connsiteY5150" fmla="*/ 3583658 h 6852679"/>
              <a:gd name="connsiteX5151" fmla="*/ 3302522 w 12157697"/>
              <a:gd name="connsiteY5151" fmla="*/ 3583658 h 6852679"/>
              <a:gd name="connsiteX5152" fmla="*/ 3302522 w 12157697"/>
              <a:gd name="connsiteY5152" fmla="*/ 3595296 h 6852679"/>
              <a:gd name="connsiteX5153" fmla="*/ 3275090 w 12157697"/>
              <a:gd name="connsiteY5153" fmla="*/ 3595296 h 6852679"/>
              <a:gd name="connsiteX5154" fmla="*/ 3275090 w 12157697"/>
              <a:gd name="connsiteY5154" fmla="*/ 3567864 h 6852679"/>
              <a:gd name="connsiteX5155" fmla="*/ 3302522 w 12157697"/>
              <a:gd name="connsiteY5155" fmla="*/ 3567864 h 6852679"/>
              <a:gd name="connsiteX5156" fmla="*/ 3302522 w 12157697"/>
              <a:gd name="connsiteY5156" fmla="*/ 3579502 h 6852679"/>
              <a:gd name="connsiteX5157" fmla="*/ 3685406 w 12157697"/>
              <a:gd name="connsiteY5157" fmla="*/ 3579502 h 6852679"/>
              <a:gd name="connsiteX5158" fmla="*/ 3685406 w 12157697"/>
              <a:gd name="connsiteY5158" fmla="*/ 3506183 h 6852679"/>
              <a:gd name="connsiteX5159" fmla="*/ 3462002 w 12157697"/>
              <a:gd name="connsiteY5159" fmla="*/ 3506183 h 6852679"/>
              <a:gd name="connsiteX5160" fmla="*/ 3462002 w 12157697"/>
              <a:gd name="connsiteY5160" fmla="*/ 3517821 h 6852679"/>
              <a:gd name="connsiteX5161" fmla="*/ 3434570 w 12157697"/>
              <a:gd name="connsiteY5161" fmla="*/ 3517821 h 6852679"/>
              <a:gd name="connsiteX5162" fmla="*/ 3434570 w 12157697"/>
              <a:gd name="connsiteY5162" fmla="*/ 3506183 h 6852679"/>
              <a:gd name="connsiteX5163" fmla="*/ 3302522 w 12157697"/>
              <a:gd name="connsiteY5163" fmla="*/ 3506183 h 6852679"/>
              <a:gd name="connsiteX5164" fmla="*/ 3302522 w 12157697"/>
              <a:gd name="connsiteY5164" fmla="*/ 3517821 h 6852679"/>
              <a:gd name="connsiteX5165" fmla="*/ 3275090 w 12157697"/>
              <a:gd name="connsiteY5165" fmla="*/ 3517821 h 6852679"/>
              <a:gd name="connsiteX5166" fmla="*/ 3275090 w 12157697"/>
              <a:gd name="connsiteY5166" fmla="*/ 3506183 h 6852679"/>
              <a:gd name="connsiteX5167" fmla="*/ 2731479 w 12157697"/>
              <a:gd name="connsiteY5167" fmla="*/ 3506183 h 6852679"/>
              <a:gd name="connsiteX5168" fmla="*/ 2662193 w 12157697"/>
              <a:gd name="connsiteY5168" fmla="*/ 3573516 h 6852679"/>
              <a:gd name="connsiteX5169" fmla="*/ 2670298 w 12157697"/>
              <a:gd name="connsiteY5169" fmla="*/ 3581871 h 6852679"/>
              <a:gd name="connsiteX5170" fmla="*/ 2650638 w 12157697"/>
              <a:gd name="connsiteY5170" fmla="*/ 3600990 h 6852679"/>
              <a:gd name="connsiteX5171" fmla="*/ 2642533 w 12157697"/>
              <a:gd name="connsiteY5171" fmla="*/ 3592636 h 6852679"/>
              <a:gd name="connsiteX5172" fmla="*/ 2582474 w 12157697"/>
              <a:gd name="connsiteY5172" fmla="*/ 3650991 h 6852679"/>
              <a:gd name="connsiteX5173" fmla="*/ 2590578 w 12157697"/>
              <a:gd name="connsiteY5173" fmla="*/ 3659345 h 6852679"/>
              <a:gd name="connsiteX5174" fmla="*/ 2573246 w 12157697"/>
              <a:gd name="connsiteY5174" fmla="*/ 3676178 h 6852679"/>
              <a:gd name="connsiteX5175" fmla="*/ 2573246 w 12157697"/>
              <a:gd name="connsiteY5175" fmla="*/ 3955237 h 6852679"/>
              <a:gd name="connsiteX5176" fmla="*/ 2584884 w 12157697"/>
              <a:gd name="connsiteY5176" fmla="*/ 3955237 h 6852679"/>
              <a:gd name="connsiteX5177" fmla="*/ 2584884 w 12157697"/>
              <a:gd name="connsiteY5177" fmla="*/ 3982669 h 6852679"/>
              <a:gd name="connsiteX5178" fmla="*/ 2557452 w 12157697"/>
              <a:gd name="connsiteY5178" fmla="*/ 3982669 h 6852679"/>
              <a:gd name="connsiteX5179" fmla="*/ 2557452 w 12157697"/>
              <a:gd name="connsiteY5179" fmla="*/ 3955237 h 6852679"/>
              <a:gd name="connsiteX5180" fmla="*/ 2569090 w 12157697"/>
              <a:gd name="connsiteY5180" fmla="*/ 3955237 h 6852679"/>
              <a:gd name="connsiteX5181" fmla="*/ 2569090 w 12157697"/>
              <a:gd name="connsiteY5181" fmla="*/ 3738607 h 6852679"/>
              <a:gd name="connsiteX5182" fmla="*/ 2505165 w 12157697"/>
              <a:gd name="connsiteY5182" fmla="*/ 3738607 h 6852679"/>
              <a:gd name="connsiteX5183" fmla="*/ 2505165 w 12157697"/>
              <a:gd name="connsiteY5183" fmla="*/ 3750245 h 6852679"/>
              <a:gd name="connsiteX5184" fmla="*/ 2477733 w 12157697"/>
              <a:gd name="connsiteY5184" fmla="*/ 3750245 h 6852679"/>
              <a:gd name="connsiteX5185" fmla="*/ 2477733 w 12157697"/>
              <a:gd name="connsiteY5185" fmla="*/ 3722813 h 6852679"/>
              <a:gd name="connsiteX5186" fmla="*/ 2505165 w 12157697"/>
              <a:gd name="connsiteY5186" fmla="*/ 3722813 h 6852679"/>
              <a:gd name="connsiteX5187" fmla="*/ 2505165 w 12157697"/>
              <a:gd name="connsiteY5187" fmla="*/ 3734451 h 6852679"/>
              <a:gd name="connsiteX5188" fmla="*/ 2569090 w 12157697"/>
              <a:gd name="connsiteY5188" fmla="*/ 3734451 h 6852679"/>
              <a:gd name="connsiteX5189" fmla="*/ 2569090 w 12157697"/>
              <a:gd name="connsiteY5189" fmla="*/ 3676594 h 6852679"/>
              <a:gd name="connsiteX5190" fmla="*/ 2551758 w 12157697"/>
              <a:gd name="connsiteY5190" fmla="*/ 3658764 h 6852679"/>
              <a:gd name="connsiteX5191" fmla="*/ 2571418 w 12157697"/>
              <a:gd name="connsiteY5191" fmla="*/ 3639644 h 6852679"/>
              <a:gd name="connsiteX5192" fmla="*/ 2579523 w 12157697"/>
              <a:gd name="connsiteY5192" fmla="*/ 3647998 h 6852679"/>
              <a:gd name="connsiteX5193" fmla="*/ 2639582 w 12157697"/>
              <a:gd name="connsiteY5193" fmla="*/ 3589643 h 6852679"/>
              <a:gd name="connsiteX5194" fmla="*/ 2633763 w 12157697"/>
              <a:gd name="connsiteY5194" fmla="*/ 3583658 h 6852679"/>
              <a:gd name="connsiteX5195" fmla="*/ 2584843 w 12157697"/>
              <a:gd name="connsiteY5195" fmla="*/ 3583658 h 6852679"/>
              <a:gd name="connsiteX5196" fmla="*/ 2584843 w 12157697"/>
              <a:gd name="connsiteY5196" fmla="*/ 3595296 h 6852679"/>
              <a:gd name="connsiteX5197" fmla="*/ 2559988 w 12157697"/>
              <a:gd name="connsiteY5197" fmla="*/ 3595296 h 6852679"/>
              <a:gd name="connsiteX5198" fmla="*/ 2542531 w 12157697"/>
              <a:gd name="connsiteY5198" fmla="*/ 3612254 h 6852679"/>
              <a:gd name="connsiteX5199" fmla="*/ 2550636 w 12157697"/>
              <a:gd name="connsiteY5199" fmla="*/ 3620608 h 6852679"/>
              <a:gd name="connsiteX5200" fmla="*/ 2530976 w 12157697"/>
              <a:gd name="connsiteY5200" fmla="*/ 3639727 h 6852679"/>
              <a:gd name="connsiteX5201" fmla="*/ 2511857 w 12157697"/>
              <a:gd name="connsiteY5201" fmla="*/ 3620068 h 6852679"/>
              <a:gd name="connsiteX5202" fmla="*/ 2531517 w 12157697"/>
              <a:gd name="connsiteY5202" fmla="*/ 3600948 h 6852679"/>
              <a:gd name="connsiteX5203" fmla="*/ 2539622 w 12157697"/>
              <a:gd name="connsiteY5203" fmla="*/ 3609303 h 6852679"/>
              <a:gd name="connsiteX5204" fmla="*/ 2557369 w 12157697"/>
              <a:gd name="connsiteY5204" fmla="*/ 3592054 h 6852679"/>
              <a:gd name="connsiteX5205" fmla="*/ 2557369 w 12157697"/>
              <a:gd name="connsiteY5205" fmla="*/ 3567905 h 6852679"/>
              <a:gd name="connsiteX5206" fmla="*/ 2584801 w 12157697"/>
              <a:gd name="connsiteY5206" fmla="*/ 3567905 h 6852679"/>
              <a:gd name="connsiteX5207" fmla="*/ 2584801 w 12157697"/>
              <a:gd name="connsiteY5207" fmla="*/ 3579543 h 6852679"/>
              <a:gd name="connsiteX5208" fmla="*/ 2633264 w 12157697"/>
              <a:gd name="connsiteY5208" fmla="*/ 3579543 h 6852679"/>
              <a:gd name="connsiteX5209" fmla="*/ 2651095 w 12157697"/>
              <a:gd name="connsiteY5209" fmla="*/ 3562211 h 6852679"/>
              <a:gd name="connsiteX5210" fmla="*/ 2659200 w 12157697"/>
              <a:gd name="connsiteY5210" fmla="*/ 3570565 h 6852679"/>
              <a:gd name="connsiteX5211" fmla="*/ 2729110 w 12157697"/>
              <a:gd name="connsiteY5211" fmla="*/ 3502650 h 6852679"/>
              <a:gd name="connsiteX5212" fmla="*/ 2730565 w 12157697"/>
              <a:gd name="connsiteY5212" fmla="*/ 3502069 h 6852679"/>
              <a:gd name="connsiteX5213" fmla="*/ 3275007 w 12157697"/>
              <a:gd name="connsiteY5213" fmla="*/ 3502069 h 6852679"/>
              <a:gd name="connsiteX5214" fmla="*/ 3275007 w 12157697"/>
              <a:gd name="connsiteY5214" fmla="*/ 3490431 h 6852679"/>
              <a:gd name="connsiteX5215" fmla="*/ 3302439 w 12157697"/>
              <a:gd name="connsiteY5215" fmla="*/ 3490431 h 6852679"/>
              <a:gd name="connsiteX5216" fmla="*/ 3302439 w 12157697"/>
              <a:gd name="connsiteY5216" fmla="*/ 3502069 h 6852679"/>
              <a:gd name="connsiteX5217" fmla="*/ 3434487 w 12157697"/>
              <a:gd name="connsiteY5217" fmla="*/ 3502069 h 6852679"/>
              <a:gd name="connsiteX5218" fmla="*/ 3434487 w 12157697"/>
              <a:gd name="connsiteY5218" fmla="*/ 3490431 h 6852679"/>
              <a:gd name="connsiteX5219" fmla="*/ 3461919 w 12157697"/>
              <a:gd name="connsiteY5219" fmla="*/ 3490431 h 6852679"/>
              <a:gd name="connsiteX5220" fmla="*/ 3461919 w 12157697"/>
              <a:gd name="connsiteY5220" fmla="*/ 3502069 h 6852679"/>
              <a:gd name="connsiteX5221" fmla="*/ 3685323 w 12157697"/>
              <a:gd name="connsiteY5221" fmla="*/ 3502069 h 6852679"/>
              <a:gd name="connsiteX5222" fmla="*/ 3685323 w 12157697"/>
              <a:gd name="connsiteY5222" fmla="*/ 3428750 h 6852679"/>
              <a:gd name="connsiteX5223" fmla="*/ 2651677 w 12157697"/>
              <a:gd name="connsiteY5223" fmla="*/ 3428750 h 6852679"/>
              <a:gd name="connsiteX5224" fmla="*/ 2622375 w 12157697"/>
              <a:gd name="connsiteY5224" fmla="*/ 3457221 h 6852679"/>
              <a:gd name="connsiteX5225" fmla="*/ 2572540 w 12157697"/>
              <a:gd name="connsiteY5225" fmla="*/ 3505643 h 6852679"/>
              <a:gd name="connsiteX5226" fmla="*/ 2413684 w 12157697"/>
              <a:gd name="connsiteY5226" fmla="*/ 3659969 h 6852679"/>
              <a:gd name="connsiteX5227" fmla="*/ 2413684 w 12157697"/>
              <a:gd name="connsiteY5227" fmla="*/ 3955237 h 6852679"/>
              <a:gd name="connsiteX5228" fmla="*/ 2425322 w 12157697"/>
              <a:gd name="connsiteY5228" fmla="*/ 3955237 h 6852679"/>
              <a:gd name="connsiteX5229" fmla="*/ 2425322 w 12157697"/>
              <a:gd name="connsiteY5229" fmla="*/ 3982669 h 6852679"/>
              <a:gd name="connsiteX5230" fmla="*/ 2413684 w 12157697"/>
              <a:gd name="connsiteY5230" fmla="*/ 3982669 h 6852679"/>
              <a:gd name="connsiteX5231" fmla="*/ 2413684 w 12157697"/>
              <a:gd name="connsiteY5231" fmla="*/ 4123902 h 6852679"/>
              <a:gd name="connsiteX5232" fmla="*/ 2411605 w 12157697"/>
              <a:gd name="connsiteY5232" fmla="*/ 4125980 h 6852679"/>
              <a:gd name="connsiteX5233" fmla="*/ 2345602 w 12157697"/>
              <a:gd name="connsiteY5233" fmla="*/ 4125980 h 6852679"/>
              <a:gd name="connsiteX5234" fmla="*/ 2345602 w 12157697"/>
              <a:gd name="connsiteY5234" fmla="*/ 4137618 h 6852679"/>
              <a:gd name="connsiteX5235" fmla="*/ 2318170 w 12157697"/>
              <a:gd name="connsiteY5235" fmla="*/ 4137618 h 6852679"/>
              <a:gd name="connsiteX5236" fmla="*/ 2318170 w 12157697"/>
              <a:gd name="connsiteY5236" fmla="*/ 4110186 h 6852679"/>
              <a:gd name="connsiteX5237" fmla="*/ 2345602 w 12157697"/>
              <a:gd name="connsiteY5237" fmla="*/ 4110186 h 6852679"/>
              <a:gd name="connsiteX5238" fmla="*/ 2345602 w 12157697"/>
              <a:gd name="connsiteY5238" fmla="*/ 4121824 h 6852679"/>
              <a:gd name="connsiteX5239" fmla="*/ 2409527 w 12157697"/>
              <a:gd name="connsiteY5239" fmla="*/ 4121824 h 6852679"/>
              <a:gd name="connsiteX5240" fmla="*/ 2409527 w 12157697"/>
              <a:gd name="connsiteY5240" fmla="*/ 3982669 h 6852679"/>
              <a:gd name="connsiteX5241" fmla="*/ 2397889 w 12157697"/>
              <a:gd name="connsiteY5241" fmla="*/ 3982669 h 6852679"/>
              <a:gd name="connsiteX5242" fmla="*/ 2397889 w 12157697"/>
              <a:gd name="connsiteY5242" fmla="*/ 3955237 h 6852679"/>
              <a:gd name="connsiteX5243" fmla="*/ 2409527 w 12157697"/>
              <a:gd name="connsiteY5243" fmla="*/ 3955237 h 6852679"/>
              <a:gd name="connsiteX5244" fmla="*/ 2409527 w 12157697"/>
              <a:gd name="connsiteY5244" fmla="*/ 3893556 h 6852679"/>
              <a:gd name="connsiteX5245" fmla="*/ 2345602 w 12157697"/>
              <a:gd name="connsiteY5245" fmla="*/ 3893556 h 6852679"/>
              <a:gd name="connsiteX5246" fmla="*/ 2345602 w 12157697"/>
              <a:gd name="connsiteY5246" fmla="*/ 3905194 h 6852679"/>
              <a:gd name="connsiteX5247" fmla="*/ 2318170 w 12157697"/>
              <a:gd name="connsiteY5247" fmla="*/ 3905194 h 6852679"/>
              <a:gd name="connsiteX5248" fmla="*/ 2318170 w 12157697"/>
              <a:gd name="connsiteY5248" fmla="*/ 3877762 h 6852679"/>
              <a:gd name="connsiteX5249" fmla="*/ 2345602 w 12157697"/>
              <a:gd name="connsiteY5249" fmla="*/ 3877762 h 6852679"/>
              <a:gd name="connsiteX5250" fmla="*/ 2345602 w 12157697"/>
              <a:gd name="connsiteY5250" fmla="*/ 3889400 h 6852679"/>
              <a:gd name="connsiteX5251" fmla="*/ 2409527 w 12157697"/>
              <a:gd name="connsiteY5251" fmla="*/ 3889400 h 6852679"/>
              <a:gd name="connsiteX5252" fmla="*/ 2409527 w 12157697"/>
              <a:gd name="connsiteY5252" fmla="*/ 3661132 h 6852679"/>
              <a:gd name="connsiteX5253" fmla="*/ 2332718 w 12157697"/>
              <a:gd name="connsiteY5253" fmla="*/ 3661132 h 6852679"/>
              <a:gd name="connsiteX5254" fmla="*/ 2297305 w 12157697"/>
              <a:gd name="connsiteY5254" fmla="*/ 3695506 h 6852679"/>
              <a:gd name="connsiteX5255" fmla="*/ 2254204 w 12157697"/>
              <a:gd name="connsiteY5255" fmla="*/ 3737402 h 6852679"/>
              <a:gd name="connsiteX5256" fmla="*/ 2254204 w 12157697"/>
              <a:gd name="connsiteY5256" fmla="*/ 4201335 h 6852679"/>
              <a:gd name="connsiteX5257" fmla="*/ 2252126 w 12157697"/>
              <a:gd name="connsiteY5257" fmla="*/ 4203413 h 6852679"/>
              <a:gd name="connsiteX5258" fmla="*/ 1229286 w 12157697"/>
              <a:gd name="connsiteY5258" fmla="*/ 4203413 h 6852679"/>
              <a:gd name="connsiteX5259" fmla="*/ 1229286 w 12157697"/>
              <a:gd name="connsiteY5259" fmla="*/ 4215051 h 6852679"/>
              <a:gd name="connsiteX5260" fmla="*/ 1201854 w 12157697"/>
              <a:gd name="connsiteY5260" fmla="*/ 4215051 h 6852679"/>
              <a:gd name="connsiteX5261" fmla="*/ 1201854 w 12157697"/>
              <a:gd name="connsiteY5261" fmla="*/ 4187619 h 6852679"/>
              <a:gd name="connsiteX5262" fmla="*/ 1229286 w 12157697"/>
              <a:gd name="connsiteY5262" fmla="*/ 4187619 h 6852679"/>
              <a:gd name="connsiteX5263" fmla="*/ 1229286 w 12157697"/>
              <a:gd name="connsiteY5263" fmla="*/ 4199257 h 6852679"/>
              <a:gd name="connsiteX5264" fmla="*/ 2250048 w 12157697"/>
              <a:gd name="connsiteY5264" fmla="*/ 4199257 h 6852679"/>
              <a:gd name="connsiteX5265" fmla="*/ 2250048 w 12157697"/>
              <a:gd name="connsiteY5265" fmla="*/ 4125939 h 6852679"/>
              <a:gd name="connsiteX5266" fmla="*/ 1867163 w 12157697"/>
              <a:gd name="connsiteY5266" fmla="*/ 4125939 h 6852679"/>
              <a:gd name="connsiteX5267" fmla="*/ 1867163 w 12157697"/>
              <a:gd name="connsiteY5267" fmla="*/ 4137576 h 6852679"/>
              <a:gd name="connsiteX5268" fmla="*/ 1839731 w 12157697"/>
              <a:gd name="connsiteY5268" fmla="*/ 4137576 h 6852679"/>
              <a:gd name="connsiteX5269" fmla="*/ 1839731 w 12157697"/>
              <a:gd name="connsiteY5269" fmla="*/ 4125939 h 6852679"/>
              <a:gd name="connsiteX5270" fmla="*/ 1548204 w 12157697"/>
              <a:gd name="connsiteY5270" fmla="*/ 4125939 h 6852679"/>
              <a:gd name="connsiteX5271" fmla="*/ 1548204 w 12157697"/>
              <a:gd name="connsiteY5271" fmla="*/ 4137576 h 6852679"/>
              <a:gd name="connsiteX5272" fmla="*/ 1520772 w 12157697"/>
              <a:gd name="connsiteY5272" fmla="*/ 4137576 h 6852679"/>
              <a:gd name="connsiteX5273" fmla="*/ 1520772 w 12157697"/>
              <a:gd name="connsiteY5273" fmla="*/ 4110145 h 6852679"/>
              <a:gd name="connsiteX5274" fmla="*/ 1548204 w 12157697"/>
              <a:gd name="connsiteY5274" fmla="*/ 4110145 h 6852679"/>
              <a:gd name="connsiteX5275" fmla="*/ 1548204 w 12157697"/>
              <a:gd name="connsiteY5275" fmla="*/ 4121782 h 6852679"/>
              <a:gd name="connsiteX5276" fmla="*/ 1839731 w 12157697"/>
              <a:gd name="connsiteY5276" fmla="*/ 4121782 h 6852679"/>
              <a:gd name="connsiteX5277" fmla="*/ 1839731 w 12157697"/>
              <a:gd name="connsiteY5277" fmla="*/ 4110145 h 6852679"/>
              <a:gd name="connsiteX5278" fmla="*/ 1867163 w 12157697"/>
              <a:gd name="connsiteY5278" fmla="*/ 4110145 h 6852679"/>
              <a:gd name="connsiteX5279" fmla="*/ 1867163 w 12157697"/>
              <a:gd name="connsiteY5279" fmla="*/ 4121782 h 6852679"/>
              <a:gd name="connsiteX5280" fmla="*/ 2250048 w 12157697"/>
              <a:gd name="connsiteY5280" fmla="*/ 4121782 h 6852679"/>
              <a:gd name="connsiteX5281" fmla="*/ 2250048 w 12157697"/>
              <a:gd name="connsiteY5281" fmla="*/ 4048464 h 6852679"/>
              <a:gd name="connsiteX5282" fmla="*/ 2106362 w 12157697"/>
              <a:gd name="connsiteY5282" fmla="*/ 4048464 h 6852679"/>
              <a:gd name="connsiteX5283" fmla="*/ 2106362 w 12157697"/>
              <a:gd name="connsiteY5283" fmla="*/ 4060102 h 6852679"/>
              <a:gd name="connsiteX5284" fmla="*/ 2078930 w 12157697"/>
              <a:gd name="connsiteY5284" fmla="*/ 4060102 h 6852679"/>
              <a:gd name="connsiteX5285" fmla="*/ 2078930 w 12157697"/>
              <a:gd name="connsiteY5285" fmla="*/ 4048464 h 6852679"/>
              <a:gd name="connsiteX5286" fmla="*/ 1946882 w 12157697"/>
              <a:gd name="connsiteY5286" fmla="*/ 4048464 h 6852679"/>
              <a:gd name="connsiteX5287" fmla="*/ 1946882 w 12157697"/>
              <a:gd name="connsiteY5287" fmla="*/ 4060102 h 6852679"/>
              <a:gd name="connsiteX5288" fmla="*/ 1919450 w 12157697"/>
              <a:gd name="connsiteY5288" fmla="*/ 4060102 h 6852679"/>
              <a:gd name="connsiteX5289" fmla="*/ 1919450 w 12157697"/>
              <a:gd name="connsiteY5289" fmla="*/ 4048464 h 6852679"/>
              <a:gd name="connsiteX5290" fmla="*/ 1069806 w 12157697"/>
              <a:gd name="connsiteY5290" fmla="*/ 4048464 h 6852679"/>
              <a:gd name="connsiteX5291" fmla="*/ 1069806 w 12157697"/>
              <a:gd name="connsiteY5291" fmla="*/ 4060102 h 6852679"/>
              <a:gd name="connsiteX5292" fmla="*/ 1042375 w 12157697"/>
              <a:gd name="connsiteY5292" fmla="*/ 4060102 h 6852679"/>
              <a:gd name="connsiteX5293" fmla="*/ 1042375 w 12157697"/>
              <a:gd name="connsiteY5293" fmla="*/ 4032670 h 6852679"/>
              <a:gd name="connsiteX5294" fmla="*/ 1069806 w 12157697"/>
              <a:gd name="connsiteY5294" fmla="*/ 4032670 h 6852679"/>
              <a:gd name="connsiteX5295" fmla="*/ 1069806 w 12157697"/>
              <a:gd name="connsiteY5295" fmla="*/ 4044308 h 6852679"/>
              <a:gd name="connsiteX5296" fmla="*/ 1919450 w 12157697"/>
              <a:gd name="connsiteY5296" fmla="*/ 4044308 h 6852679"/>
              <a:gd name="connsiteX5297" fmla="*/ 1919450 w 12157697"/>
              <a:gd name="connsiteY5297" fmla="*/ 4032670 h 6852679"/>
              <a:gd name="connsiteX5298" fmla="*/ 1946882 w 12157697"/>
              <a:gd name="connsiteY5298" fmla="*/ 4032670 h 6852679"/>
              <a:gd name="connsiteX5299" fmla="*/ 1946882 w 12157697"/>
              <a:gd name="connsiteY5299" fmla="*/ 4044308 h 6852679"/>
              <a:gd name="connsiteX5300" fmla="*/ 2078930 w 12157697"/>
              <a:gd name="connsiteY5300" fmla="*/ 4044308 h 6852679"/>
              <a:gd name="connsiteX5301" fmla="*/ 2078930 w 12157697"/>
              <a:gd name="connsiteY5301" fmla="*/ 4032670 h 6852679"/>
              <a:gd name="connsiteX5302" fmla="*/ 2106362 w 12157697"/>
              <a:gd name="connsiteY5302" fmla="*/ 4032670 h 6852679"/>
              <a:gd name="connsiteX5303" fmla="*/ 2106362 w 12157697"/>
              <a:gd name="connsiteY5303" fmla="*/ 4044308 h 6852679"/>
              <a:gd name="connsiteX5304" fmla="*/ 2250048 w 12157697"/>
              <a:gd name="connsiteY5304" fmla="*/ 4044308 h 6852679"/>
              <a:gd name="connsiteX5305" fmla="*/ 2250048 w 12157697"/>
              <a:gd name="connsiteY5305" fmla="*/ 3970990 h 6852679"/>
              <a:gd name="connsiteX5306" fmla="*/ 1548204 w 12157697"/>
              <a:gd name="connsiteY5306" fmla="*/ 3970990 h 6852679"/>
              <a:gd name="connsiteX5307" fmla="*/ 1548204 w 12157697"/>
              <a:gd name="connsiteY5307" fmla="*/ 3982627 h 6852679"/>
              <a:gd name="connsiteX5308" fmla="*/ 1520772 w 12157697"/>
              <a:gd name="connsiteY5308" fmla="*/ 3982627 h 6852679"/>
              <a:gd name="connsiteX5309" fmla="*/ 1520772 w 12157697"/>
              <a:gd name="connsiteY5309" fmla="*/ 3970990 h 6852679"/>
              <a:gd name="connsiteX5310" fmla="*/ 1468485 w 12157697"/>
              <a:gd name="connsiteY5310" fmla="*/ 3970990 h 6852679"/>
              <a:gd name="connsiteX5311" fmla="*/ 1468485 w 12157697"/>
              <a:gd name="connsiteY5311" fmla="*/ 3982627 h 6852679"/>
              <a:gd name="connsiteX5312" fmla="*/ 1441053 w 12157697"/>
              <a:gd name="connsiteY5312" fmla="*/ 3982627 h 6852679"/>
              <a:gd name="connsiteX5313" fmla="*/ 1441053 w 12157697"/>
              <a:gd name="connsiteY5313" fmla="*/ 3955195 h 6852679"/>
              <a:gd name="connsiteX5314" fmla="*/ 1468485 w 12157697"/>
              <a:gd name="connsiteY5314" fmla="*/ 3955195 h 6852679"/>
              <a:gd name="connsiteX5315" fmla="*/ 1468485 w 12157697"/>
              <a:gd name="connsiteY5315" fmla="*/ 3966833 h 6852679"/>
              <a:gd name="connsiteX5316" fmla="*/ 1520772 w 12157697"/>
              <a:gd name="connsiteY5316" fmla="*/ 3966833 h 6852679"/>
              <a:gd name="connsiteX5317" fmla="*/ 1520772 w 12157697"/>
              <a:gd name="connsiteY5317" fmla="*/ 3955195 h 6852679"/>
              <a:gd name="connsiteX5318" fmla="*/ 1548204 w 12157697"/>
              <a:gd name="connsiteY5318" fmla="*/ 3955195 h 6852679"/>
              <a:gd name="connsiteX5319" fmla="*/ 1548204 w 12157697"/>
              <a:gd name="connsiteY5319" fmla="*/ 3966833 h 6852679"/>
              <a:gd name="connsiteX5320" fmla="*/ 2250048 w 12157697"/>
              <a:gd name="connsiteY5320" fmla="*/ 3966833 h 6852679"/>
              <a:gd name="connsiteX5321" fmla="*/ 2250048 w 12157697"/>
              <a:gd name="connsiteY5321" fmla="*/ 3893515 h 6852679"/>
              <a:gd name="connsiteX5322" fmla="*/ 1388766 w 12157697"/>
              <a:gd name="connsiteY5322" fmla="*/ 3893515 h 6852679"/>
              <a:gd name="connsiteX5323" fmla="*/ 1388766 w 12157697"/>
              <a:gd name="connsiteY5323" fmla="*/ 3905153 h 6852679"/>
              <a:gd name="connsiteX5324" fmla="*/ 1361334 w 12157697"/>
              <a:gd name="connsiteY5324" fmla="*/ 3905153 h 6852679"/>
              <a:gd name="connsiteX5325" fmla="*/ 1361334 w 12157697"/>
              <a:gd name="connsiteY5325" fmla="*/ 3877721 h 6852679"/>
              <a:gd name="connsiteX5326" fmla="*/ 1388766 w 12157697"/>
              <a:gd name="connsiteY5326" fmla="*/ 3877721 h 6852679"/>
              <a:gd name="connsiteX5327" fmla="*/ 1388766 w 12157697"/>
              <a:gd name="connsiteY5327" fmla="*/ 3889359 h 6852679"/>
              <a:gd name="connsiteX5328" fmla="*/ 2250048 w 12157697"/>
              <a:gd name="connsiteY5328" fmla="*/ 3889359 h 6852679"/>
              <a:gd name="connsiteX5329" fmla="*/ 2250048 w 12157697"/>
              <a:gd name="connsiteY5329" fmla="*/ 3816040 h 6852679"/>
              <a:gd name="connsiteX5330" fmla="*/ 1867163 w 12157697"/>
              <a:gd name="connsiteY5330" fmla="*/ 3816040 h 6852679"/>
              <a:gd name="connsiteX5331" fmla="*/ 1867163 w 12157697"/>
              <a:gd name="connsiteY5331" fmla="*/ 3827678 h 6852679"/>
              <a:gd name="connsiteX5332" fmla="*/ 1839731 w 12157697"/>
              <a:gd name="connsiteY5332" fmla="*/ 3827678 h 6852679"/>
              <a:gd name="connsiteX5333" fmla="*/ 1839731 w 12157697"/>
              <a:gd name="connsiteY5333" fmla="*/ 3800246 h 6852679"/>
              <a:gd name="connsiteX5334" fmla="*/ 1867163 w 12157697"/>
              <a:gd name="connsiteY5334" fmla="*/ 3800246 h 6852679"/>
              <a:gd name="connsiteX5335" fmla="*/ 1867163 w 12157697"/>
              <a:gd name="connsiteY5335" fmla="*/ 3811884 h 6852679"/>
              <a:gd name="connsiteX5336" fmla="*/ 2250048 w 12157697"/>
              <a:gd name="connsiteY5336" fmla="*/ 3811884 h 6852679"/>
              <a:gd name="connsiteX5337" fmla="*/ 2250048 w 12157697"/>
              <a:gd name="connsiteY5337" fmla="*/ 3738566 h 6852679"/>
              <a:gd name="connsiteX5338" fmla="*/ 2106362 w 12157697"/>
              <a:gd name="connsiteY5338" fmla="*/ 3738566 h 6852679"/>
              <a:gd name="connsiteX5339" fmla="*/ 2106362 w 12157697"/>
              <a:gd name="connsiteY5339" fmla="*/ 3750204 h 6852679"/>
              <a:gd name="connsiteX5340" fmla="*/ 2078930 w 12157697"/>
              <a:gd name="connsiteY5340" fmla="*/ 3750204 h 6852679"/>
              <a:gd name="connsiteX5341" fmla="*/ 2078930 w 12157697"/>
              <a:gd name="connsiteY5341" fmla="*/ 3738566 h 6852679"/>
              <a:gd name="connsiteX5342" fmla="*/ 1946882 w 12157697"/>
              <a:gd name="connsiteY5342" fmla="*/ 3738566 h 6852679"/>
              <a:gd name="connsiteX5343" fmla="*/ 1946882 w 12157697"/>
              <a:gd name="connsiteY5343" fmla="*/ 3750204 h 6852679"/>
              <a:gd name="connsiteX5344" fmla="*/ 1919450 w 12157697"/>
              <a:gd name="connsiteY5344" fmla="*/ 3750204 h 6852679"/>
              <a:gd name="connsiteX5345" fmla="*/ 1919450 w 12157697"/>
              <a:gd name="connsiteY5345" fmla="*/ 3738566 h 6852679"/>
              <a:gd name="connsiteX5346" fmla="*/ 1787403 w 12157697"/>
              <a:gd name="connsiteY5346" fmla="*/ 3738566 h 6852679"/>
              <a:gd name="connsiteX5347" fmla="*/ 1787403 w 12157697"/>
              <a:gd name="connsiteY5347" fmla="*/ 3750204 h 6852679"/>
              <a:gd name="connsiteX5348" fmla="*/ 1759971 w 12157697"/>
              <a:gd name="connsiteY5348" fmla="*/ 3750204 h 6852679"/>
              <a:gd name="connsiteX5349" fmla="*/ 1759971 w 12157697"/>
              <a:gd name="connsiteY5349" fmla="*/ 3738566 h 6852679"/>
              <a:gd name="connsiteX5350" fmla="*/ 977161 w 12157697"/>
              <a:gd name="connsiteY5350" fmla="*/ 3738566 h 6852679"/>
              <a:gd name="connsiteX5351" fmla="*/ 947734 w 12157697"/>
              <a:gd name="connsiteY5351" fmla="*/ 3767161 h 6852679"/>
              <a:gd name="connsiteX5352" fmla="*/ 955839 w 12157697"/>
              <a:gd name="connsiteY5352" fmla="*/ 3775516 h 6852679"/>
              <a:gd name="connsiteX5353" fmla="*/ 936138 w 12157697"/>
              <a:gd name="connsiteY5353" fmla="*/ 3794635 h 6852679"/>
              <a:gd name="connsiteX5354" fmla="*/ 917019 w 12157697"/>
              <a:gd name="connsiteY5354" fmla="*/ 3774975 h 6852679"/>
              <a:gd name="connsiteX5355" fmla="*/ 936678 w 12157697"/>
              <a:gd name="connsiteY5355" fmla="*/ 3755856 h 6852679"/>
              <a:gd name="connsiteX5356" fmla="*/ 944783 w 12157697"/>
              <a:gd name="connsiteY5356" fmla="*/ 3764210 h 6852679"/>
              <a:gd name="connsiteX5357" fmla="*/ 974834 w 12157697"/>
              <a:gd name="connsiteY5357" fmla="*/ 3735033 h 6852679"/>
              <a:gd name="connsiteX5358" fmla="*/ 976288 w 12157697"/>
              <a:gd name="connsiteY5358" fmla="*/ 3734451 h 6852679"/>
              <a:gd name="connsiteX5359" fmla="*/ 1759929 w 12157697"/>
              <a:gd name="connsiteY5359" fmla="*/ 3734451 h 6852679"/>
              <a:gd name="connsiteX5360" fmla="*/ 1759929 w 12157697"/>
              <a:gd name="connsiteY5360" fmla="*/ 3722813 h 6852679"/>
              <a:gd name="connsiteX5361" fmla="*/ 1787361 w 12157697"/>
              <a:gd name="connsiteY5361" fmla="*/ 3722813 h 6852679"/>
              <a:gd name="connsiteX5362" fmla="*/ 1787361 w 12157697"/>
              <a:gd name="connsiteY5362" fmla="*/ 3734451 h 6852679"/>
              <a:gd name="connsiteX5363" fmla="*/ 1919409 w 12157697"/>
              <a:gd name="connsiteY5363" fmla="*/ 3734451 h 6852679"/>
              <a:gd name="connsiteX5364" fmla="*/ 1919409 w 12157697"/>
              <a:gd name="connsiteY5364" fmla="*/ 3722813 h 6852679"/>
              <a:gd name="connsiteX5365" fmla="*/ 1946841 w 12157697"/>
              <a:gd name="connsiteY5365" fmla="*/ 3722813 h 6852679"/>
              <a:gd name="connsiteX5366" fmla="*/ 1946841 w 12157697"/>
              <a:gd name="connsiteY5366" fmla="*/ 3734451 h 6852679"/>
              <a:gd name="connsiteX5367" fmla="*/ 2078888 w 12157697"/>
              <a:gd name="connsiteY5367" fmla="*/ 3734451 h 6852679"/>
              <a:gd name="connsiteX5368" fmla="*/ 2078888 w 12157697"/>
              <a:gd name="connsiteY5368" fmla="*/ 3722813 h 6852679"/>
              <a:gd name="connsiteX5369" fmla="*/ 2106321 w 12157697"/>
              <a:gd name="connsiteY5369" fmla="*/ 3722813 h 6852679"/>
              <a:gd name="connsiteX5370" fmla="*/ 2106321 w 12157697"/>
              <a:gd name="connsiteY5370" fmla="*/ 3734451 h 6852679"/>
              <a:gd name="connsiteX5371" fmla="*/ 2251211 w 12157697"/>
              <a:gd name="connsiteY5371" fmla="*/ 3734451 h 6852679"/>
              <a:gd name="connsiteX5372" fmla="*/ 2326691 w 12157697"/>
              <a:gd name="connsiteY5372" fmla="*/ 3661132 h 6852679"/>
              <a:gd name="connsiteX5373" fmla="*/ 1946841 w 12157697"/>
              <a:gd name="connsiteY5373" fmla="*/ 3661132 h 6852679"/>
              <a:gd name="connsiteX5374" fmla="*/ 1946841 w 12157697"/>
              <a:gd name="connsiteY5374" fmla="*/ 3672770 h 6852679"/>
              <a:gd name="connsiteX5375" fmla="*/ 1919409 w 12157697"/>
              <a:gd name="connsiteY5375" fmla="*/ 3672770 h 6852679"/>
              <a:gd name="connsiteX5376" fmla="*/ 1919409 w 12157697"/>
              <a:gd name="connsiteY5376" fmla="*/ 3661132 h 6852679"/>
              <a:gd name="connsiteX5377" fmla="*/ 1627923 w 12157697"/>
              <a:gd name="connsiteY5377" fmla="*/ 3661132 h 6852679"/>
              <a:gd name="connsiteX5378" fmla="*/ 1627923 w 12157697"/>
              <a:gd name="connsiteY5378" fmla="*/ 3672770 h 6852679"/>
              <a:gd name="connsiteX5379" fmla="*/ 1600491 w 12157697"/>
              <a:gd name="connsiteY5379" fmla="*/ 3672770 h 6852679"/>
              <a:gd name="connsiteX5380" fmla="*/ 1600491 w 12157697"/>
              <a:gd name="connsiteY5380" fmla="*/ 3645338 h 6852679"/>
              <a:gd name="connsiteX5381" fmla="*/ 1627923 w 12157697"/>
              <a:gd name="connsiteY5381" fmla="*/ 3645338 h 6852679"/>
              <a:gd name="connsiteX5382" fmla="*/ 1627923 w 12157697"/>
              <a:gd name="connsiteY5382" fmla="*/ 3656976 h 6852679"/>
              <a:gd name="connsiteX5383" fmla="*/ 1919409 w 12157697"/>
              <a:gd name="connsiteY5383" fmla="*/ 3656976 h 6852679"/>
              <a:gd name="connsiteX5384" fmla="*/ 1919409 w 12157697"/>
              <a:gd name="connsiteY5384" fmla="*/ 3645338 h 6852679"/>
              <a:gd name="connsiteX5385" fmla="*/ 1946841 w 12157697"/>
              <a:gd name="connsiteY5385" fmla="*/ 3645338 h 6852679"/>
              <a:gd name="connsiteX5386" fmla="*/ 1946841 w 12157697"/>
              <a:gd name="connsiteY5386" fmla="*/ 3656976 h 6852679"/>
              <a:gd name="connsiteX5387" fmla="*/ 2410691 w 12157697"/>
              <a:gd name="connsiteY5387" fmla="*/ 3656976 h 6852679"/>
              <a:gd name="connsiteX5388" fmla="*/ 2486129 w 12157697"/>
              <a:gd name="connsiteY5388" fmla="*/ 3583658 h 6852679"/>
              <a:gd name="connsiteX5389" fmla="*/ 2332635 w 12157697"/>
              <a:gd name="connsiteY5389" fmla="*/ 3583658 h 6852679"/>
              <a:gd name="connsiteX5390" fmla="*/ 2303208 w 12157697"/>
              <a:gd name="connsiteY5390" fmla="*/ 3612254 h 6852679"/>
              <a:gd name="connsiteX5391" fmla="*/ 2311312 w 12157697"/>
              <a:gd name="connsiteY5391" fmla="*/ 3620608 h 6852679"/>
              <a:gd name="connsiteX5392" fmla="*/ 2291653 w 12157697"/>
              <a:gd name="connsiteY5392" fmla="*/ 3639727 h 6852679"/>
              <a:gd name="connsiteX5393" fmla="*/ 2272534 w 12157697"/>
              <a:gd name="connsiteY5393" fmla="*/ 3620068 h 6852679"/>
              <a:gd name="connsiteX5394" fmla="*/ 2292193 w 12157697"/>
              <a:gd name="connsiteY5394" fmla="*/ 3600948 h 6852679"/>
              <a:gd name="connsiteX5395" fmla="*/ 2300298 w 12157697"/>
              <a:gd name="connsiteY5395" fmla="*/ 3609303 h 6852679"/>
              <a:gd name="connsiteX5396" fmla="*/ 2330307 w 12157697"/>
              <a:gd name="connsiteY5396" fmla="*/ 3580125 h 6852679"/>
              <a:gd name="connsiteX5397" fmla="*/ 2331762 w 12157697"/>
              <a:gd name="connsiteY5397" fmla="*/ 3579543 h 6852679"/>
              <a:gd name="connsiteX5398" fmla="*/ 2490369 w 12157697"/>
              <a:gd name="connsiteY5398" fmla="*/ 3579543 h 6852679"/>
              <a:gd name="connsiteX5399" fmla="*/ 2565848 w 12157697"/>
              <a:gd name="connsiteY5399" fmla="*/ 3506225 h 6852679"/>
              <a:gd name="connsiteX5400" fmla="*/ 2332593 w 12157697"/>
              <a:gd name="connsiteY5400" fmla="*/ 3506225 h 6852679"/>
              <a:gd name="connsiteX5401" fmla="*/ 2303166 w 12157697"/>
              <a:gd name="connsiteY5401" fmla="*/ 3534821 h 6852679"/>
              <a:gd name="connsiteX5402" fmla="*/ 2311271 w 12157697"/>
              <a:gd name="connsiteY5402" fmla="*/ 3543175 h 6852679"/>
              <a:gd name="connsiteX5403" fmla="*/ 2291611 w 12157697"/>
              <a:gd name="connsiteY5403" fmla="*/ 3562294 h 6852679"/>
              <a:gd name="connsiteX5404" fmla="*/ 2272492 w 12157697"/>
              <a:gd name="connsiteY5404" fmla="*/ 3542593 h 6852679"/>
              <a:gd name="connsiteX5405" fmla="*/ 2292152 w 12157697"/>
              <a:gd name="connsiteY5405" fmla="*/ 3523474 h 6852679"/>
              <a:gd name="connsiteX5406" fmla="*/ 2300257 w 12157697"/>
              <a:gd name="connsiteY5406" fmla="*/ 3531828 h 6852679"/>
              <a:gd name="connsiteX5407" fmla="*/ 2330265 w 12157697"/>
              <a:gd name="connsiteY5407" fmla="*/ 3502650 h 6852679"/>
              <a:gd name="connsiteX5408" fmla="*/ 2331720 w 12157697"/>
              <a:gd name="connsiteY5408" fmla="*/ 3502069 h 6852679"/>
              <a:gd name="connsiteX5409" fmla="*/ 2570088 w 12157697"/>
              <a:gd name="connsiteY5409" fmla="*/ 3502069 h 6852679"/>
              <a:gd name="connsiteX5410" fmla="*/ 2649225 w 12157697"/>
              <a:gd name="connsiteY5410" fmla="*/ 3425176 h 6852679"/>
              <a:gd name="connsiteX5411" fmla="*/ 2649765 w 12157697"/>
              <a:gd name="connsiteY5411" fmla="*/ 3424843 h 6852679"/>
              <a:gd name="connsiteX5412" fmla="*/ 2650680 w 12157697"/>
              <a:gd name="connsiteY5412" fmla="*/ 3424594 h 6852679"/>
              <a:gd name="connsiteX5413" fmla="*/ 3685199 w 12157697"/>
              <a:gd name="connsiteY5413" fmla="*/ 3424594 h 6852679"/>
              <a:gd name="connsiteX5414" fmla="*/ 3685199 w 12157697"/>
              <a:gd name="connsiteY5414" fmla="*/ 3351276 h 6852679"/>
              <a:gd name="connsiteX5415" fmla="*/ 3302314 w 12157697"/>
              <a:gd name="connsiteY5415" fmla="*/ 3351276 h 6852679"/>
              <a:gd name="connsiteX5416" fmla="*/ 3302314 w 12157697"/>
              <a:gd name="connsiteY5416" fmla="*/ 3362913 h 6852679"/>
              <a:gd name="connsiteX5417" fmla="*/ 3274882 w 12157697"/>
              <a:gd name="connsiteY5417" fmla="*/ 3362913 h 6852679"/>
              <a:gd name="connsiteX5418" fmla="*/ 3274882 w 12157697"/>
              <a:gd name="connsiteY5418" fmla="*/ 3351276 h 6852679"/>
              <a:gd name="connsiteX5419" fmla="*/ 3222595 w 12157697"/>
              <a:gd name="connsiteY5419" fmla="*/ 3351276 h 6852679"/>
              <a:gd name="connsiteX5420" fmla="*/ 3222595 w 12157697"/>
              <a:gd name="connsiteY5420" fmla="*/ 3362913 h 6852679"/>
              <a:gd name="connsiteX5421" fmla="*/ 3195163 w 12157697"/>
              <a:gd name="connsiteY5421" fmla="*/ 3362913 h 6852679"/>
              <a:gd name="connsiteX5422" fmla="*/ 3195163 w 12157697"/>
              <a:gd name="connsiteY5422" fmla="*/ 3351276 h 6852679"/>
              <a:gd name="connsiteX5423" fmla="*/ 2504957 w 12157697"/>
              <a:gd name="connsiteY5423" fmla="*/ 3351276 h 6852679"/>
              <a:gd name="connsiteX5424" fmla="*/ 2504957 w 12157697"/>
              <a:gd name="connsiteY5424" fmla="*/ 3362913 h 6852679"/>
              <a:gd name="connsiteX5425" fmla="*/ 2477526 w 12157697"/>
              <a:gd name="connsiteY5425" fmla="*/ 3362913 h 6852679"/>
              <a:gd name="connsiteX5426" fmla="*/ 2477526 w 12157697"/>
              <a:gd name="connsiteY5426" fmla="*/ 3335481 h 6852679"/>
              <a:gd name="connsiteX5427" fmla="*/ 2504957 w 12157697"/>
              <a:gd name="connsiteY5427" fmla="*/ 3335481 h 6852679"/>
              <a:gd name="connsiteX5428" fmla="*/ 2504957 w 12157697"/>
              <a:gd name="connsiteY5428" fmla="*/ 3347119 h 6852679"/>
              <a:gd name="connsiteX5429" fmla="*/ 3195163 w 12157697"/>
              <a:gd name="connsiteY5429" fmla="*/ 3347119 h 6852679"/>
              <a:gd name="connsiteX5430" fmla="*/ 3195163 w 12157697"/>
              <a:gd name="connsiteY5430" fmla="*/ 3335481 h 6852679"/>
              <a:gd name="connsiteX5431" fmla="*/ 3222595 w 12157697"/>
              <a:gd name="connsiteY5431" fmla="*/ 3335481 h 6852679"/>
              <a:gd name="connsiteX5432" fmla="*/ 3222595 w 12157697"/>
              <a:gd name="connsiteY5432" fmla="*/ 3347119 h 6852679"/>
              <a:gd name="connsiteX5433" fmla="*/ 3274882 w 12157697"/>
              <a:gd name="connsiteY5433" fmla="*/ 3347119 h 6852679"/>
              <a:gd name="connsiteX5434" fmla="*/ 3274882 w 12157697"/>
              <a:gd name="connsiteY5434" fmla="*/ 3335481 h 6852679"/>
              <a:gd name="connsiteX5435" fmla="*/ 3302314 w 12157697"/>
              <a:gd name="connsiteY5435" fmla="*/ 3335481 h 6852679"/>
              <a:gd name="connsiteX5436" fmla="*/ 3302314 w 12157697"/>
              <a:gd name="connsiteY5436" fmla="*/ 3347119 h 6852679"/>
              <a:gd name="connsiteX5437" fmla="*/ 3685199 w 12157697"/>
              <a:gd name="connsiteY5437" fmla="*/ 3347119 h 6852679"/>
              <a:gd name="connsiteX5438" fmla="*/ 3685199 w 12157697"/>
              <a:gd name="connsiteY5438" fmla="*/ 3196326 h 6852679"/>
              <a:gd name="connsiteX5439" fmla="*/ 3621274 w 12157697"/>
              <a:gd name="connsiteY5439" fmla="*/ 3196326 h 6852679"/>
              <a:gd name="connsiteX5440" fmla="*/ 3621274 w 12157697"/>
              <a:gd name="connsiteY5440" fmla="*/ 3207964 h 6852679"/>
              <a:gd name="connsiteX5441" fmla="*/ 3593842 w 12157697"/>
              <a:gd name="connsiteY5441" fmla="*/ 3207964 h 6852679"/>
              <a:gd name="connsiteX5442" fmla="*/ 3593842 w 12157697"/>
              <a:gd name="connsiteY5442" fmla="*/ 3196326 h 6852679"/>
              <a:gd name="connsiteX5443" fmla="*/ 3063115 w 12157697"/>
              <a:gd name="connsiteY5443" fmla="*/ 3196326 h 6852679"/>
              <a:gd name="connsiteX5444" fmla="*/ 3063115 w 12157697"/>
              <a:gd name="connsiteY5444" fmla="*/ 3207964 h 6852679"/>
              <a:gd name="connsiteX5445" fmla="*/ 3035684 w 12157697"/>
              <a:gd name="connsiteY5445" fmla="*/ 3207964 h 6852679"/>
              <a:gd name="connsiteX5446" fmla="*/ 3035684 w 12157697"/>
              <a:gd name="connsiteY5446" fmla="*/ 3196326 h 6852679"/>
              <a:gd name="connsiteX5447" fmla="*/ 2983396 w 12157697"/>
              <a:gd name="connsiteY5447" fmla="*/ 3196326 h 6852679"/>
              <a:gd name="connsiteX5448" fmla="*/ 2983396 w 12157697"/>
              <a:gd name="connsiteY5448" fmla="*/ 3207964 h 6852679"/>
              <a:gd name="connsiteX5449" fmla="*/ 2955965 w 12157697"/>
              <a:gd name="connsiteY5449" fmla="*/ 3207964 h 6852679"/>
              <a:gd name="connsiteX5450" fmla="*/ 2955965 w 12157697"/>
              <a:gd name="connsiteY5450" fmla="*/ 3196326 h 6852679"/>
              <a:gd name="connsiteX5451" fmla="*/ 2186040 w 12157697"/>
              <a:gd name="connsiteY5451" fmla="*/ 3196326 h 6852679"/>
              <a:gd name="connsiteX5452" fmla="*/ 2186040 w 12157697"/>
              <a:gd name="connsiteY5452" fmla="*/ 3207964 h 6852679"/>
              <a:gd name="connsiteX5453" fmla="*/ 2158608 w 12157697"/>
              <a:gd name="connsiteY5453" fmla="*/ 3207964 h 6852679"/>
              <a:gd name="connsiteX5454" fmla="*/ 2158608 w 12157697"/>
              <a:gd name="connsiteY5454" fmla="*/ 3180532 h 6852679"/>
              <a:gd name="connsiteX5455" fmla="*/ 2186040 w 12157697"/>
              <a:gd name="connsiteY5455" fmla="*/ 3180532 h 6852679"/>
              <a:gd name="connsiteX5456" fmla="*/ 2186040 w 12157697"/>
              <a:gd name="connsiteY5456" fmla="*/ 3192170 h 6852679"/>
              <a:gd name="connsiteX5457" fmla="*/ 2955965 w 12157697"/>
              <a:gd name="connsiteY5457" fmla="*/ 3192170 h 6852679"/>
              <a:gd name="connsiteX5458" fmla="*/ 2955965 w 12157697"/>
              <a:gd name="connsiteY5458" fmla="*/ 3180532 h 6852679"/>
              <a:gd name="connsiteX5459" fmla="*/ 2983396 w 12157697"/>
              <a:gd name="connsiteY5459" fmla="*/ 3180532 h 6852679"/>
              <a:gd name="connsiteX5460" fmla="*/ 2983396 w 12157697"/>
              <a:gd name="connsiteY5460" fmla="*/ 3192170 h 6852679"/>
              <a:gd name="connsiteX5461" fmla="*/ 3035684 w 12157697"/>
              <a:gd name="connsiteY5461" fmla="*/ 3192170 h 6852679"/>
              <a:gd name="connsiteX5462" fmla="*/ 3035684 w 12157697"/>
              <a:gd name="connsiteY5462" fmla="*/ 3180532 h 6852679"/>
              <a:gd name="connsiteX5463" fmla="*/ 3063115 w 12157697"/>
              <a:gd name="connsiteY5463" fmla="*/ 3180532 h 6852679"/>
              <a:gd name="connsiteX5464" fmla="*/ 3063115 w 12157697"/>
              <a:gd name="connsiteY5464" fmla="*/ 3192170 h 6852679"/>
              <a:gd name="connsiteX5465" fmla="*/ 3593842 w 12157697"/>
              <a:gd name="connsiteY5465" fmla="*/ 3192170 h 6852679"/>
              <a:gd name="connsiteX5466" fmla="*/ 3593842 w 12157697"/>
              <a:gd name="connsiteY5466" fmla="*/ 3180532 h 6852679"/>
              <a:gd name="connsiteX5467" fmla="*/ 3621274 w 12157697"/>
              <a:gd name="connsiteY5467" fmla="*/ 3180532 h 6852679"/>
              <a:gd name="connsiteX5468" fmla="*/ 3621274 w 12157697"/>
              <a:gd name="connsiteY5468" fmla="*/ 3192170 h 6852679"/>
              <a:gd name="connsiteX5469" fmla="*/ 3685199 w 12157697"/>
              <a:gd name="connsiteY5469" fmla="*/ 3192170 h 6852679"/>
              <a:gd name="connsiteX5470" fmla="*/ 3685199 w 12157697"/>
              <a:gd name="connsiteY5470" fmla="*/ 3118852 h 6852679"/>
              <a:gd name="connsiteX5471" fmla="*/ 3302314 w 12157697"/>
              <a:gd name="connsiteY5471" fmla="*/ 3118852 h 6852679"/>
              <a:gd name="connsiteX5472" fmla="*/ 3302314 w 12157697"/>
              <a:gd name="connsiteY5472" fmla="*/ 3130490 h 6852679"/>
              <a:gd name="connsiteX5473" fmla="*/ 3274882 w 12157697"/>
              <a:gd name="connsiteY5473" fmla="*/ 3130490 h 6852679"/>
              <a:gd name="connsiteX5474" fmla="*/ 3274882 w 12157697"/>
              <a:gd name="connsiteY5474" fmla="*/ 3118852 h 6852679"/>
              <a:gd name="connsiteX5475" fmla="*/ 2903636 w 12157697"/>
              <a:gd name="connsiteY5475" fmla="*/ 3118852 h 6852679"/>
              <a:gd name="connsiteX5476" fmla="*/ 2903636 w 12157697"/>
              <a:gd name="connsiteY5476" fmla="*/ 3130490 h 6852679"/>
              <a:gd name="connsiteX5477" fmla="*/ 2876204 w 12157697"/>
              <a:gd name="connsiteY5477" fmla="*/ 3130490 h 6852679"/>
              <a:gd name="connsiteX5478" fmla="*/ 2876204 w 12157697"/>
              <a:gd name="connsiteY5478" fmla="*/ 3103058 h 6852679"/>
              <a:gd name="connsiteX5479" fmla="*/ 2903636 w 12157697"/>
              <a:gd name="connsiteY5479" fmla="*/ 3103058 h 6852679"/>
              <a:gd name="connsiteX5480" fmla="*/ 2903636 w 12157697"/>
              <a:gd name="connsiteY5480" fmla="*/ 3114695 h 6852679"/>
              <a:gd name="connsiteX5481" fmla="*/ 3274882 w 12157697"/>
              <a:gd name="connsiteY5481" fmla="*/ 3114695 h 6852679"/>
              <a:gd name="connsiteX5482" fmla="*/ 3274882 w 12157697"/>
              <a:gd name="connsiteY5482" fmla="*/ 3103058 h 6852679"/>
              <a:gd name="connsiteX5483" fmla="*/ 3302314 w 12157697"/>
              <a:gd name="connsiteY5483" fmla="*/ 3103058 h 6852679"/>
              <a:gd name="connsiteX5484" fmla="*/ 3302314 w 12157697"/>
              <a:gd name="connsiteY5484" fmla="*/ 3114695 h 6852679"/>
              <a:gd name="connsiteX5485" fmla="*/ 3685199 w 12157697"/>
              <a:gd name="connsiteY5485" fmla="*/ 3114695 h 6852679"/>
              <a:gd name="connsiteX5486" fmla="*/ 3685199 w 12157697"/>
              <a:gd name="connsiteY5486" fmla="*/ 3041377 h 6852679"/>
              <a:gd name="connsiteX5487" fmla="*/ 3541513 w 12157697"/>
              <a:gd name="connsiteY5487" fmla="*/ 3041377 h 6852679"/>
              <a:gd name="connsiteX5488" fmla="*/ 3541513 w 12157697"/>
              <a:gd name="connsiteY5488" fmla="*/ 3053015 h 6852679"/>
              <a:gd name="connsiteX5489" fmla="*/ 3514081 w 12157697"/>
              <a:gd name="connsiteY5489" fmla="*/ 3053015 h 6852679"/>
              <a:gd name="connsiteX5490" fmla="*/ 3514081 w 12157697"/>
              <a:gd name="connsiteY5490" fmla="*/ 3041377 h 6852679"/>
              <a:gd name="connsiteX5491" fmla="*/ 3142834 w 12157697"/>
              <a:gd name="connsiteY5491" fmla="*/ 3041377 h 6852679"/>
              <a:gd name="connsiteX5492" fmla="*/ 3142834 w 12157697"/>
              <a:gd name="connsiteY5492" fmla="*/ 3053015 h 6852679"/>
              <a:gd name="connsiteX5493" fmla="*/ 3115403 w 12157697"/>
              <a:gd name="connsiteY5493" fmla="*/ 3053015 h 6852679"/>
              <a:gd name="connsiteX5494" fmla="*/ 3115403 w 12157697"/>
              <a:gd name="connsiteY5494" fmla="*/ 3041377 h 6852679"/>
              <a:gd name="connsiteX5495" fmla="*/ 2823917 w 12157697"/>
              <a:gd name="connsiteY5495" fmla="*/ 3041377 h 6852679"/>
              <a:gd name="connsiteX5496" fmla="*/ 2823917 w 12157697"/>
              <a:gd name="connsiteY5496" fmla="*/ 3053015 h 6852679"/>
              <a:gd name="connsiteX5497" fmla="*/ 2796485 w 12157697"/>
              <a:gd name="connsiteY5497" fmla="*/ 3053015 h 6852679"/>
              <a:gd name="connsiteX5498" fmla="*/ 2796485 w 12157697"/>
              <a:gd name="connsiteY5498" fmla="*/ 3041377 h 6852679"/>
              <a:gd name="connsiteX5499" fmla="*/ 2425238 w 12157697"/>
              <a:gd name="connsiteY5499" fmla="*/ 3041377 h 6852679"/>
              <a:gd name="connsiteX5500" fmla="*/ 2425238 w 12157697"/>
              <a:gd name="connsiteY5500" fmla="*/ 3053015 h 6852679"/>
              <a:gd name="connsiteX5501" fmla="*/ 2397806 w 12157697"/>
              <a:gd name="connsiteY5501" fmla="*/ 3053015 h 6852679"/>
              <a:gd name="connsiteX5502" fmla="*/ 2397806 w 12157697"/>
              <a:gd name="connsiteY5502" fmla="*/ 3025583 h 6852679"/>
              <a:gd name="connsiteX5503" fmla="*/ 2425238 w 12157697"/>
              <a:gd name="connsiteY5503" fmla="*/ 3025583 h 6852679"/>
              <a:gd name="connsiteX5504" fmla="*/ 2425238 w 12157697"/>
              <a:gd name="connsiteY5504" fmla="*/ 3037221 h 6852679"/>
              <a:gd name="connsiteX5505" fmla="*/ 2796485 w 12157697"/>
              <a:gd name="connsiteY5505" fmla="*/ 3037221 h 6852679"/>
              <a:gd name="connsiteX5506" fmla="*/ 2796485 w 12157697"/>
              <a:gd name="connsiteY5506" fmla="*/ 3025583 h 6852679"/>
              <a:gd name="connsiteX5507" fmla="*/ 2823917 w 12157697"/>
              <a:gd name="connsiteY5507" fmla="*/ 3025583 h 6852679"/>
              <a:gd name="connsiteX5508" fmla="*/ 2823917 w 12157697"/>
              <a:gd name="connsiteY5508" fmla="*/ 3037221 h 6852679"/>
              <a:gd name="connsiteX5509" fmla="*/ 3115403 w 12157697"/>
              <a:gd name="connsiteY5509" fmla="*/ 3037221 h 6852679"/>
              <a:gd name="connsiteX5510" fmla="*/ 3115403 w 12157697"/>
              <a:gd name="connsiteY5510" fmla="*/ 3025583 h 6852679"/>
              <a:gd name="connsiteX5511" fmla="*/ 3142834 w 12157697"/>
              <a:gd name="connsiteY5511" fmla="*/ 3025583 h 6852679"/>
              <a:gd name="connsiteX5512" fmla="*/ 3142834 w 12157697"/>
              <a:gd name="connsiteY5512" fmla="*/ 3037221 h 6852679"/>
              <a:gd name="connsiteX5513" fmla="*/ 3514081 w 12157697"/>
              <a:gd name="connsiteY5513" fmla="*/ 3037221 h 6852679"/>
              <a:gd name="connsiteX5514" fmla="*/ 3514081 w 12157697"/>
              <a:gd name="connsiteY5514" fmla="*/ 3025583 h 6852679"/>
              <a:gd name="connsiteX5515" fmla="*/ 3541513 w 12157697"/>
              <a:gd name="connsiteY5515" fmla="*/ 3025583 h 6852679"/>
              <a:gd name="connsiteX5516" fmla="*/ 3541513 w 12157697"/>
              <a:gd name="connsiteY5516" fmla="*/ 3037221 h 6852679"/>
              <a:gd name="connsiteX5517" fmla="*/ 3686404 w 12157697"/>
              <a:gd name="connsiteY5517" fmla="*/ 3037221 h 6852679"/>
              <a:gd name="connsiteX5518" fmla="*/ 3730835 w 12157697"/>
              <a:gd name="connsiteY5518" fmla="*/ 2994037 h 6852679"/>
              <a:gd name="connsiteX5519" fmla="*/ 3761883 w 12157697"/>
              <a:gd name="connsiteY5519" fmla="*/ 2963902 h 6852679"/>
              <a:gd name="connsiteX5520" fmla="*/ 3063115 w 12157697"/>
              <a:gd name="connsiteY5520" fmla="*/ 2963902 h 6852679"/>
              <a:gd name="connsiteX5521" fmla="*/ 3063115 w 12157697"/>
              <a:gd name="connsiteY5521" fmla="*/ 2975540 h 6852679"/>
              <a:gd name="connsiteX5522" fmla="*/ 3035684 w 12157697"/>
              <a:gd name="connsiteY5522" fmla="*/ 2975540 h 6852679"/>
              <a:gd name="connsiteX5523" fmla="*/ 3035684 w 12157697"/>
              <a:gd name="connsiteY5523" fmla="*/ 2948108 h 6852679"/>
              <a:gd name="connsiteX5524" fmla="*/ 3063115 w 12157697"/>
              <a:gd name="connsiteY5524" fmla="*/ 2948108 h 6852679"/>
              <a:gd name="connsiteX5525" fmla="*/ 3063115 w 12157697"/>
              <a:gd name="connsiteY5525" fmla="*/ 2959746 h 6852679"/>
              <a:gd name="connsiteX5526" fmla="*/ 3766164 w 12157697"/>
              <a:gd name="connsiteY5526" fmla="*/ 2959746 h 6852679"/>
              <a:gd name="connsiteX5527" fmla="*/ 3841603 w 12157697"/>
              <a:gd name="connsiteY5527" fmla="*/ 2886428 h 6852679"/>
              <a:gd name="connsiteX5528" fmla="*/ 3767827 w 12157697"/>
              <a:gd name="connsiteY5528" fmla="*/ 2886428 h 6852679"/>
              <a:gd name="connsiteX5529" fmla="*/ 3738400 w 12157697"/>
              <a:gd name="connsiteY5529" fmla="*/ 2915024 h 6852679"/>
              <a:gd name="connsiteX5530" fmla="*/ 3746505 w 12157697"/>
              <a:gd name="connsiteY5530" fmla="*/ 2923378 h 6852679"/>
              <a:gd name="connsiteX5531" fmla="*/ 3726845 w 12157697"/>
              <a:gd name="connsiteY5531" fmla="*/ 2942497 h 6852679"/>
              <a:gd name="connsiteX5532" fmla="*/ 3707726 w 12157697"/>
              <a:gd name="connsiteY5532" fmla="*/ 2922838 h 6852679"/>
              <a:gd name="connsiteX5533" fmla="*/ 3727386 w 12157697"/>
              <a:gd name="connsiteY5533" fmla="*/ 2903718 h 6852679"/>
              <a:gd name="connsiteX5534" fmla="*/ 3735490 w 12157697"/>
              <a:gd name="connsiteY5534" fmla="*/ 2912073 h 6852679"/>
              <a:gd name="connsiteX5535" fmla="*/ 3761842 w 12157697"/>
              <a:gd name="connsiteY5535" fmla="*/ 2886469 h 6852679"/>
              <a:gd name="connsiteX5536" fmla="*/ 3222512 w 12157697"/>
              <a:gd name="connsiteY5536" fmla="*/ 2886469 h 6852679"/>
              <a:gd name="connsiteX5537" fmla="*/ 3222512 w 12157697"/>
              <a:gd name="connsiteY5537" fmla="*/ 2898107 h 6852679"/>
              <a:gd name="connsiteX5538" fmla="*/ 3195080 w 12157697"/>
              <a:gd name="connsiteY5538" fmla="*/ 2898107 h 6852679"/>
              <a:gd name="connsiteX5539" fmla="*/ 3195080 w 12157697"/>
              <a:gd name="connsiteY5539" fmla="*/ 2886469 h 6852679"/>
              <a:gd name="connsiteX5540" fmla="*/ 2823834 w 12157697"/>
              <a:gd name="connsiteY5540" fmla="*/ 2886469 h 6852679"/>
              <a:gd name="connsiteX5541" fmla="*/ 2823834 w 12157697"/>
              <a:gd name="connsiteY5541" fmla="*/ 2898107 h 6852679"/>
              <a:gd name="connsiteX5542" fmla="*/ 2796402 w 12157697"/>
              <a:gd name="connsiteY5542" fmla="*/ 2898107 h 6852679"/>
              <a:gd name="connsiteX5543" fmla="*/ 2796402 w 12157697"/>
              <a:gd name="connsiteY5543" fmla="*/ 2870675 h 6852679"/>
              <a:gd name="connsiteX5544" fmla="*/ 2823834 w 12157697"/>
              <a:gd name="connsiteY5544" fmla="*/ 2870675 h 6852679"/>
              <a:gd name="connsiteX5545" fmla="*/ 2823834 w 12157697"/>
              <a:gd name="connsiteY5545" fmla="*/ 2882313 h 6852679"/>
              <a:gd name="connsiteX5546" fmla="*/ 3195080 w 12157697"/>
              <a:gd name="connsiteY5546" fmla="*/ 2882313 h 6852679"/>
              <a:gd name="connsiteX5547" fmla="*/ 3195080 w 12157697"/>
              <a:gd name="connsiteY5547" fmla="*/ 2870675 h 6852679"/>
              <a:gd name="connsiteX5548" fmla="*/ 3222512 w 12157697"/>
              <a:gd name="connsiteY5548" fmla="*/ 2870675 h 6852679"/>
              <a:gd name="connsiteX5549" fmla="*/ 3222512 w 12157697"/>
              <a:gd name="connsiteY5549" fmla="*/ 2882313 h 6852679"/>
              <a:gd name="connsiteX5550" fmla="*/ 3845842 w 12157697"/>
              <a:gd name="connsiteY5550" fmla="*/ 2882313 h 6852679"/>
              <a:gd name="connsiteX5551" fmla="*/ 3870863 w 12157697"/>
              <a:gd name="connsiteY5551" fmla="*/ 2857998 h 6852679"/>
              <a:gd name="connsiteX5552" fmla="*/ 3875269 w 12157697"/>
              <a:gd name="connsiteY5552" fmla="*/ 2853717 h 6852679"/>
              <a:gd name="connsiteX5553" fmla="*/ 3867164 w 12157697"/>
              <a:gd name="connsiteY5553" fmla="*/ 2845364 h 6852679"/>
              <a:gd name="connsiteX5554" fmla="*/ 3886824 w 12157697"/>
              <a:gd name="connsiteY5554" fmla="*/ 2826244 h 6852679"/>
              <a:gd name="connsiteX5555" fmla="*/ 3894929 w 12157697"/>
              <a:gd name="connsiteY5555" fmla="*/ 2834598 h 6852679"/>
              <a:gd name="connsiteX5556" fmla="*/ 3921280 w 12157697"/>
              <a:gd name="connsiteY5556" fmla="*/ 2808996 h 6852679"/>
              <a:gd name="connsiteX5557" fmla="*/ 3608306 w 12157697"/>
              <a:gd name="connsiteY5557" fmla="*/ 2808996 h 6852679"/>
              <a:gd name="connsiteX5558" fmla="*/ 3578879 w 12157697"/>
              <a:gd name="connsiteY5558" fmla="*/ 2837592 h 6852679"/>
              <a:gd name="connsiteX5559" fmla="*/ 3586984 w 12157697"/>
              <a:gd name="connsiteY5559" fmla="*/ 2845945 h 6852679"/>
              <a:gd name="connsiteX5560" fmla="*/ 3567324 w 12157697"/>
              <a:gd name="connsiteY5560" fmla="*/ 2865064 h 6852679"/>
              <a:gd name="connsiteX5561" fmla="*/ 3548205 w 12157697"/>
              <a:gd name="connsiteY5561" fmla="*/ 2845405 h 6852679"/>
              <a:gd name="connsiteX5562" fmla="*/ 3567864 w 12157697"/>
              <a:gd name="connsiteY5562" fmla="*/ 2826285 h 6852679"/>
              <a:gd name="connsiteX5563" fmla="*/ 3575969 w 12157697"/>
              <a:gd name="connsiteY5563" fmla="*/ 2834640 h 6852679"/>
              <a:gd name="connsiteX5564" fmla="*/ 3605978 w 12157697"/>
              <a:gd name="connsiteY5564" fmla="*/ 2805462 h 6852679"/>
              <a:gd name="connsiteX5565" fmla="*/ 3607433 w 12157697"/>
              <a:gd name="connsiteY5565" fmla="*/ 2804880 h 6852679"/>
              <a:gd name="connsiteX5566" fmla="*/ 3924314 w 12157697"/>
              <a:gd name="connsiteY5566" fmla="*/ 2804880 h 6852679"/>
              <a:gd name="connsiteX5567" fmla="*/ 3924314 w 12157697"/>
              <a:gd name="connsiteY5567" fmla="*/ 2731562 h 6852679"/>
              <a:gd name="connsiteX5568" fmla="*/ 3860389 w 12157697"/>
              <a:gd name="connsiteY5568" fmla="*/ 2731562 h 6852679"/>
              <a:gd name="connsiteX5569" fmla="*/ 3860389 w 12157697"/>
              <a:gd name="connsiteY5569" fmla="*/ 2743200 h 6852679"/>
              <a:gd name="connsiteX5570" fmla="*/ 3832957 w 12157697"/>
              <a:gd name="connsiteY5570" fmla="*/ 2743200 h 6852679"/>
              <a:gd name="connsiteX5571" fmla="*/ 3832957 w 12157697"/>
              <a:gd name="connsiteY5571" fmla="*/ 2715769 h 6852679"/>
              <a:gd name="connsiteX5572" fmla="*/ 3860389 w 12157697"/>
              <a:gd name="connsiteY5572" fmla="*/ 2715769 h 6852679"/>
              <a:gd name="connsiteX5573" fmla="*/ 3860389 w 12157697"/>
              <a:gd name="connsiteY5573" fmla="*/ 2727405 h 6852679"/>
              <a:gd name="connsiteX5574" fmla="*/ 3925561 w 12157697"/>
              <a:gd name="connsiteY5574" fmla="*/ 2727405 h 6852679"/>
              <a:gd name="connsiteX5575" fmla="*/ 4000666 w 12157697"/>
              <a:gd name="connsiteY5575" fmla="*/ 2654461 h 6852679"/>
              <a:gd name="connsiteX5576" fmla="*/ 4154327 w 12157697"/>
              <a:gd name="connsiteY5576" fmla="*/ 2505165 h 6852679"/>
              <a:gd name="connsiteX5577" fmla="*/ 4146222 w 12157697"/>
              <a:gd name="connsiteY5577" fmla="*/ 2496810 h 6852679"/>
              <a:gd name="connsiteX5578" fmla="*/ 4165882 w 12157697"/>
              <a:gd name="connsiteY5578" fmla="*/ 2477691 h 6852679"/>
              <a:gd name="connsiteX5579" fmla="*/ 4173987 w 12157697"/>
              <a:gd name="connsiteY5579" fmla="*/ 2486045 h 6852679"/>
              <a:gd name="connsiteX5580" fmla="*/ 4322993 w 12157697"/>
              <a:gd name="connsiteY5580" fmla="*/ 2341279 h 6852679"/>
              <a:gd name="connsiteX5581" fmla="*/ 4322993 w 12157697"/>
              <a:gd name="connsiteY5581" fmla="*/ 2269623 h 6852679"/>
              <a:gd name="connsiteX5582" fmla="*/ 4057401 w 12157697"/>
              <a:gd name="connsiteY5582" fmla="*/ 2527651 h 6852679"/>
              <a:gd name="connsiteX5583" fmla="*/ 4007566 w 12157697"/>
              <a:gd name="connsiteY5583" fmla="*/ 2576072 h 6852679"/>
              <a:gd name="connsiteX5584" fmla="*/ 3977557 w 12157697"/>
              <a:gd name="connsiteY5584" fmla="*/ 2605250 h 6852679"/>
              <a:gd name="connsiteX5585" fmla="*/ 3985662 w 12157697"/>
              <a:gd name="connsiteY5585" fmla="*/ 2613604 h 6852679"/>
              <a:gd name="connsiteX5586" fmla="*/ 3966003 w 12157697"/>
              <a:gd name="connsiteY5586" fmla="*/ 2632723 h 6852679"/>
              <a:gd name="connsiteX5587" fmla="*/ 3957898 w 12157697"/>
              <a:gd name="connsiteY5587" fmla="*/ 2624369 h 6852679"/>
              <a:gd name="connsiteX5588" fmla="*/ 3937698 w 12157697"/>
              <a:gd name="connsiteY5588" fmla="*/ 2643987 h 6852679"/>
              <a:gd name="connsiteX5589" fmla="*/ 3945802 w 12157697"/>
              <a:gd name="connsiteY5589" fmla="*/ 2652342 h 6852679"/>
              <a:gd name="connsiteX5590" fmla="*/ 3926143 w 12157697"/>
              <a:gd name="connsiteY5590" fmla="*/ 2671461 h 6852679"/>
              <a:gd name="connsiteX5591" fmla="*/ 3909310 w 12157697"/>
              <a:gd name="connsiteY5591" fmla="*/ 2654129 h 6852679"/>
              <a:gd name="connsiteX5592" fmla="*/ 3541471 w 12157697"/>
              <a:gd name="connsiteY5592" fmla="*/ 2654129 h 6852679"/>
              <a:gd name="connsiteX5593" fmla="*/ 3541471 w 12157697"/>
              <a:gd name="connsiteY5593" fmla="*/ 2665767 h 6852679"/>
              <a:gd name="connsiteX5594" fmla="*/ 3514040 w 12157697"/>
              <a:gd name="connsiteY5594" fmla="*/ 2665767 h 6852679"/>
              <a:gd name="connsiteX5595" fmla="*/ 3514040 w 12157697"/>
              <a:gd name="connsiteY5595" fmla="*/ 2654129 h 6852679"/>
              <a:gd name="connsiteX5596" fmla="*/ 3129908 w 12157697"/>
              <a:gd name="connsiteY5596" fmla="*/ 2654129 h 6852679"/>
              <a:gd name="connsiteX5597" fmla="*/ 3051394 w 12157697"/>
              <a:gd name="connsiteY5597" fmla="*/ 2730398 h 6852679"/>
              <a:gd name="connsiteX5598" fmla="*/ 3051394 w 12157697"/>
              <a:gd name="connsiteY5598" fmla="*/ 2807000 h 6852679"/>
              <a:gd name="connsiteX5599" fmla="*/ 3049316 w 12157697"/>
              <a:gd name="connsiteY5599" fmla="*/ 2809078 h 6852679"/>
              <a:gd name="connsiteX5600" fmla="*/ 2823834 w 12157697"/>
              <a:gd name="connsiteY5600" fmla="*/ 2809078 h 6852679"/>
              <a:gd name="connsiteX5601" fmla="*/ 2823834 w 12157697"/>
              <a:gd name="connsiteY5601" fmla="*/ 2820716 h 6852679"/>
              <a:gd name="connsiteX5602" fmla="*/ 2796402 w 12157697"/>
              <a:gd name="connsiteY5602" fmla="*/ 2820716 h 6852679"/>
              <a:gd name="connsiteX5603" fmla="*/ 2796402 w 12157697"/>
              <a:gd name="connsiteY5603" fmla="*/ 2793284 h 6852679"/>
              <a:gd name="connsiteX5604" fmla="*/ 2823834 w 12157697"/>
              <a:gd name="connsiteY5604" fmla="*/ 2793284 h 6852679"/>
              <a:gd name="connsiteX5605" fmla="*/ 2823834 w 12157697"/>
              <a:gd name="connsiteY5605" fmla="*/ 2804922 h 6852679"/>
              <a:gd name="connsiteX5606" fmla="*/ 3047238 w 12157697"/>
              <a:gd name="connsiteY5606" fmla="*/ 2804922 h 6852679"/>
              <a:gd name="connsiteX5607" fmla="*/ 3047238 w 12157697"/>
              <a:gd name="connsiteY5607" fmla="*/ 2731603 h 6852679"/>
              <a:gd name="connsiteX5608" fmla="*/ 2983313 w 12157697"/>
              <a:gd name="connsiteY5608" fmla="*/ 2731603 h 6852679"/>
              <a:gd name="connsiteX5609" fmla="*/ 2983313 w 12157697"/>
              <a:gd name="connsiteY5609" fmla="*/ 2743241 h 6852679"/>
              <a:gd name="connsiteX5610" fmla="*/ 2955881 w 12157697"/>
              <a:gd name="connsiteY5610" fmla="*/ 2743241 h 6852679"/>
              <a:gd name="connsiteX5611" fmla="*/ 2955881 w 12157697"/>
              <a:gd name="connsiteY5611" fmla="*/ 2731603 h 6852679"/>
              <a:gd name="connsiteX5612" fmla="*/ 2651511 w 12157697"/>
              <a:gd name="connsiteY5612" fmla="*/ 2731603 h 6852679"/>
              <a:gd name="connsiteX5613" fmla="*/ 2572997 w 12157697"/>
              <a:gd name="connsiteY5613" fmla="*/ 2807873 h 6852679"/>
              <a:gd name="connsiteX5614" fmla="*/ 2572997 w 12157697"/>
              <a:gd name="connsiteY5614" fmla="*/ 2884474 h 6852679"/>
              <a:gd name="connsiteX5615" fmla="*/ 2570919 w 12157697"/>
              <a:gd name="connsiteY5615" fmla="*/ 2886553 h 6852679"/>
              <a:gd name="connsiteX5616" fmla="*/ 2345436 w 12157697"/>
              <a:gd name="connsiteY5616" fmla="*/ 2886553 h 6852679"/>
              <a:gd name="connsiteX5617" fmla="*/ 2345436 w 12157697"/>
              <a:gd name="connsiteY5617" fmla="*/ 2898190 h 6852679"/>
              <a:gd name="connsiteX5618" fmla="*/ 2318004 w 12157697"/>
              <a:gd name="connsiteY5618" fmla="*/ 2898190 h 6852679"/>
              <a:gd name="connsiteX5619" fmla="*/ 2318004 w 12157697"/>
              <a:gd name="connsiteY5619" fmla="*/ 2870758 h 6852679"/>
              <a:gd name="connsiteX5620" fmla="*/ 2345436 w 12157697"/>
              <a:gd name="connsiteY5620" fmla="*/ 2870758 h 6852679"/>
              <a:gd name="connsiteX5621" fmla="*/ 2345436 w 12157697"/>
              <a:gd name="connsiteY5621" fmla="*/ 2882396 h 6852679"/>
              <a:gd name="connsiteX5622" fmla="*/ 2568841 w 12157697"/>
              <a:gd name="connsiteY5622" fmla="*/ 2882396 h 6852679"/>
              <a:gd name="connsiteX5623" fmla="*/ 2568841 w 12157697"/>
              <a:gd name="connsiteY5623" fmla="*/ 2809078 h 6852679"/>
              <a:gd name="connsiteX5624" fmla="*/ 2332552 w 12157697"/>
              <a:gd name="connsiteY5624" fmla="*/ 2809078 h 6852679"/>
              <a:gd name="connsiteX5625" fmla="*/ 2253414 w 12157697"/>
              <a:gd name="connsiteY5625" fmla="*/ 2885971 h 6852679"/>
              <a:gd name="connsiteX5626" fmla="*/ 2251960 w 12157697"/>
              <a:gd name="connsiteY5626" fmla="*/ 2886553 h 6852679"/>
              <a:gd name="connsiteX5627" fmla="*/ 2173072 w 12157697"/>
              <a:gd name="connsiteY5627" fmla="*/ 2886553 h 6852679"/>
              <a:gd name="connsiteX5628" fmla="*/ 2094558 w 12157697"/>
              <a:gd name="connsiteY5628" fmla="*/ 2962822 h 6852679"/>
              <a:gd name="connsiteX5629" fmla="*/ 2094558 w 12157697"/>
              <a:gd name="connsiteY5629" fmla="*/ 3025708 h 6852679"/>
              <a:gd name="connsiteX5630" fmla="*/ 2106196 w 12157697"/>
              <a:gd name="connsiteY5630" fmla="*/ 3025708 h 6852679"/>
              <a:gd name="connsiteX5631" fmla="*/ 2106196 w 12157697"/>
              <a:gd name="connsiteY5631" fmla="*/ 3053140 h 6852679"/>
              <a:gd name="connsiteX5632" fmla="*/ 2094558 w 12157697"/>
              <a:gd name="connsiteY5632" fmla="*/ 3053140 h 6852679"/>
              <a:gd name="connsiteX5633" fmla="*/ 2094558 w 12157697"/>
              <a:gd name="connsiteY5633" fmla="*/ 3180657 h 6852679"/>
              <a:gd name="connsiteX5634" fmla="*/ 2106196 w 12157697"/>
              <a:gd name="connsiteY5634" fmla="*/ 3180657 h 6852679"/>
              <a:gd name="connsiteX5635" fmla="*/ 2106196 w 12157697"/>
              <a:gd name="connsiteY5635" fmla="*/ 3208089 h 6852679"/>
              <a:gd name="connsiteX5636" fmla="*/ 2094558 w 12157697"/>
              <a:gd name="connsiteY5636" fmla="*/ 3208089 h 6852679"/>
              <a:gd name="connsiteX5637" fmla="*/ 2094558 w 12157697"/>
              <a:gd name="connsiteY5637" fmla="*/ 3258132 h 6852679"/>
              <a:gd name="connsiteX5638" fmla="*/ 2106196 w 12157697"/>
              <a:gd name="connsiteY5638" fmla="*/ 3258132 h 6852679"/>
              <a:gd name="connsiteX5639" fmla="*/ 2106196 w 12157697"/>
              <a:gd name="connsiteY5639" fmla="*/ 3285563 h 6852679"/>
              <a:gd name="connsiteX5640" fmla="*/ 2078764 w 12157697"/>
              <a:gd name="connsiteY5640" fmla="*/ 3285563 h 6852679"/>
              <a:gd name="connsiteX5641" fmla="*/ 2078764 w 12157697"/>
              <a:gd name="connsiteY5641" fmla="*/ 3273926 h 6852679"/>
              <a:gd name="connsiteX5642" fmla="*/ 2026477 w 12157697"/>
              <a:gd name="connsiteY5642" fmla="*/ 3273926 h 6852679"/>
              <a:gd name="connsiteX5643" fmla="*/ 2026477 w 12157697"/>
              <a:gd name="connsiteY5643" fmla="*/ 3285563 h 6852679"/>
              <a:gd name="connsiteX5644" fmla="*/ 1999045 w 12157697"/>
              <a:gd name="connsiteY5644" fmla="*/ 3285563 h 6852679"/>
              <a:gd name="connsiteX5645" fmla="*/ 1999045 w 12157697"/>
              <a:gd name="connsiteY5645" fmla="*/ 3258132 h 6852679"/>
              <a:gd name="connsiteX5646" fmla="*/ 2026477 w 12157697"/>
              <a:gd name="connsiteY5646" fmla="*/ 3258132 h 6852679"/>
              <a:gd name="connsiteX5647" fmla="*/ 2026477 w 12157697"/>
              <a:gd name="connsiteY5647" fmla="*/ 3269769 h 6852679"/>
              <a:gd name="connsiteX5648" fmla="*/ 2078764 w 12157697"/>
              <a:gd name="connsiteY5648" fmla="*/ 3269769 h 6852679"/>
              <a:gd name="connsiteX5649" fmla="*/ 2078764 w 12157697"/>
              <a:gd name="connsiteY5649" fmla="*/ 3258132 h 6852679"/>
              <a:gd name="connsiteX5650" fmla="*/ 2090402 w 12157697"/>
              <a:gd name="connsiteY5650" fmla="*/ 3258132 h 6852679"/>
              <a:gd name="connsiteX5651" fmla="*/ 2090402 w 12157697"/>
              <a:gd name="connsiteY5651" fmla="*/ 3208089 h 6852679"/>
              <a:gd name="connsiteX5652" fmla="*/ 2078764 w 12157697"/>
              <a:gd name="connsiteY5652" fmla="*/ 3208089 h 6852679"/>
              <a:gd name="connsiteX5653" fmla="*/ 2078764 w 12157697"/>
              <a:gd name="connsiteY5653" fmla="*/ 3180657 h 6852679"/>
              <a:gd name="connsiteX5654" fmla="*/ 2090402 w 12157697"/>
              <a:gd name="connsiteY5654" fmla="*/ 3180657 h 6852679"/>
              <a:gd name="connsiteX5655" fmla="*/ 2090402 w 12157697"/>
              <a:gd name="connsiteY5655" fmla="*/ 3118976 h 6852679"/>
              <a:gd name="connsiteX5656" fmla="*/ 2026477 w 12157697"/>
              <a:gd name="connsiteY5656" fmla="*/ 3118976 h 6852679"/>
              <a:gd name="connsiteX5657" fmla="*/ 2026477 w 12157697"/>
              <a:gd name="connsiteY5657" fmla="*/ 3130614 h 6852679"/>
              <a:gd name="connsiteX5658" fmla="*/ 1999045 w 12157697"/>
              <a:gd name="connsiteY5658" fmla="*/ 3130614 h 6852679"/>
              <a:gd name="connsiteX5659" fmla="*/ 1999045 w 12157697"/>
              <a:gd name="connsiteY5659" fmla="*/ 3103183 h 6852679"/>
              <a:gd name="connsiteX5660" fmla="*/ 2026477 w 12157697"/>
              <a:gd name="connsiteY5660" fmla="*/ 3103183 h 6852679"/>
              <a:gd name="connsiteX5661" fmla="*/ 2026477 w 12157697"/>
              <a:gd name="connsiteY5661" fmla="*/ 3114820 h 6852679"/>
              <a:gd name="connsiteX5662" fmla="*/ 2090402 w 12157697"/>
              <a:gd name="connsiteY5662" fmla="*/ 3114820 h 6852679"/>
              <a:gd name="connsiteX5663" fmla="*/ 2090402 w 12157697"/>
              <a:gd name="connsiteY5663" fmla="*/ 3053140 h 6852679"/>
              <a:gd name="connsiteX5664" fmla="*/ 2078764 w 12157697"/>
              <a:gd name="connsiteY5664" fmla="*/ 3053140 h 6852679"/>
              <a:gd name="connsiteX5665" fmla="*/ 2078764 w 12157697"/>
              <a:gd name="connsiteY5665" fmla="*/ 3025708 h 6852679"/>
              <a:gd name="connsiteX5666" fmla="*/ 2090402 w 12157697"/>
              <a:gd name="connsiteY5666" fmla="*/ 3025708 h 6852679"/>
              <a:gd name="connsiteX5667" fmla="*/ 2090402 w 12157697"/>
              <a:gd name="connsiteY5667" fmla="*/ 2964027 h 6852679"/>
              <a:gd name="connsiteX5668" fmla="*/ 2013592 w 12157697"/>
              <a:gd name="connsiteY5668" fmla="*/ 2964027 h 6852679"/>
              <a:gd name="connsiteX5669" fmla="*/ 1935078 w 12157697"/>
              <a:gd name="connsiteY5669" fmla="*/ 3040296 h 6852679"/>
              <a:gd name="connsiteX5670" fmla="*/ 1935078 w 12157697"/>
              <a:gd name="connsiteY5670" fmla="*/ 3103183 h 6852679"/>
              <a:gd name="connsiteX5671" fmla="*/ 1946716 w 12157697"/>
              <a:gd name="connsiteY5671" fmla="*/ 3103183 h 6852679"/>
              <a:gd name="connsiteX5672" fmla="*/ 1946716 w 12157697"/>
              <a:gd name="connsiteY5672" fmla="*/ 3130614 h 6852679"/>
              <a:gd name="connsiteX5673" fmla="*/ 1935078 w 12157697"/>
              <a:gd name="connsiteY5673" fmla="*/ 3130614 h 6852679"/>
              <a:gd name="connsiteX5674" fmla="*/ 1935078 w 12157697"/>
              <a:gd name="connsiteY5674" fmla="*/ 3180657 h 6852679"/>
              <a:gd name="connsiteX5675" fmla="*/ 1946716 w 12157697"/>
              <a:gd name="connsiteY5675" fmla="*/ 3180657 h 6852679"/>
              <a:gd name="connsiteX5676" fmla="*/ 1946716 w 12157697"/>
              <a:gd name="connsiteY5676" fmla="*/ 3208089 h 6852679"/>
              <a:gd name="connsiteX5677" fmla="*/ 1935078 w 12157697"/>
              <a:gd name="connsiteY5677" fmla="*/ 3208089 h 6852679"/>
              <a:gd name="connsiteX5678" fmla="*/ 1935078 w 12157697"/>
              <a:gd name="connsiteY5678" fmla="*/ 3413039 h 6852679"/>
              <a:gd name="connsiteX5679" fmla="*/ 1946716 w 12157697"/>
              <a:gd name="connsiteY5679" fmla="*/ 3413039 h 6852679"/>
              <a:gd name="connsiteX5680" fmla="*/ 1946716 w 12157697"/>
              <a:gd name="connsiteY5680" fmla="*/ 3440471 h 6852679"/>
              <a:gd name="connsiteX5681" fmla="*/ 1919284 w 12157697"/>
              <a:gd name="connsiteY5681" fmla="*/ 3440471 h 6852679"/>
              <a:gd name="connsiteX5682" fmla="*/ 1919284 w 12157697"/>
              <a:gd name="connsiteY5682" fmla="*/ 3413039 h 6852679"/>
              <a:gd name="connsiteX5683" fmla="*/ 1930922 w 12157697"/>
              <a:gd name="connsiteY5683" fmla="*/ 3413039 h 6852679"/>
              <a:gd name="connsiteX5684" fmla="*/ 1930922 w 12157697"/>
              <a:gd name="connsiteY5684" fmla="*/ 3208089 h 6852679"/>
              <a:gd name="connsiteX5685" fmla="*/ 1919284 w 12157697"/>
              <a:gd name="connsiteY5685" fmla="*/ 3208089 h 6852679"/>
              <a:gd name="connsiteX5686" fmla="*/ 1919284 w 12157697"/>
              <a:gd name="connsiteY5686" fmla="*/ 3180657 h 6852679"/>
              <a:gd name="connsiteX5687" fmla="*/ 1930922 w 12157697"/>
              <a:gd name="connsiteY5687" fmla="*/ 3180657 h 6852679"/>
              <a:gd name="connsiteX5688" fmla="*/ 1930922 w 12157697"/>
              <a:gd name="connsiteY5688" fmla="*/ 3130614 h 6852679"/>
              <a:gd name="connsiteX5689" fmla="*/ 1919284 w 12157697"/>
              <a:gd name="connsiteY5689" fmla="*/ 3130614 h 6852679"/>
              <a:gd name="connsiteX5690" fmla="*/ 1919284 w 12157697"/>
              <a:gd name="connsiteY5690" fmla="*/ 3103183 h 6852679"/>
              <a:gd name="connsiteX5691" fmla="*/ 1930922 w 12157697"/>
              <a:gd name="connsiteY5691" fmla="*/ 3103183 h 6852679"/>
              <a:gd name="connsiteX5692" fmla="*/ 1930922 w 12157697"/>
              <a:gd name="connsiteY5692" fmla="*/ 3041502 h 6852679"/>
              <a:gd name="connsiteX5693" fmla="*/ 1774352 w 12157697"/>
              <a:gd name="connsiteY5693" fmla="*/ 3041502 h 6852679"/>
              <a:gd name="connsiteX5694" fmla="*/ 1695838 w 12157697"/>
              <a:gd name="connsiteY5694" fmla="*/ 3117771 h 6852679"/>
              <a:gd name="connsiteX5695" fmla="*/ 1695838 w 12157697"/>
              <a:gd name="connsiteY5695" fmla="*/ 3258132 h 6852679"/>
              <a:gd name="connsiteX5696" fmla="*/ 1707476 w 12157697"/>
              <a:gd name="connsiteY5696" fmla="*/ 3258132 h 6852679"/>
              <a:gd name="connsiteX5697" fmla="*/ 1707476 w 12157697"/>
              <a:gd name="connsiteY5697" fmla="*/ 3285563 h 6852679"/>
              <a:gd name="connsiteX5698" fmla="*/ 1695838 w 12157697"/>
              <a:gd name="connsiteY5698" fmla="*/ 3285563 h 6852679"/>
              <a:gd name="connsiteX5699" fmla="*/ 1695838 w 12157697"/>
              <a:gd name="connsiteY5699" fmla="*/ 3581746 h 6852679"/>
              <a:gd name="connsiteX5700" fmla="*/ 1693760 w 12157697"/>
              <a:gd name="connsiteY5700" fmla="*/ 3583824 h 6852679"/>
              <a:gd name="connsiteX5701" fmla="*/ 1056714 w 12157697"/>
              <a:gd name="connsiteY5701" fmla="*/ 3583824 h 6852679"/>
              <a:gd name="connsiteX5702" fmla="*/ 867516 w 12157697"/>
              <a:gd name="connsiteY5702" fmla="*/ 3767618 h 6852679"/>
              <a:gd name="connsiteX5703" fmla="*/ 818721 w 12157697"/>
              <a:gd name="connsiteY5703" fmla="*/ 3815043 h 6852679"/>
              <a:gd name="connsiteX5704" fmla="*/ 818721 w 12157697"/>
              <a:gd name="connsiteY5704" fmla="*/ 3877929 h 6852679"/>
              <a:gd name="connsiteX5705" fmla="*/ 830358 w 12157697"/>
              <a:gd name="connsiteY5705" fmla="*/ 3877929 h 6852679"/>
              <a:gd name="connsiteX5706" fmla="*/ 830358 w 12157697"/>
              <a:gd name="connsiteY5706" fmla="*/ 3905360 h 6852679"/>
              <a:gd name="connsiteX5707" fmla="*/ 802926 w 12157697"/>
              <a:gd name="connsiteY5707" fmla="*/ 3905360 h 6852679"/>
              <a:gd name="connsiteX5708" fmla="*/ 802926 w 12157697"/>
              <a:gd name="connsiteY5708" fmla="*/ 3877929 h 6852679"/>
              <a:gd name="connsiteX5709" fmla="*/ 814564 w 12157697"/>
              <a:gd name="connsiteY5709" fmla="*/ 3877929 h 6852679"/>
              <a:gd name="connsiteX5710" fmla="*/ 814564 w 12157697"/>
              <a:gd name="connsiteY5710" fmla="*/ 3819074 h 6852679"/>
              <a:gd name="connsiteX5711" fmla="*/ 748187 w 12157697"/>
              <a:gd name="connsiteY5711" fmla="*/ 3883539 h 6852679"/>
              <a:gd name="connsiteX5712" fmla="*/ 756292 w 12157697"/>
              <a:gd name="connsiteY5712" fmla="*/ 3891894 h 6852679"/>
              <a:gd name="connsiteX5713" fmla="*/ 738960 w 12157697"/>
              <a:gd name="connsiteY5713" fmla="*/ 3908727 h 6852679"/>
              <a:gd name="connsiteX5714" fmla="*/ 738960 w 12157697"/>
              <a:gd name="connsiteY5714" fmla="*/ 4032836 h 6852679"/>
              <a:gd name="connsiteX5715" fmla="*/ 750598 w 12157697"/>
              <a:gd name="connsiteY5715" fmla="*/ 4032836 h 6852679"/>
              <a:gd name="connsiteX5716" fmla="*/ 750598 w 12157697"/>
              <a:gd name="connsiteY5716" fmla="*/ 4060268 h 6852679"/>
              <a:gd name="connsiteX5717" fmla="*/ 738960 w 12157697"/>
              <a:gd name="connsiteY5717" fmla="*/ 4060268 h 6852679"/>
              <a:gd name="connsiteX5718" fmla="*/ 738960 w 12157697"/>
              <a:gd name="connsiteY5718" fmla="*/ 4511400 h 6852679"/>
              <a:gd name="connsiteX5719" fmla="*/ 738337 w 12157697"/>
              <a:gd name="connsiteY5719" fmla="*/ 4512896 h 6852679"/>
              <a:gd name="connsiteX5720" fmla="*/ 708328 w 12157697"/>
              <a:gd name="connsiteY5720" fmla="*/ 4542074 h 6852679"/>
              <a:gd name="connsiteX5721" fmla="*/ 716432 w 12157697"/>
              <a:gd name="connsiteY5721" fmla="*/ 4550428 h 6852679"/>
              <a:gd name="connsiteX5722" fmla="*/ 696731 w 12157697"/>
              <a:gd name="connsiteY5722" fmla="*/ 4569548 h 6852679"/>
              <a:gd name="connsiteX5723" fmla="*/ 677612 w 12157697"/>
              <a:gd name="connsiteY5723" fmla="*/ 4549888 h 6852679"/>
              <a:gd name="connsiteX5724" fmla="*/ 697313 w 12157697"/>
              <a:gd name="connsiteY5724" fmla="*/ 4530768 h 6852679"/>
              <a:gd name="connsiteX5725" fmla="*/ 705418 w 12157697"/>
              <a:gd name="connsiteY5725" fmla="*/ 4539123 h 6852679"/>
              <a:gd name="connsiteX5726" fmla="*/ 734804 w 12157697"/>
              <a:gd name="connsiteY5726" fmla="*/ 4510568 h 6852679"/>
              <a:gd name="connsiteX5727" fmla="*/ 734804 w 12157697"/>
              <a:gd name="connsiteY5727" fmla="*/ 4283963 h 6852679"/>
              <a:gd name="connsiteX5728" fmla="*/ 579480 w 12157697"/>
              <a:gd name="connsiteY5728" fmla="*/ 4434881 h 6852679"/>
              <a:gd name="connsiteX5729" fmla="*/ 579480 w 12157697"/>
              <a:gd name="connsiteY5729" fmla="*/ 4652675 h 6852679"/>
              <a:gd name="connsiteX5730" fmla="*/ 591118 w 12157697"/>
              <a:gd name="connsiteY5730" fmla="*/ 4652675 h 6852679"/>
              <a:gd name="connsiteX5731" fmla="*/ 591118 w 12157697"/>
              <a:gd name="connsiteY5731" fmla="*/ 4680107 h 6852679"/>
              <a:gd name="connsiteX5732" fmla="*/ 563686 w 12157697"/>
              <a:gd name="connsiteY5732" fmla="*/ 4680107 h 6852679"/>
              <a:gd name="connsiteX5733" fmla="*/ 563686 w 12157697"/>
              <a:gd name="connsiteY5733" fmla="*/ 4652675 h 6852679"/>
              <a:gd name="connsiteX5734" fmla="*/ 575324 w 12157697"/>
              <a:gd name="connsiteY5734" fmla="*/ 4652675 h 6852679"/>
              <a:gd name="connsiteX5735" fmla="*/ 575324 w 12157697"/>
              <a:gd name="connsiteY5735" fmla="*/ 4438913 h 6852679"/>
              <a:gd name="connsiteX5736" fmla="*/ 340282 w 12157697"/>
              <a:gd name="connsiteY5736" fmla="*/ 4667305 h 6852679"/>
              <a:gd name="connsiteX5737" fmla="*/ 340282 w 12157697"/>
              <a:gd name="connsiteY5737" fmla="*/ 4807665 h 6852679"/>
              <a:gd name="connsiteX5738" fmla="*/ 351919 w 12157697"/>
              <a:gd name="connsiteY5738" fmla="*/ 4807665 h 6852679"/>
              <a:gd name="connsiteX5739" fmla="*/ 351919 w 12157697"/>
              <a:gd name="connsiteY5739" fmla="*/ 4835098 h 6852679"/>
              <a:gd name="connsiteX5740" fmla="*/ 324487 w 12157697"/>
              <a:gd name="connsiteY5740" fmla="*/ 4835098 h 6852679"/>
              <a:gd name="connsiteX5741" fmla="*/ 324487 w 12157697"/>
              <a:gd name="connsiteY5741" fmla="*/ 4807665 h 6852679"/>
              <a:gd name="connsiteX5742" fmla="*/ 336125 w 12157697"/>
              <a:gd name="connsiteY5742" fmla="*/ 4807665 h 6852679"/>
              <a:gd name="connsiteX5743" fmla="*/ 336125 w 12157697"/>
              <a:gd name="connsiteY5743" fmla="*/ 4668510 h 6852679"/>
              <a:gd name="connsiteX5744" fmla="*/ 192440 w 12157697"/>
              <a:gd name="connsiteY5744" fmla="*/ 4668510 h 6852679"/>
              <a:gd name="connsiteX5745" fmla="*/ 192440 w 12157697"/>
              <a:gd name="connsiteY5745" fmla="*/ 4680148 h 6852679"/>
              <a:gd name="connsiteX5746" fmla="*/ 165008 w 12157697"/>
              <a:gd name="connsiteY5746" fmla="*/ 4680148 h 6852679"/>
              <a:gd name="connsiteX5747" fmla="*/ 165008 w 12157697"/>
              <a:gd name="connsiteY5747" fmla="*/ 4652716 h 6852679"/>
              <a:gd name="connsiteX5748" fmla="*/ 192440 w 12157697"/>
              <a:gd name="connsiteY5748" fmla="*/ 4652716 h 6852679"/>
              <a:gd name="connsiteX5749" fmla="*/ 192440 w 12157697"/>
              <a:gd name="connsiteY5749" fmla="*/ 4664354 h 6852679"/>
              <a:gd name="connsiteX5750" fmla="*/ 337372 w 12157697"/>
              <a:gd name="connsiteY5750" fmla="*/ 4664354 h 6852679"/>
              <a:gd name="connsiteX5751" fmla="*/ 412852 w 12157697"/>
              <a:gd name="connsiteY5751" fmla="*/ 4591036 h 6852679"/>
              <a:gd name="connsiteX5752" fmla="*/ 272200 w 12157697"/>
              <a:gd name="connsiteY5752" fmla="*/ 4591036 h 6852679"/>
              <a:gd name="connsiteX5753" fmla="*/ 272200 w 12157697"/>
              <a:gd name="connsiteY5753" fmla="*/ 4602674 h 6852679"/>
              <a:gd name="connsiteX5754" fmla="*/ 244768 w 12157697"/>
              <a:gd name="connsiteY5754" fmla="*/ 4602674 h 6852679"/>
              <a:gd name="connsiteX5755" fmla="*/ 244768 w 12157697"/>
              <a:gd name="connsiteY5755" fmla="*/ 4575242 h 6852679"/>
              <a:gd name="connsiteX5756" fmla="*/ 272200 w 12157697"/>
              <a:gd name="connsiteY5756" fmla="*/ 4575242 h 6852679"/>
              <a:gd name="connsiteX5757" fmla="*/ 272200 w 12157697"/>
              <a:gd name="connsiteY5757" fmla="*/ 4586879 h 6852679"/>
              <a:gd name="connsiteX5758" fmla="*/ 417091 w 12157697"/>
              <a:gd name="connsiteY5758" fmla="*/ 4586879 h 6852679"/>
              <a:gd name="connsiteX5759" fmla="*/ 652009 w 12157697"/>
              <a:gd name="connsiteY5759" fmla="*/ 4358612 h 6852679"/>
              <a:gd name="connsiteX5760" fmla="*/ 591118 w 12157697"/>
              <a:gd name="connsiteY5760" fmla="*/ 4358612 h 6852679"/>
              <a:gd name="connsiteX5761" fmla="*/ 591118 w 12157697"/>
              <a:gd name="connsiteY5761" fmla="*/ 4370250 h 6852679"/>
              <a:gd name="connsiteX5762" fmla="*/ 563686 w 12157697"/>
              <a:gd name="connsiteY5762" fmla="*/ 4370250 h 6852679"/>
              <a:gd name="connsiteX5763" fmla="*/ 563686 w 12157697"/>
              <a:gd name="connsiteY5763" fmla="*/ 4342818 h 6852679"/>
              <a:gd name="connsiteX5764" fmla="*/ 591118 w 12157697"/>
              <a:gd name="connsiteY5764" fmla="*/ 4342818 h 6852679"/>
              <a:gd name="connsiteX5765" fmla="*/ 591118 w 12157697"/>
              <a:gd name="connsiteY5765" fmla="*/ 4354456 h 6852679"/>
              <a:gd name="connsiteX5766" fmla="*/ 656290 w 12157697"/>
              <a:gd name="connsiteY5766" fmla="*/ 4354456 h 6852679"/>
              <a:gd name="connsiteX5767" fmla="*/ 667720 w 12157697"/>
              <a:gd name="connsiteY5767" fmla="*/ 4343358 h 6852679"/>
              <a:gd name="connsiteX5768" fmla="*/ 734804 w 12157697"/>
              <a:gd name="connsiteY5768" fmla="*/ 4278187 h 6852679"/>
              <a:gd name="connsiteX5769" fmla="*/ 734804 w 12157697"/>
              <a:gd name="connsiteY5769" fmla="*/ 4203663 h 6852679"/>
              <a:gd name="connsiteX5770" fmla="*/ 657994 w 12157697"/>
              <a:gd name="connsiteY5770" fmla="*/ 4203663 h 6852679"/>
              <a:gd name="connsiteX5771" fmla="*/ 578857 w 12157697"/>
              <a:gd name="connsiteY5771" fmla="*/ 4280555 h 6852679"/>
              <a:gd name="connsiteX5772" fmla="*/ 577402 w 12157697"/>
              <a:gd name="connsiteY5772" fmla="*/ 4281137 h 6852679"/>
              <a:gd name="connsiteX5773" fmla="*/ 511399 w 12157697"/>
              <a:gd name="connsiteY5773" fmla="*/ 4281137 h 6852679"/>
              <a:gd name="connsiteX5774" fmla="*/ 511399 w 12157697"/>
              <a:gd name="connsiteY5774" fmla="*/ 4292775 h 6852679"/>
              <a:gd name="connsiteX5775" fmla="*/ 483967 w 12157697"/>
              <a:gd name="connsiteY5775" fmla="*/ 4292775 h 6852679"/>
              <a:gd name="connsiteX5776" fmla="*/ 483967 w 12157697"/>
              <a:gd name="connsiteY5776" fmla="*/ 4265343 h 6852679"/>
              <a:gd name="connsiteX5777" fmla="*/ 511399 w 12157697"/>
              <a:gd name="connsiteY5777" fmla="*/ 4265343 h 6852679"/>
              <a:gd name="connsiteX5778" fmla="*/ 511399 w 12157697"/>
              <a:gd name="connsiteY5778" fmla="*/ 4276981 h 6852679"/>
              <a:gd name="connsiteX5779" fmla="*/ 576571 w 12157697"/>
              <a:gd name="connsiteY5779" fmla="*/ 4276981 h 6852679"/>
              <a:gd name="connsiteX5780" fmla="*/ 655708 w 12157697"/>
              <a:gd name="connsiteY5780" fmla="*/ 4200088 h 6852679"/>
              <a:gd name="connsiteX5781" fmla="*/ 657163 w 12157697"/>
              <a:gd name="connsiteY5781" fmla="*/ 4199506 h 6852679"/>
              <a:gd name="connsiteX5782" fmla="*/ 734845 w 12157697"/>
              <a:gd name="connsiteY5782" fmla="*/ 4199506 h 6852679"/>
              <a:gd name="connsiteX5783" fmla="*/ 734845 w 12157697"/>
              <a:gd name="connsiteY5783" fmla="*/ 4060351 h 6852679"/>
              <a:gd name="connsiteX5784" fmla="*/ 723207 w 12157697"/>
              <a:gd name="connsiteY5784" fmla="*/ 4060351 h 6852679"/>
              <a:gd name="connsiteX5785" fmla="*/ 723207 w 12157697"/>
              <a:gd name="connsiteY5785" fmla="*/ 4048713 h 6852679"/>
              <a:gd name="connsiteX5786" fmla="*/ 670920 w 12157697"/>
              <a:gd name="connsiteY5786" fmla="*/ 4048713 h 6852679"/>
              <a:gd name="connsiteX5787" fmla="*/ 670920 w 12157697"/>
              <a:gd name="connsiteY5787" fmla="*/ 4060351 h 6852679"/>
              <a:gd name="connsiteX5788" fmla="*/ 643488 w 12157697"/>
              <a:gd name="connsiteY5788" fmla="*/ 4060351 h 6852679"/>
              <a:gd name="connsiteX5789" fmla="*/ 643488 w 12157697"/>
              <a:gd name="connsiteY5789" fmla="*/ 4032919 h 6852679"/>
              <a:gd name="connsiteX5790" fmla="*/ 670920 w 12157697"/>
              <a:gd name="connsiteY5790" fmla="*/ 4032919 h 6852679"/>
              <a:gd name="connsiteX5791" fmla="*/ 670920 w 12157697"/>
              <a:gd name="connsiteY5791" fmla="*/ 4044557 h 6852679"/>
              <a:gd name="connsiteX5792" fmla="*/ 723207 w 12157697"/>
              <a:gd name="connsiteY5792" fmla="*/ 4044557 h 6852679"/>
              <a:gd name="connsiteX5793" fmla="*/ 723207 w 12157697"/>
              <a:gd name="connsiteY5793" fmla="*/ 4032919 h 6852679"/>
              <a:gd name="connsiteX5794" fmla="*/ 734845 w 12157697"/>
              <a:gd name="connsiteY5794" fmla="*/ 4032919 h 6852679"/>
              <a:gd name="connsiteX5795" fmla="*/ 734845 w 12157697"/>
              <a:gd name="connsiteY5795" fmla="*/ 3909267 h 6852679"/>
              <a:gd name="connsiteX5796" fmla="*/ 719799 w 12157697"/>
              <a:gd name="connsiteY5796" fmla="*/ 3893806 h 6852679"/>
              <a:gd name="connsiteX5797" fmla="*/ 670879 w 12157697"/>
              <a:gd name="connsiteY5797" fmla="*/ 3893806 h 6852679"/>
              <a:gd name="connsiteX5798" fmla="*/ 670879 w 12157697"/>
              <a:gd name="connsiteY5798" fmla="*/ 3905444 h 6852679"/>
              <a:gd name="connsiteX5799" fmla="*/ 643447 w 12157697"/>
              <a:gd name="connsiteY5799" fmla="*/ 3905444 h 6852679"/>
              <a:gd name="connsiteX5800" fmla="*/ 643447 w 12157697"/>
              <a:gd name="connsiteY5800" fmla="*/ 3878012 h 6852679"/>
              <a:gd name="connsiteX5801" fmla="*/ 670879 w 12157697"/>
              <a:gd name="connsiteY5801" fmla="*/ 3878012 h 6852679"/>
              <a:gd name="connsiteX5802" fmla="*/ 670879 w 12157697"/>
              <a:gd name="connsiteY5802" fmla="*/ 3889649 h 6852679"/>
              <a:gd name="connsiteX5803" fmla="*/ 719342 w 12157697"/>
              <a:gd name="connsiteY5803" fmla="*/ 3889649 h 6852679"/>
              <a:gd name="connsiteX5804" fmla="*/ 737173 w 12157697"/>
              <a:gd name="connsiteY5804" fmla="*/ 3872317 h 6852679"/>
              <a:gd name="connsiteX5805" fmla="*/ 745278 w 12157697"/>
              <a:gd name="connsiteY5805" fmla="*/ 3880672 h 6852679"/>
              <a:gd name="connsiteX5806" fmla="*/ 749517 w 12157697"/>
              <a:gd name="connsiteY5806" fmla="*/ 3876557 h 6852679"/>
              <a:gd name="connsiteX5807" fmla="*/ 756541 w 12157697"/>
              <a:gd name="connsiteY5807" fmla="*/ 3869699 h 6852679"/>
              <a:gd name="connsiteX5808" fmla="*/ 810990 w 12157697"/>
              <a:gd name="connsiteY5808" fmla="*/ 3816788 h 6852679"/>
              <a:gd name="connsiteX5809" fmla="*/ 815271 w 12157697"/>
              <a:gd name="connsiteY5809" fmla="*/ 3812632 h 6852679"/>
              <a:gd name="connsiteX5810" fmla="*/ 817349 w 12157697"/>
              <a:gd name="connsiteY5810" fmla="*/ 3810595 h 6852679"/>
              <a:gd name="connsiteX5811" fmla="*/ 842620 w 12157697"/>
              <a:gd name="connsiteY5811" fmla="*/ 3786073 h 6852679"/>
              <a:gd name="connsiteX5812" fmla="*/ 849187 w 12157697"/>
              <a:gd name="connsiteY5812" fmla="*/ 3779714 h 6852679"/>
              <a:gd name="connsiteX5813" fmla="*/ 856086 w 12157697"/>
              <a:gd name="connsiteY5813" fmla="*/ 3772980 h 6852679"/>
              <a:gd name="connsiteX5814" fmla="*/ 865688 w 12157697"/>
              <a:gd name="connsiteY5814" fmla="*/ 3763629 h 6852679"/>
              <a:gd name="connsiteX5815" fmla="*/ 909205 w 12157697"/>
              <a:gd name="connsiteY5815" fmla="*/ 3721358 h 6852679"/>
              <a:gd name="connsiteX5816" fmla="*/ 913028 w 12157697"/>
              <a:gd name="connsiteY5816" fmla="*/ 3717659 h 6852679"/>
              <a:gd name="connsiteX5817" fmla="*/ 956546 w 12157697"/>
              <a:gd name="connsiteY5817" fmla="*/ 3675389 h 6852679"/>
              <a:gd name="connsiteX5818" fmla="*/ 969056 w 12157697"/>
              <a:gd name="connsiteY5818" fmla="*/ 3663211 h 6852679"/>
              <a:gd name="connsiteX5819" fmla="*/ 981068 w 12157697"/>
              <a:gd name="connsiteY5819" fmla="*/ 3651531 h 6852679"/>
              <a:gd name="connsiteX5820" fmla="*/ 1013363 w 12157697"/>
              <a:gd name="connsiteY5820" fmla="*/ 3620151 h 6852679"/>
              <a:gd name="connsiteX5821" fmla="*/ 1022549 w 12157697"/>
              <a:gd name="connsiteY5821" fmla="*/ 3611215 h 6852679"/>
              <a:gd name="connsiteX5822" fmla="*/ 1050687 w 12157697"/>
              <a:gd name="connsiteY5822" fmla="*/ 3583866 h 6852679"/>
              <a:gd name="connsiteX5823" fmla="*/ 897193 w 12157697"/>
              <a:gd name="connsiteY5823" fmla="*/ 3583866 h 6852679"/>
              <a:gd name="connsiteX5824" fmla="*/ 867766 w 12157697"/>
              <a:gd name="connsiteY5824" fmla="*/ 3612462 h 6852679"/>
              <a:gd name="connsiteX5825" fmla="*/ 875871 w 12157697"/>
              <a:gd name="connsiteY5825" fmla="*/ 3620816 h 6852679"/>
              <a:gd name="connsiteX5826" fmla="*/ 856211 w 12157697"/>
              <a:gd name="connsiteY5826" fmla="*/ 3639935 h 6852679"/>
              <a:gd name="connsiteX5827" fmla="*/ 837092 w 12157697"/>
              <a:gd name="connsiteY5827" fmla="*/ 3620276 h 6852679"/>
              <a:gd name="connsiteX5828" fmla="*/ 856751 w 12157697"/>
              <a:gd name="connsiteY5828" fmla="*/ 3601156 h 6852679"/>
              <a:gd name="connsiteX5829" fmla="*/ 864856 w 12157697"/>
              <a:gd name="connsiteY5829" fmla="*/ 3609510 h 6852679"/>
              <a:gd name="connsiteX5830" fmla="*/ 894865 w 12157697"/>
              <a:gd name="connsiteY5830" fmla="*/ 3580333 h 6852679"/>
              <a:gd name="connsiteX5831" fmla="*/ 896320 w 12157697"/>
              <a:gd name="connsiteY5831" fmla="*/ 3579751 h 6852679"/>
              <a:gd name="connsiteX5832" fmla="*/ 1691599 w 12157697"/>
              <a:gd name="connsiteY5832" fmla="*/ 3579751 h 6852679"/>
              <a:gd name="connsiteX5833" fmla="*/ 1691599 w 12157697"/>
              <a:gd name="connsiteY5833" fmla="*/ 3506433 h 6852679"/>
              <a:gd name="connsiteX5834" fmla="*/ 897151 w 12157697"/>
              <a:gd name="connsiteY5834" fmla="*/ 3506433 h 6852679"/>
              <a:gd name="connsiteX5835" fmla="*/ 576737 w 12157697"/>
              <a:gd name="connsiteY5835" fmla="*/ 3817744 h 6852679"/>
              <a:gd name="connsiteX5836" fmla="*/ 565432 w 12157697"/>
              <a:gd name="connsiteY5836" fmla="*/ 3828717 h 6852679"/>
              <a:gd name="connsiteX5837" fmla="*/ 561109 w 12157697"/>
              <a:gd name="connsiteY5837" fmla="*/ 3832915 h 6852679"/>
              <a:gd name="connsiteX5838" fmla="*/ 499678 w 12157697"/>
              <a:gd name="connsiteY5838" fmla="*/ 3892600 h 6852679"/>
              <a:gd name="connsiteX5839" fmla="*/ 499678 w 12157697"/>
              <a:gd name="connsiteY5839" fmla="*/ 4124151 h 6852679"/>
              <a:gd name="connsiteX5840" fmla="*/ 499055 w 12157697"/>
              <a:gd name="connsiteY5840" fmla="*/ 4125648 h 6852679"/>
              <a:gd name="connsiteX5841" fmla="*/ 469004 w 12157697"/>
              <a:gd name="connsiteY5841" fmla="*/ 4154825 h 6852679"/>
              <a:gd name="connsiteX5842" fmla="*/ 477109 w 12157697"/>
              <a:gd name="connsiteY5842" fmla="*/ 4163180 h 6852679"/>
              <a:gd name="connsiteX5843" fmla="*/ 457449 w 12157697"/>
              <a:gd name="connsiteY5843" fmla="*/ 4182299 h 6852679"/>
              <a:gd name="connsiteX5844" fmla="*/ 438330 w 12157697"/>
              <a:gd name="connsiteY5844" fmla="*/ 4162639 h 6852679"/>
              <a:gd name="connsiteX5845" fmla="*/ 458031 w 12157697"/>
              <a:gd name="connsiteY5845" fmla="*/ 4143520 h 6852679"/>
              <a:gd name="connsiteX5846" fmla="*/ 466136 w 12157697"/>
              <a:gd name="connsiteY5846" fmla="*/ 4151874 h 6852679"/>
              <a:gd name="connsiteX5847" fmla="*/ 495522 w 12157697"/>
              <a:gd name="connsiteY5847" fmla="*/ 4123320 h 6852679"/>
              <a:gd name="connsiteX5848" fmla="*/ 495522 w 12157697"/>
              <a:gd name="connsiteY5848" fmla="*/ 3896715 h 6852679"/>
              <a:gd name="connsiteX5849" fmla="*/ 489578 w 12157697"/>
              <a:gd name="connsiteY5849" fmla="*/ 3902493 h 6852679"/>
              <a:gd name="connsiteX5850" fmla="*/ 389285 w 12157697"/>
              <a:gd name="connsiteY5850" fmla="*/ 3999918 h 6852679"/>
              <a:gd name="connsiteX5851" fmla="*/ 397390 w 12157697"/>
              <a:gd name="connsiteY5851" fmla="*/ 4008272 h 6852679"/>
              <a:gd name="connsiteX5852" fmla="*/ 377730 w 12157697"/>
              <a:gd name="connsiteY5852" fmla="*/ 4027391 h 6852679"/>
              <a:gd name="connsiteX5853" fmla="*/ 369625 w 12157697"/>
              <a:gd name="connsiteY5853" fmla="*/ 4019037 h 6852679"/>
              <a:gd name="connsiteX5854" fmla="*/ 340240 w 12157697"/>
              <a:gd name="connsiteY5854" fmla="*/ 4047591 h 6852679"/>
              <a:gd name="connsiteX5855" fmla="*/ 340240 w 12157697"/>
              <a:gd name="connsiteY5855" fmla="*/ 4187952 h 6852679"/>
              <a:gd name="connsiteX5856" fmla="*/ 351878 w 12157697"/>
              <a:gd name="connsiteY5856" fmla="*/ 4187952 h 6852679"/>
              <a:gd name="connsiteX5857" fmla="*/ 351878 w 12157697"/>
              <a:gd name="connsiteY5857" fmla="*/ 4215384 h 6852679"/>
              <a:gd name="connsiteX5858" fmla="*/ 340240 w 12157697"/>
              <a:gd name="connsiteY5858" fmla="*/ 4215384 h 6852679"/>
              <a:gd name="connsiteX5859" fmla="*/ 340240 w 12157697"/>
              <a:gd name="connsiteY5859" fmla="*/ 4356617 h 6852679"/>
              <a:gd name="connsiteX5860" fmla="*/ 339616 w 12157697"/>
              <a:gd name="connsiteY5860" fmla="*/ 4358113 h 6852679"/>
              <a:gd name="connsiteX5861" fmla="*/ 309566 w 12157697"/>
              <a:gd name="connsiteY5861" fmla="*/ 4387291 h 6852679"/>
              <a:gd name="connsiteX5862" fmla="*/ 317671 w 12157697"/>
              <a:gd name="connsiteY5862" fmla="*/ 4395645 h 6852679"/>
              <a:gd name="connsiteX5863" fmla="*/ 298011 w 12157697"/>
              <a:gd name="connsiteY5863" fmla="*/ 4414765 h 6852679"/>
              <a:gd name="connsiteX5864" fmla="*/ 278892 w 12157697"/>
              <a:gd name="connsiteY5864" fmla="*/ 4395105 h 6852679"/>
              <a:gd name="connsiteX5865" fmla="*/ 298552 w 12157697"/>
              <a:gd name="connsiteY5865" fmla="*/ 4375985 h 6852679"/>
              <a:gd name="connsiteX5866" fmla="*/ 306657 w 12157697"/>
              <a:gd name="connsiteY5866" fmla="*/ 4384340 h 6852679"/>
              <a:gd name="connsiteX5867" fmla="*/ 336042 w 12157697"/>
              <a:gd name="connsiteY5867" fmla="*/ 4355786 h 6852679"/>
              <a:gd name="connsiteX5868" fmla="*/ 336042 w 12157697"/>
              <a:gd name="connsiteY5868" fmla="*/ 4215425 h 6852679"/>
              <a:gd name="connsiteX5869" fmla="*/ 324404 w 12157697"/>
              <a:gd name="connsiteY5869" fmla="*/ 4215425 h 6852679"/>
              <a:gd name="connsiteX5870" fmla="*/ 324404 w 12157697"/>
              <a:gd name="connsiteY5870" fmla="*/ 4187993 h 6852679"/>
              <a:gd name="connsiteX5871" fmla="*/ 336042 w 12157697"/>
              <a:gd name="connsiteY5871" fmla="*/ 4187993 h 6852679"/>
              <a:gd name="connsiteX5872" fmla="*/ 336042 w 12157697"/>
              <a:gd name="connsiteY5872" fmla="*/ 4051706 h 6852679"/>
              <a:gd name="connsiteX5873" fmla="*/ 332010 w 12157697"/>
              <a:gd name="connsiteY5873" fmla="*/ 4055613 h 6852679"/>
              <a:gd name="connsiteX5874" fmla="*/ 260479 w 12157697"/>
              <a:gd name="connsiteY5874" fmla="*/ 4125107 h 6852679"/>
              <a:gd name="connsiteX5875" fmla="*/ 260479 w 12157697"/>
              <a:gd name="connsiteY5875" fmla="*/ 4356658 h 6852679"/>
              <a:gd name="connsiteX5876" fmla="*/ 259856 w 12157697"/>
              <a:gd name="connsiteY5876" fmla="*/ 4358155 h 6852679"/>
              <a:gd name="connsiteX5877" fmla="*/ 229805 w 12157697"/>
              <a:gd name="connsiteY5877" fmla="*/ 4387332 h 6852679"/>
              <a:gd name="connsiteX5878" fmla="*/ 237910 w 12157697"/>
              <a:gd name="connsiteY5878" fmla="*/ 4395686 h 6852679"/>
              <a:gd name="connsiteX5879" fmla="*/ 218251 w 12157697"/>
              <a:gd name="connsiteY5879" fmla="*/ 4414806 h 6852679"/>
              <a:gd name="connsiteX5880" fmla="*/ 199131 w 12157697"/>
              <a:gd name="connsiteY5880" fmla="*/ 4395146 h 6852679"/>
              <a:gd name="connsiteX5881" fmla="*/ 218791 w 12157697"/>
              <a:gd name="connsiteY5881" fmla="*/ 4376027 h 6852679"/>
              <a:gd name="connsiteX5882" fmla="*/ 226896 w 12157697"/>
              <a:gd name="connsiteY5882" fmla="*/ 4384381 h 6852679"/>
              <a:gd name="connsiteX5883" fmla="*/ 256281 w 12157697"/>
              <a:gd name="connsiteY5883" fmla="*/ 4355827 h 6852679"/>
              <a:gd name="connsiteX5884" fmla="*/ 256281 w 12157697"/>
              <a:gd name="connsiteY5884" fmla="*/ 4129222 h 6852679"/>
              <a:gd name="connsiteX5885" fmla="*/ 180677 w 12157697"/>
              <a:gd name="connsiteY5885" fmla="*/ 4202665 h 6852679"/>
              <a:gd name="connsiteX5886" fmla="*/ 180677 w 12157697"/>
              <a:gd name="connsiteY5886" fmla="*/ 4343026 h 6852679"/>
              <a:gd name="connsiteX5887" fmla="*/ 192315 w 12157697"/>
              <a:gd name="connsiteY5887" fmla="*/ 4343026 h 6852679"/>
              <a:gd name="connsiteX5888" fmla="*/ 192315 w 12157697"/>
              <a:gd name="connsiteY5888" fmla="*/ 4370458 h 6852679"/>
              <a:gd name="connsiteX5889" fmla="*/ 180677 w 12157697"/>
              <a:gd name="connsiteY5889" fmla="*/ 4370458 h 6852679"/>
              <a:gd name="connsiteX5890" fmla="*/ 180677 w 12157697"/>
              <a:gd name="connsiteY5890" fmla="*/ 4497975 h 6852679"/>
              <a:gd name="connsiteX5891" fmla="*/ 192315 w 12157697"/>
              <a:gd name="connsiteY5891" fmla="*/ 4497975 h 6852679"/>
              <a:gd name="connsiteX5892" fmla="*/ 192315 w 12157697"/>
              <a:gd name="connsiteY5892" fmla="*/ 4525407 h 6852679"/>
              <a:gd name="connsiteX5893" fmla="*/ 164883 w 12157697"/>
              <a:gd name="connsiteY5893" fmla="*/ 4525407 h 6852679"/>
              <a:gd name="connsiteX5894" fmla="*/ 164883 w 12157697"/>
              <a:gd name="connsiteY5894" fmla="*/ 4497975 h 6852679"/>
              <a:gd name="connsiteX5895" fmla="*/ 176521 w 12157697"/>
              <a:gd name="connsiteY5895" fmla="*/ 4497975 h 6852679"/>
              <a:gd name="connsiteX5896" fmla="*/ 176521 w 12157697"/>
              <a:gd name="connsiteY5896" fmla="*/ 4370458 h 6852679"/>
              <a:gd name="connsiteX5897" fmla="*/ 164883 w 12157697"/>
              <a:gd name="connsiteY5897" fmla="*/ 4370458 h 6852679"/>
              <a:gd name="connsiteX5898" fmla="*/ 164883 w 12157697"/>
              <a:gd name="connsiteY5898" fmla="*/ 4343026 h 6852679"/>
              <a:gd name="connsiteX5899" fmla="*/ 176521 w 12157697"/>
              <a:gd name="connsiteY5899" fmla="*/ 4343026 h 6852679"/>
              <a:gd name="connsiteX5900" fmla="*/ 176521 w 12157697"/>
              <a:gd name="connsiteY5900" fmla="*/ 4284171 h 6852679"/>
              <a:gd name="connsiteX5901" fmla="*/ 150003 w 12157697"/>
              <a:gd name="connsiteY5901" fmla="*/ 4309941 h 6852679"/>
              <a:gd name="connsiteX5902" fmla="*/ 158108 w 12157697"/>
              <a:gd name="connsiteY5902" fmla="*/ 4318295 h 6852679"/>
              <a:gd name="connsiteX5903" fmla="*/ 138448 w 12157697"/>
              <a:gd name="connsiteY5903" fmla="*/ 4337415 h 6852679"/>
              <a:gd name="connsiteX5904" fmla="*/ 119329 w 12157697"/>
              <a:gd name="connsiteY5904" fmla="*/ 4317755 h 6852679"/>
              <a:gd name="connsiteX5905" fmla="*/ 138989 w 12157697"/>
              <a:gd name="connsiteY5905" fmla="*/ 4298636 h 6852679"/>
              <a:gd name="connsiteX5906" fmla="*/ 147094 w 12157697"/>
              <a:gd name="connsiteY5906" fmla="*/ 4306990 h 6852679"/>
              <a:gd name="connsiteX5907" fmla="*/ 176479 w 12157697"/>
              <a:gd name="connsiteY5907" fmla="*/ 4278436 h 6852679"/>
              <a:gd name="connsiteX5908" fmla="*/ 176479 w 12157697"/>
              <a:gd name="connsiteY5908" fmla="*/ 4206780 h 6852679"/>
              <a:gd name="connsiteX5909" fmla="*/ 149962 w 12157697"/>
              <a:gd name="connsiteY5909" fmla="*/ 4232508 h 6852679"/>
              <a:gd name="connsiteX5910" fmla="*/ 158067 w 12157697"/>
              <a:gd name="connsiteY5910" fmla="*/ 4240862 h 6852679"/>
              <a:gd name="connsiteX5911" fmla="*/ 138407 w 12157697"/>
              <a:gd name="connsiteY5911" fmla="*/ 4259982 h 6852679"/>
              <a:gd name="connsiteX5912" fmla="*/ 130302 w 12157697"/>
              <a:gd name="connsiteY5912" fmla="*/ 4251627 h 6852679"/>
              <a:gd name="connsiteX5913" fmla="*/ 100917 w 12157697"/>
              <a:gd name="connsiteY5913" fmla="*/ 4280181 h 6852679"/>
              <a:gd name="connsiteX5914" fmla="*/ 100917 w 12157697"/>
              <a:gd name="connsiteY5914" fmla="*/ 4498016 h 6852679"/>
              <a:gd name="connsiteX5915" fmla="*/ 112554 w 12157697"/>
              <a:gd name="connsiteY5915" fmla="*/ 4498016 h 6852679"/>
              <a:gd name="connsiteX5916" fmla="*/ 112554 w 12157697"/>
              <a:gd name="connsiteY5916" fmla="*/ 4525449 h 6852679"/>
              <a:gd name="connsiteX5917" fmla="*/ 85122 w 12157697"/>
              <a:gd name="connsiteY5917" fmla="*/ 4525449 h 6852679"/>
              <a:gd name="connsiteX5918" fmla="*/ 85122 w 12157697"/>
              <a:gd name="connsiteY5918" fmla="*/ 4498016 h 6852679"/>
              <a:gd name="connsiteX5919" fmla="*/ 96760 w 12157697"/>
              <a:gd name="connsiteY5919" fmla="*/ 4498016 h 6852679"/>
              <a:gd name="connsiteX5920" fmla="*/ 96760 w 12157697"/>
              <a:gd name="connsiteY5920" fmla="*/ 4284255 h 6852679"/>
              <a:gd name="connsiteX5921" fmla="*/ 21197 w 12157697"/>
              <a:gd name="connsiteY5921" fmla="*/ 4357697 h 6852679"/>
              <a:gd name="connsiteX5922" fmla="*/ 21197 w 12157697"/>
              <a:gd name="connsiteY5922" fmla="*/ 4498058 h 6852679"/>
              <a:gd name="connsiteX5923" fmla="*/ 32835 w 12157697"/>
              <a:gd name="connsiteY5923" fmla="*/ 4498058 h 6852679"/>
              <a:gd name="connsiteX5924" fmla="*/ 32835 w 12157697"/>
              <a:gd name="connsiteY5924" fmla="*/ 4525490 h 6852679"/>
              <a:gd name="connsiteX5925" fmla="*/ 21197 w 12157697"/>
              <a:gd name="connsiteY5925" fmla="*/ 4525490 h 6852679"/>
              <a:gd name="connsiteX5926" fmla="*/ 21197 w 12157697"/>
              <a:gd name="connsiteY5926" fmla="*/ 4653007 h 6852679"/>
              <a:gd name="connsiteX5927" fmla="*/ 32835 w 12157697"/>
              <a:gd name="connsiteY5927" fmla="*/ 4653007 h 6852679"/>
              <a:gd name="connsiteX5928" fmla="*/ 32835 w 12157697"/>
              <a:gd name="connsiteY5928" fmla="*/ 4680439 h 6852679"/>
              <a:gd name="connsiteX5929" fmla="*/ 21197 w 12157697"/>
              <a:gd name="connsiteY5929" fmla="*/ 4680439 h 6852679"/>
              <a:gd name="connsiteX5930" fmla="*/ 21197 w 12157697"/>
              <a:gd name="connsiteY5930" fmla="*/ 4807957 h 6852679"/>
              <a:gd name="connsiteX5931" fmla="*/ 32835 w 12157697"/>
              <a:gd name="connsiteY5931" fmla="*/ 4807957 h 6852679"/>
              <a:gd name="connsiteX5932" fmla="*/ 32835 w 12157697"/>
              <a:gd name="connsiteY5932" fmla="*/ 4835388 h 6852679"/>
              <a:gd name="connsiteX5933" fmla="*/ 21197 w 12157697"/>
              <a:gd name="connsiteY5933" fmla="*/ 4835388 h 6852679"/>
              <a:gd name="connsiteX5934" fmla="*/ 21197 w 12157697"/>
              <a:gd name="connsiteY5934" fmla="*/ 5040380 h 6852679"/>
              <a:gd name="connsiteX5935" fmla="*/ 32835 w 12157697"/>
              <a:gd name="connsiteY5935" fmla="*/ 5040380 h 6852679"/>
              <a:gd name="connsiteX5936" fmla="*/ 32835 w 12157697"/>
              <a:gd name="connsiteY5936" fmla="*/ 5067813 h 6852679"/>
              <a:gd name="connsiteX5937" fmla="*/ 5403 w 12157697"/>
              <a:gd name="connsiteY5937" fmla="*/ 5067813 h 6852679"/>
              <a:gd name="connsiteX5938" fmla="*/ 5403 w 12157697"/>
              <a:gd name="connsiteY5938" fmla="*/ 5040380 h 6852679"/>
              <a:gd name="connsiteX5939" fmla="*/ 17041 w 12157697"/>
              <a:gd name="connsiteY5939" fmla="*/ 5040380 h 6852679"/>
              <a:gd name="connsiteX5940" fmla="*/ 17041 w 12157697"/>
              <a:gd name="connsiteY5940" fmla="*/ 4835388 h 6852679"/>
              <a:gd name="connsiteX5941" fmla="*/ 5403 w 12157697"/>
              <a:gd name="connsiteY5941" fmla="*/ 4835388 h 6852679"/>
              <a:gd name="connsiteX5942" fmla="*/ 5403 w 12157697"/>
              <a:gd name="connsiteY5942" fmla="*/ 4807957 h 6852679"/>
              <a:gd name="connsiteX5943" fmla="*/ 17041 w 12157697"/>
              <a:gd name="connsiteY5943" fmla="*/ 4807957 h 6852679"/>
              <a:gd name="connsiteX5944" fmla="*/ 17041 w 12157697"/>
              <a:gd name="connsiteY5944" fmla="*/ 4680439 h 6852679"/>
              <a:gd name="connsiteX5945" fmla="*/ 5403 w 12157697"/>
              <a:gd name="connsiteY5945" fmla="*/ 4680439 h 6852679"/>
              <a:gd name="connsiteX5946" fmla="*/ 5403 w 12157697"/>
              <a:gd name="connsiteY5946" fmla="*/ 4653007 h 6852679"/>
              <a:gd name="connsiteX5947" fmla="*/ 17041 w 12157697"/>
              <a:gd name="connsiteY5947" fmla="*/ 4653007 h 6852679"/>
              <a:gd name="connsiteX5948" fmla="*/ 17041 w 12157697"/>
              <a:gd name="connsiteY5948" fmla="*/ 4525490 h 6852679"/>
              <a:gd name="connsiteX5949" fmla="*/ 5403 w 12157697"/>
              <a:gd name="connsiteY5949" fmla="*/ 4525490 h 6852679"/>
              <a:gd name="connsiteX5950" fmla="*/ 5403 w 12157697"/>
              <a:gd name="connsiteY5950" fmla="*/ 4498058 h 6852679"/>
              <a:gd name="connsiteX5951" fmla="*/ 17124 w 12157697"/>
              <a:gd name="connsiteY5951" fmla="*/ 4498058 h 6852679"/>
              <a:gd name="connsiteX5952" fmla="*/ 17124 w 12157697"/>
              <a:gd name="connsiteY5952" fmla="*/ 4356825 h 6852679"/>
              <a:gd name="connsiteX5953" fmla="*/ 17748 w 12157697"/>
              <a:gd name="connsiteY5953" fmla="*/ 4355328 h 6852679"/>
              <a:gd name="connsiteX5954" fmla="*/ 97467 w 12157697"/>
              <a:gd name="connsiteY5954" fmla="*/ 4277854 h 6852679"/>
              <a:gd name="connsiteX5955" fmla="*/ 127517 w 12157697"/>
              <a:gd name="connsiteY5955" fmla="*/ 4248676 h 6852679"/>
              <a:gd name="connsiteX5956" fmla="*/ 119412 w 12157697"/>
              <a:gd name="connsiteY5956" fmla="*/ 4240322 h 6852679"/>
              <a:gd name="connsiteX5957" fmla="*/ 139072 w 12157697"/>
              <a:gd name="connsiteY5957" fmla="*/ 4221202 h 6852679"/>
              <a:gd name="connsiteX5958" fmla="*/ 147177 w 12157697"/>
              <a:gd name="connsiteY5958" fmla="*/ 4229557 h 6852679"/>
              <a:gd name="connsiteX5959" fmla="*/ 177186 w 12157697"/>
              <a:gd name="connsiteY5959" fmla="*/ 4200379 h 6852679"/>
              <a:gd name="connsiteX5960" fmla="*/ 230096 w 12157697"/>
              <a:gd name="connsiteY5960" fmla="*/ 4148965 h 6852679"/>
              <a:gd name="connsiteX5961" fmla="*/ 336624 w 12157697"/>
              <a:gd name="connsiteY5961" fmla="*/ 4045430 h 6852679"/>
              <a:gd name="connsiteX5962" fmla="*/ 349592 w 12157697"/>
              <a:gd name="connsiteY5962" fmla="*/ 4032836 h 6852679"/>
              <a:gd name="connsiteX5963" fmla="*/ 366674 w 12157697"/>
              <a:gd name="connsiteY5963" fmla="*/ 4016252 h 6852679"/>
              <a:gd name="connsiteX5964" fmla="*/ 358570 w 12157697"/>
              <a:gd name="connsiteY5964" fmla="*/ 4007898 h 6852679"/>
              <a:gd name="connsiteX5965" fmla="*/ 378229 w 12157697"/>
              <a:gd name="connsiteY5965" fmla="*/ 3988779 h 6852679"/>
              <a:gd name="connsiteX5966" fmla="*/ 386334 w 12157697"/>
              <a:gd name="connsiteY5966" fmla="*/ 3997133 h 6852679"/>
              <a:gd name="connsiteX5967" fmla="*/ 412685 w 12157697"/>
              <a:gd name="connsiteY5967" fmla="*/ 3971530 h 6852679"/>
              <a:gd name="connsiteX5968" fmla="*/ 32835 w 12157697"/>
              <a:gd name="connsiteY5968" fmla="*/ 3971530 h 6852679"/>
              <a:gd name="connsiteX5969" fmla="*/ 32835 w 12157697"/>
              <a:gd name="connsiteY5969" fmla="*/ 3983168 h 6852679"/>
              <a:gd name="connsiteX5970" fmla="*/ 5403 w 12157697"/>
              <a:gd name="connsiteY5970" fmla="*/ 3983168 h 6852679"/>
              <a:gd name="connsiteX5971" fmla="*/ 5403 w 12157697"/>
              <a:gd name="connsiteY5971" fmla="*/ 3955736 h 6852679"/>
              <a:gd name="connsiteX5972" fmla="*/ 32835 w 12157697"/>
              <a:gd name="connsiteY5972" fmla="*/ 3955736 h 6852679"/>
              <a:gd name="connsiteX5973" fmla="*/ 32835 w 12157697"/>
              <a:gd name="connsiteY5973" fmla="*/ 3967374 h 6852679"/>
              <a:gd name="connsiteX5974" fmla="*/ 416966 w 12157697"/>
              <a:gd name="connsiteY5974" fmla="*/ 3967374 h 6852679"/>
              <a:gd name="connsiteX5975" fmla="*/ 489370 w 12157697"/>
              <a:gd name="connsiteY5975" fmla="*/ 3897006 h 6852679"/>
              <a:gd name="connsiteX5976" fmla="*/ 492404 w 12157697"/>
              <a:gd name="connsiteY5976" fmla="*/ 3894055 h 6852679"/>
              <a:gd name="connsiteX5977" fmla="*/ 431514 w 12157697"/>
              <a:gd name="connsiteY5977" fmla="*/ 3894055 h 6852679"/>
              <a:gd name="connsiteX5978" fmla="*/ 431514 w 12157697"/>
              <a:gd name="connsiteY5978" fmla="*/ 3905693 h 6852679"/>
              <a:gd name="connsiteX5979" fmla="*/ 404082 w 12157697"/>
              <a:gd name="connsiteY5979" fmla="*/ 3905693 h 6852679"/>
              <a:gd name="connsiteX5980" fmla="*/ 404082 w 12157697"/>
              <a:gd name="connsiteY5980" fmla="*/ 3894055 h 6852679"/>
              <a:gd name="connsiteX5981" fmla="*/ 259191 w 12157697"/>
              <a:gd name="connsiteY5981" fmla="*/ 3894055 h 6852679"/>
              <a:gd name="connsiteX5982" fmla="*/ 229764 w 12157697"/>
              <a:gd name="connsiteY5982" fmla="*/ 3922651 h 6852679"/>
              <a:gd name="connsiteX5983" fmla="*/ 237869 w 12157697"/>
              <a:gd name="connsiteY5983" fmla="*/ 3931005 h 6852679"/>
              <a:gd name="connsiteX5984" fmla="*/ 218168 w 12157697"/>
              <a:gd name="connsiteY5984" fmla="*/ 3950125 h 6852679"/>
              <a:gd name="connsiteX5985" fmla="*/ 199048 w 12157697"/>
              <a:gd name="connsiteY5985" fmla="*/ 3930465 h 6852679"/>
              <a:gd name="connsiteX5986" fmla="*/ 218749 w 12157697"/>
              <a:gd name="connsiteY5986" fmla="*/ 3911346 h 6852679"/>
              <a:gd name="connsiteX5987" fmla="*/ 226854 w 12157697"/>
              <a:gd name="connsiteY5987" fmla="*/ 3919700 h 6852679"/>
              <a:gd name="connsiteX5988" fmla="*/ 253206 w 12157697"/>
              <a:gd name="connsiteY5988" fmla="*/ 3894097 h 6852679"/>
              <a:gd name="connsiteX5989" fmla="*/ 99711 w 12157697"/>
              <a:gd name="connsiteY5989" fmla="*/ 3894097 h 6852679"/>
              <a:gd name="connsiteX5990" fmla="*/ 70284 w 12157697"/>
              <a:gd name="connsiteY5990" fmla="*/ 3922693 h 6852679"/>
              <a:gd name="connsiteX5991" fmla="*/ 78389 w 12157697"/>
              <a:gd name="connsiteY5991" fmla="*/ 3931047 h 6852679"/>
              <a:gd name="connsiteX5992" fmla="*/ 58688 w 12157697"/>
              <a:gd name="connsiteY5992" fmla="*/ 3950166 h 6852679"/>
              <a:gd name="connsiteX5993" fmla="*/ 39569 w 12157697"/>
              <a:gd name="connsiteY5993" fmla="*/ 3930506 h 6852679"/>
              <a:gd name="connsiteX5994" fmla="*/ 59270 w 12157697"/>
              <a:gd name="connsiteY5994" fmla="*/ 3911387 h 6852679"/>
              <a:gd name="connsiteX5995" fmla="*/ 67375 w 12157697"/>
              <a:gd name="connsiteY5995" fmla="*/ 3919742 h 6852679"/>
              <a:gd name="connsiteX5996" fmla="*/ 97384 w 12157697"/>
              <a:gd name="connsiteY5996" fmla="*/ 3890564 h 6852679"/>
              <a:gd name="connsiteX5997" fmla="*/ 98838 w 12157697"/>
              <a:gd name="connsiteY5997" fmla="*/ 3889982 h 6852679"/>
              <a:gd name="connsiteX5998" fmla="*/ 404123 w 12157697"/>
              <a:gd name="connsiteY5998" fmla="*/ 3889982 h 6852679"/>
              <a:gd name="connsiteX5999" fmla="*/ 404123 w 12157697"/>
              <a:gd name="connsiteY5999" fmla="*/ 3878344 h 6852679"/>
              <a:gd name="connsiteX6000" fmla="*/ 431555 w 12157697"/>
              <a:gd name="connsiteY6000" fmla="*/ 3878344 h 6852679"/>
              <a:gd name="connsiteX6001" fmla="*/ 431555 w 12157697"/>
              <a:gd name="connsiteY6001" fmla="*/ 3889982 h 6852679"/>
              <a:gd name="connsiteX6002" fmla="*/ 496727 w 12157697"/>
              <a:gd name="connsiteY6002" fmla="*/ 3889982 h 6852679"/>
              <a:gd name="connsiteX6003" fmla="*/ 509653 w 12157697"/>
              <a:gd name="connsiteY6003" fmla="*/ 3877430 h 6852679"/>
              <a:gd name="connsiteX6004" fmla="*/ 563229 w 12157697"/>
              <a:gd name="connsiteY6004" fmla="*/ 3825350 h 6852679"/>
              <a:gd name="connsiteX6005" fmla="*/ 580810 w 12157697"/>
              <a:gd name="connsiteY6005" fmla="*/ 3808268 h 6852679"/>
              <a:gd name="connsiteX6006" fmla="*/ 589539 w 12157697"/>
              <a:gd name="connsiteY6006" fmla="*/ 3799789 h 6852679"/>
              <a:gd name="connsiteX6007" fmla="*/ 687920 w 12157697"/>
              <a:gd name="connsiteY6007" fmla="*/ 3704234 h 6852679"/>
              <a:gd name="connsiteX6008" fmla="*/ 692367 w 12157697"/>
              <a:gd name="connsiteY6008" fmla="*/ 3699911 h 6852679"/>
              <a:gd name="connsiteX6009" fmla="*/ 698394 w 12157697"/>
              <a:gd name="connsiteY6009" fmla="*/ 3694051 h 6852679"/>
              <a:gd name="connsiteX6010" fmla="*/ 731686 w 12157697"/>
              <a:gd name="connsiteY6010" fmla="*/ 3661714 h 6852679"/>
              <a:gd name="connsiteX6011" fmla="*/ 657911 w 12157697"/>
              <a:gd name="connsiteY6011" fmla="*/ 3661714 h 6852679"/>
              <a:gd name="connsiteX6012" fmla="*/ 628484 w 12157697"/>
              <a:gd name="connsiteY6012" fmla="*/ 3690310 h 6852679"/>
              <a:gd name="connsiteX6013" fmla="*/ 636589 w 12157697"/>
              <a:gd name="connsiteY6013" fmla="*/ 3698665 h 6852679"/>
              <a:gd name="connsiteX6014" fmla="*/ 616929 w 12157697"/>
              <a:gd name="connsiteY6014" fmla="*/ 3717784 h 6852679"/>
              <a:gd name="connsiteX6015" fmla="*/ 597810 w 12157697"/>
              <a:gd name="connsiteY6015" fmla="*/ 3698124 h 6852679"/>
              <a:gd name="connsiteX6016" fmla="*/ 617469 w 12157697"/>
              <a:gd name="connsiteY6016" fmla="*/ 3679005 h 6852679"/>
              <a:gd name="connsiteX6017" fmla="*/ 625574 w 12157697"/>
              <a:gd name="connsiteY6017" fmla="*/ 3687359 h 6852679"/>
              <a:gd name="connsiteX6018" fmla="*/ 651926 w 12157697"/>
              <a:gd name="connsiteY6018" fmla="*/ 3661756 h 6852679"/>
              <a:gd name="connsiteX6019" fmla="*/ 591035 w 12157697"/>
              <a:gd name="connsiteY6019" fmla="*/ 3661756 h 6852679"/>
              <a:gd name="connsiteX6020" fmla="*/ 591035 w 12157697"/>
              <a:gd name="connsiteY6020" fmla="*/ 3673394 h 6852679"/>
              <a:gd name="connsiteX6021" fmla="*/ 563603 w 12157697"/>
              <a:gd name="connsiteY6021" fmla="*/ 3673394 h 6852679"/>
              <a:gd name="connsiteX6022" fmla="*/ 563603 w 12157697"/>
              <a:gd name="connsiteY6022" fmla="*/ 3645962 h 6852679"/>
              <a:gd name="connsiteX6023" fmla="*/ 591035 w 12157697"/>
              <a:gd name="connsiteY6023" fmla="*/ 3645962 h 6852679"/>
              <a:gd name="connsiteX6024" fmla="*/ 591035 w 12157697"/>
              <a:gd name="connsiteY6024" fmla="*/ 3657600 h 6852679"/>
              <a:gd name="connsiteX6025" fmla="*/ 735926 w 12157697"/>
              <a:gd name="connsiteY6025" fmla="*/ 3657600 h 6852679"/>
              <a:gd name="connsiteX6026" fmla="*/ 811364 w 12157697"/>
              <a:gd name="connsiteY6026" fmla="*/ 3584281 h 6852679"/>
              <a:gd name="connsiteX6027" fmla="*/ 737588 w 12157697"/>
              <a:gd name="connsiteY6027" fmla="*/ 3584281 h 6852679"/>
              <a:gd name="connsiteX6028" fmla="*/ 708161 w 12157697"/>
              <a:gd name="connsiteY6028" fmla="*/ 3612877 h 6852679"/>
              <a:gd name="connsiteX6029" fmla="*/ 716266 w 12157697"/>
              <a:gd name="connsiteY6029" fmla="*/ 3621231 h 6852679"/>
              <a:gd name="connsiteX6030" fmla="*/ 696607 w 12157697"/>
              <a:gd name="connsiteY6030" fmla="*/ 3640351 h 6852679"/>
              <a:gd name="connsiteX6031" fmla="*/ 677487 w 12157697"/>
              <a:gd name="connsiteY6031" fmla="*/ 3620691 h 6852679"/>
              <a:gd name="connsiteX6032" fmla="*/ 697147 w 12157697"/>
              <a:gd name="connsiteY6032" fmla="*/ 3601572 h 6852679"/>
              <a:gd name="connsiteX6033" fmla="*/ 705252 w 12157697"/>
              <a:gd name="connsiteY6033" fmla="*/ 3609926 h 6852679"/>
              <a:gd name="connsiteX6034" fmla="*/ 731603 w 12157697"/>
              <a:gd name="connsiteY6034" fmla="*/ 3584323 h 6852679"/>
              <a:gd name="connsiteX6035" fmla="*/ 511233 w 12157697"/>
              <a:gd name="connsiteY6035" fmla="*/ 3584323 h 6852679"/>
              <a:gd name="connsiteX6036" fmla="*/ 511233 w 12157697"/>
              <a:gd name="connsiteY6036" fmla="*/ 3595961 h 6852679"/>
              <a:gd name="connsiteX6037" fmla="*/ 483801 w 12157697"/>
              <a:gd name="connsiteY6037" fmla="*/ 3595961 h 6852679"/>
              <a:gd name="connsiteX6038" fmla="*/ 483801 w 12157697"/>
              <a:gd name="connsiteY6038" fmla="*/ 3584323 h 6852679"/>
              <a:gd name="connsiteX6039" fmla="*/ 351753 w 12157697"/>
              <a:gd name="connsiteY6039" fmla="*/ 3584323 h 6852679"/>
              <a:gd name="connsiteX6040" fmla="*/ 351753 w 12157697"/>
              <a:gd name="connsiteY6040" fmla="*/ 3595961 h 6852679"/>
              <a:gd name="connsiteX6041" fmla="*/ 324321 w 12157697"/>
              <a:gd name="connsiteY6041" fmla="*/ 3595961 h 6852679"/>
              <a:gd name="connsiteX6042" fmla="*/ 324321 w 12157697"/>
              <a:gd name="connsiteY6042" fmla="*/ 3568529 h 6852679"/>
              <a:gd name="connsiteX6043" fmla="*/ 351753 w 12157697"/>
              <a:gd name="connsiteY6043" fmla="*/ 3568529 h 6852679"/>
              <a:gd name="connsiteX6044" fmla="*/ 351753 w 12157697"/>
              <a:gd name="connsiteY6044" fmla="*/ 3580167 h 6852679"/>
              <a:gd name="connsiteX6045" fmla="*/ 483801 w 12157697"/>
              <a:gd name="connsiteY6045" fmla="*/ 3580167 h 6852679"/>
              <a:gd name="connsiteX6046" fmla="*/ 483801 w 12157697"/>
              <a:gd name="connsiteY6046" fmla="*/ 3568529 h 6852679"/>
              <a:gd name="connsiteX6047" fmla="*/ 511233 w 12157697"/>
              <a:gd name="connsiteY6047" fmla="*/ 3568529 h 6852679"/>
              <a:gd name="connsiteX6048" fmla="*/ 511233 w 12157697"/>
              <a:gd name="connsiteY6048" fmla="*/ 3580167 h 6852679"/>
              <a:gd name="connsiteX6049" fmla="*/ 815603 w 12157697"/>
              <a:gd name="connsiteY6049" fmla="*/ 3580167 h 6852679"/>
              <a:gd name="connsiteX6050" fmla="*/ 842412 w 12157697"/>
              <a:gd name="connsiteY6050" fmla="*/ 3554106 h 6852679"/>
              <a:gd name="connsiteX6051" fmla="*/ 871922 w 12157697"/>
              <a:gd name="connsiteY6051" fmla="*/ 3525427 h 6852679"/>
              <a:gd name="connsiteX6052" fmla="*/ 874582 w 12157697"/>
              <a:gd name="connsiteY6052" fmla="*/ 3522850 h 6852679"/>
              <a:gd name="connsiteX6053" fmla="*/ 878157 w 12157697"/>
              <a:gd name="connsiteY6053" fmla="*/ 3519359 h 6852679"/>
              <a:gd name="connsiteX6054" fmla="*/ 882354 w 12157697"/>
              <a:gd name="connsiteY6054" fmla="*/ 3515286 h 6852679"/>
              <a:gd name="connsiteX6055" fmla="*/ 884848 w 12157697"/>
              <a:gd name="connsiteY6055" fmla="*/ 3512875 h 6852679"/>
              <a:gd name="connsiteX6056" fmla="*/ 887467 w 12157697"/>
              <a:gd name="connsiteY6056" fmla="*/ 3510340 h 6852679"/>
              <a:gd name="connsiteX6057" fmla="*/ 889088 w 12157697"/>
              <a:gd name="connsiteY6057" fmla="*/ 3508760 h 6852679"/>
              <a:gd name="connsiteX6058" fmla="*/ 892247 w 12157697"/>
              <a:gd name="connsiteY6058" fmla="*/ 3505685 h 6852679"/>
              <a:gd name="connsiteX6059" fmla="*/ 892995 w 12157697"/>
              <a:gd name="connsiteY6059" fmla="*/ 3504936 h 6852679"/>
              <a:gd name="connsiteX6060" fmla="*/ 893577 w 12157697"/>
              <a:gd name="connsiteY6060" fmla="*/ 3504396 h 6852679"/>
              <a:gd name="connsiteX6061" fmla="*/ 894740 w 12157697"/>
              <a:gd name="connsiteY6061" fmla="*/ 3503274 h 6852679"/>
              <a:gd name="connsiteX6062" fmla="*/ 896195 w 12157697"/>
              <a:gd name="connsiteY6062" fmla="*/ 3502692 h 6852679"/>
              <a:gd name="connsiteX6063" fmla="*/ 1691474 w 12157697"/>
              <a:gd name="connsiteY6063" fmla="*/ 3502692 h 6852679"/>
              <a:gd name="connsiteX6064" fmla="*/ 1691474 w 12157697"/>
              <a:gd name="connsiteY6064" fmla="*/ 3429374 h 6852679"/>
              <a:gd name="connsiteX6065" fmla="*/ 1308590 w 12157697"/>
              <a:gd name="connsiteY6065" fmla="*/ 3429374 h 6852679"/>
              <a:gd name="connsiteX6066" fmla="*/ 1308590 w 12157697"/>
              <a:gd name="connsiteY6066" fmla="*/ 3441012 h 6852679"/>
              <a:gd name="connsiteX6067" fmla="*/ 1281158 w 12157697"/>
              <a:gd name="connsiteY6067" fmla="*/ 3441012 h 6852679"/>
              <a:gd name="connsiteX6068" fmla="*/ 1281158 w 12157697"/>
              <a:gd name="connsiteY6068" fmla="*/ 3413579 h 6852679"/>
              <a:gd name="connsiteX6069" fmla="*/ 1308590 w 12157697"/>
              <a:gd name="connsiteY6069" fmla="*/ 3413579 h 6852679"/>
              <a:gd name="connsiteX6070" fmla="*/ 1308590 w 12157697"/>
              <a:gd name="connsiteY6070" fmla="*/ 3425217 h 6852679"/>
              <a:gd name="connsiteX6071" fmla="*/ 1691474 w 12157697"/>
              <a:gd name="connsiteY6071" fmla="*/ 3425217 h 6852679"/>
              <a:gd name="connsiteX6072" fmla="*/ 1691474 w 12157697"/>
              <a:gd name="connsiteY6072" fmla="*/ 3351899 h 6852679"/>
              <a:gd name="connsiteX6073" fmla="*/ 1069391 w 12157697"/>
              <a:gd name="connsiteY6073" fmla="*/ 3351899 h 6852679"/>
              <a:gd name="connsiteX6074" fmla="*/ 1069391 w 12157697"/>
              <a:gd name="connsiteY6074" fmla="*/ 3363537 h 6852679"/>
              <a:gd name="connsiteX6075" fmla="*/ 1041959 w 12157697"/>
              <a:gd name="connsiteY6075" fmla="*/ 3363537 h 6852679"/>
              <a:gd name="connsiteX6076" fmla="*/ 1041959 w 12157697"/>
              <a:gd name="connsiteY6076" fmla="*/ 3336105 h 6852679"/>
              <a:gd name="connsiteX6077" fmla="*/ 1069391 w 12157697"/>
              <a:gd name="connsiteY6077" fmla="*/ 3336105 h 6852679"/>
              <a:gd name="connsiteX6078" fmla="*/ 1069391 w 12157697"/>
              <a:gd name="connsiteY6078" fmla="*/ 3347743 h 6852679"/>
              <a:gd name="connsiteX6079" fmla="*/ 1691474 w 12157697"/>
              <a:gd name="connsiteY6079" fmla="*/ 3347743 h 6852679"/>
              <a:gd name="connsiteX6080" fmla="*/ 1691474 w 12157697"/>
              <a:gd name="connsiteY6080" fmla="*/ 3286062 h 6852679"/>
              <a:gd name="connsiteX6081" fmla="*/ 1679836 w 12157697"/>
              <a:gd name="connsiteY6081" fmla="*/ 3286062 h 6852679"/>
              <a:gd name="connsiteX6082" fmla="*/ 1679836 w 12157697"/>
              <a:gd name="connsiteY6082" fmla="*/ 3274424 h 6852679"/>
              <a:gd name="connsiteX6083" fmla="*/ 1388350 w 12157697"/>
              <a:gd name="connsiteY6083" fmla="*/ 3274424 h 6852679"/>
              <a:gd name="connsiteX6084" fmla="*/ 1388350 w 12157697"/>
              <a:gd name="connsiteY6084" fmla="*/ 3286062 h 6852679"/>
              <a:gd name="connsiteX6085" fmla="*/ 1360918 w 12157697"/>
              <a:gd name="connsiteY6085" fmla="*/ 3286062 h 6852679"/>
              <a:gd name="connsiteX6086" fmla="*/ 1360918 w 12157697"/>
              <a:gd name="connsiteY6086" fmla="*/ 3274424 h 6852679"/>
              <a:gd name="connsiteX6087" fmla="*/ 1069391 w 12157697"/>
              <a:gd name="connsiteY6087" fmla="*/ 3274424 h 6852679"/>
              <a:gd name="connsiteX6088" fmla="*/ 1069391 w 12157697"/>
              <a:gd name="connsiteY6088" fmla="*/ 3286062 h 6852679"/>
              <a:gd name="connsiteX6089" fmla="*/ 1041959 w 12157697"/>
              <a:gd name="connsiteY6089" fmla="*/ 3286062 h 6852679"/>
              <a:gd name="connsiteX6090" fmla="*/ 1041959 w 12157697"/>
              <a:gd name="connsiteY6090" fmla="*/ 3274424 h 6852679"/>
              <a:gd name="connsiteX6091" fmla="*/ 431514 w 12157697"/>
              <a:gd name="connsiteY6091" fmla="*/ 3274424 h 6852679"/>
              <a:gd name="connsiteX6092" fmla="*/ 431514 w 12157697"/>
              <a:gd name="connsiteY6092" fmla="*/ 3286062 h 6852679"/>
              <a:gd name="connsiteX6093" fmla="*/ 404082 w 12157697"/>
              <a:gd name="connsiteY6093" fmla="*/ 3286062 h 6852679"/>
              <a:gd name="connsiteX6094" fmla="*/ 404082 w 12157697"/>
              <a:gd name="connsiteY6094" fmla="*/ 3258630 h 6852679"/>
              <a:gd name="connsiteX6095" fmla="*/ 431514 w 12157697"/>
              <a:gd name="connsiteY6095" fmla="*/ 3258630 h 6852679"/>
              <a:gd name="connsiteX6096" fmla="*/ 431514 w 12157697"/>
              <a:gd name="connsiteY6096" fmla="*/ 3270268 h 6852679"/>
              <a:gd name="connsiteX6097" fmla="*/ 1041959 w 12157697"/>
              <a:gd name="connsiteY6097" fmla="*/ 3270268 h 6852679"/>
              <a:gd name="connsiteX6098" fmla="*/ 1041959 w 12157697"/>
              <a:gd name="connsiteY6098" fmla="*/ 3258630 h 6852679"/>
              <a:gd name="connsiteX6099" fmla="*/ 1069391 w 12157697"/>
              <a:gd name="connsiteY6099" fmla="*/ 3258630 h 6852679"/>
              <a:gd name="connsiteX6100" fmla="*/ 1069391 w 12157697"/>
              <a:gd name="connsiteY6100" fmla="*/ 3270268 h 6852679"/>
              <a:gd name="connsiteX6101" fmla="*/ 1360918 w 12157697"/>
              <a:gd name="connsiteY6101" fmla="*/ 3270268 h 6852679"/>
              <a:gd name="connsiteX6102" fmla="*/ 1360918 w 12157697"/>
              <a:gd name="connsiteY6102" fmla="*/ 3258630 h 6852679"/>
              <a:gd name="connsiteX6103" fmla="*/ 1388350 w 12157697"/>
              <a:gd name="connsiteY6103" fmla="*/ 3258630 h 6852679"/>
              <a:gd name="connsiteX6104" fmla="*/ 1388350 w 12157697"/>
              <a:gd name="connsiteY6104" fmla="*/ 3270268 h 6852679"/>
              <a:gd name="connsiteX6105" fmla="*/ 1679836 w 12157697"/>
              <a:gd name="connsiteY6105" fmla="*/ 3270268 h 6852679"/>
              <a:gd name="connsiteX6106" fmla="*/ 1679836 w 12157697"/>
              <a:gd name="connsiteY6106" fmla="*/ 3258630 h 6852679"/>
              <a:gd name="connsiteX6107" fmla="*/ 1691474 w 12157697"/>
              <a:gd name="connsiteY6107" fmla="*/ 3258630 h 6852679"/>
              <a:gd name="connsiteX6108" fmla="*/ 1691474 w 12157697"/>
              <a:gd name="connsiteY6108" fmla="*/ 3196950 h 6852679"/>
              <a:gd name="connsiteX6109" fmla="*/ 1468069 w 12157697"/>
              <a:gd name="connsiteY6109" fmla="*/ 3196950 h 6852679"/>
              <a:gd name="connsiteX6110" fmla="*/ 1468069 w 12157697"/>
              <a:gd name="connsiteY6110" fmla="*/ 3208588 h 6852679"/>
              <a:gd name="connsiteX6111" fmla="*/ 1440637 w 12157697"/>
              <a:gd name="connsiteY6111" fmla="*/ 3208588 h 6852679"/>
              <a:gd name="connsiteX6112" fmla="*/ 1440637 w 12157697"/>
              <a:gd name="connsiteY6112" fmla="*/ 3196950 h 6852679"/>
              <a:gd name="connsiteX6113" fmla="*/ 989672 w 12157697"/>
              <a:gd name="connsiteY6113" fmla="*/ 3196950 h 6852679"/>
              <a:gd name="connsiteX6114" fmla="*/ 989672 w 12157697"/>
              <a:gd name="connsiteY6114" fmla="*/ 3208588 h 6852679"/>
              <a:gd name="connsiteX6115" fmla="*/ 962240 w 12157697"/>
              <a:gd name="connsiteY6115" fmla="*/ 3208588 h 6852679"/>
              <a:gd name="connsiteX6116" fmla="*/ 962240 w 12157697"/>
              <a:gd name="connsiteY6116" fmla="*/ 3196950 h 6852679"/>
              <a:gd name="connsiteX6117" fmla="*/ 272034 w 12157697"/>
              <a:gd name="connsiteY6117" fmla="*/ 3196950 h 6852679"/>
              <a:gd name="connsiteX6118" fmla="*/ 272034 w 12157697"/>
              <a:gd name="connsiteY6118" fmla="*/ 3208588 h 6852679"/>
              <a:gd name="connsiteX6119" fmla="*/ 244602 w 12157697"/>
              <a:gd name="connsiteY6119" fmla="*/ 3208588 h 6852679"/>
              <a:gd name="connsiteX6120" fmla="*/ 244602 w 12157697"/>
              <a:gd name="connsiteY6120" fmla="*/ 3181157 h 6852679"/>
              <a:gd name="connsiteX6121" fmla="*/ 272034 w 12157697"/>
              <a:gd name="connsiteY6121" fmla="*/ 3181157 h 6852679"/>
              <a:gd name="connsiteX6122" fmla="*/ 272034 w 12157697"/>
              <a:gd name="connsiteY6122" fmla="*/ 3192793 h 6852679"/>
              <a:gd name="connsiteX6123" fmla="*/ 962531 w 12157697"/>
              <a:gd name="connsiteY6123" fmla="*/ 3192793 h 6852679"/>
              <a:gd name="connsiteX6124" fmla="*/ 962531 w 12157697"/>
              <a:gd name="connsiteY6124" fmla="*/ 3181157 h 6852679"/>
              <a:gd name="connsiteX6125" fmla="*/ 989963 w 12157697"/>
              <a:gd name="connsiteY6125" fmla="*/ 3181157 h 6852679"/>
              <a:gd name="connsiteX6126" fmla="*/ 989963 w 12157697"/>
              <a:gd name="connsiteY6126" fmla="*/ 3192793 h 6852679"/>
              <a:gd name="connsiteX6127" fmla="*/ 1440928 w 12157697"/>
              <a:gd name="connsiteY6127" fmla="*/ 3192793 h 6852679"/>
              <a:gd name="connsiteX6128" fmla="*/ 1440928 w 12157697"/>
              <a:gd name="connsiteY6128" fmla="*/ 3181157 h 6852679"/>
              <a:gd name="connsiteX6129" fmla="*/ 1468360 w 12157697"/>
              <a:gd name="connsiteY6129" fmla="*/ 3181157 h 6852679"/>
              <a:gd name="connsiteX6130" fmla="*/ 1468360 w 12157697"/>
              <a:gd name="connsiteY6130" fmla="*/ 3192793 h 6852679"/>
              <a:gd name="connsiteX6131" fmla="*/ 1691765 w 12157697"/>
              <a:gd name="connsiteY6131" fmla="*/ 3192793 h 6852679"/>
              <a:gd name="connsiteX6132" fmla="*/ 1691765 w 12157697"/>
              <a:gd name="connsiteY6132" fmla="*/ 3117397 h 6852679"/>
              <a:gd name="connsiteX6133" fmla="*/ 1692388 w 12157697"/>
              <a:gd name="connsiteY6133" fmla="*/ 3115901 h 6852679"/>
              <a:gd name="connsiteX6134" fmla="*/ 1768450 w 12157697"/>
              <a:gd name="connsiteY6134" fmla="*/ 3042001 h 6852679"/>
              <a:gd name="connsiteX6135" fmla="*/ 1468360 w 12157697"/>
              <a:gd name="connsiteY6135" fmla="*/ 3042001 h 6852679"/>
              <a:gd name="connsiteX6136" fmla="*/ 1468360 w 12157697"/>
              <a:gd name="connsiteY6136" fmla="*/ 3053638 h 6852679"/>
              <a:gd name="connsiteX6137" fmla="*/ 1440928 w 12157697"/>
              <a:gd name="connsiteY6137" fmla="*/ 3053638 h 6852679"/>
              <a:gd name="connsiteX6138" fmla="*/ 1440928 w 12157697"/>
              <a:gd name="connsiteY6138" fmla="*/ 3042001 h 6852679"/>
              <a:gd name="connsiteX6139" fmla="*/ 1229161 w 12157697"/>
              <a:gd name="connsiteY6139" fmla="*/ 3042001 h 6852679"/>
              <a:gd name="connsiteX6140" fmla="*/ 1229161 w 12157697"/>
              <a:gd name="connsiteY6140" fmla="*/ 3053638 h 6852679"/>
              <a:gd name="connsiteX6141" fmla="*/ 1201730 w 12157697"/>
              <a:gd name="connsiteY6141" fmla="*/ 3053638 h 6852679"/>
              <a:gd name="connsiteX6142" fmla="*/ 1201730 w 12157697"/>
              <a:gd name="connsiteY6142" fmla="*/ 3042001 h 6852679"/>
              <a:gd name="connsiteX6143" fmla="*/ 1149442 w 12157697"/>
              <a:gd name="connsiteY6143" fmla="*/ 3042001 h 6852679"/>
              <a:gd name="connsiteX6144" fmla="*/ 1149442 w 12157697"/>
              <a:gd name="connsiteY6144" fmla="*/ 3053638 h 6852679"/>
              <a:gd name="connsiteX6145" fmla="*/ 1122010 w 12157697"/>
              <a:gd name="connsiteY6145" fmla="*/ 3053638 h 6852679"/>
              <a:gd name="connsiteX6146" fmla="*/ 1122010 w 12157697"/>
              <a:gd name="connsiteY6146" fmla="*/ 3042001 h 6852679"/>
              <a:gd name="connsiteX6147" fmla="*/ 1069723 w 12157697"/>
              <a:gd name="connsiteY6147" fmla="*/ 3042001 h 6852679"/>
              <a:gd name="connsiteX6148" fmla="*/ 1069723 w 12157697"/>
              <a:gd name="connsiteY6148" fmla="*/ 3053638 h 6852679"/>
              <a:gd name="connsiteX6149" fmla="*/ 1042291 w 12157697"/>
              <a:gd name="connsiteY6149" fmla="*/ 3053638 h 6852679"/>
              <a:gd name="connsiteX6150" fmla="*/ 1042291 w 12157697"/>
              <a:gd name="connsiteY6150" fmla="*/ 3026207 h 6852679"/>
              <a:gd name="connsiteX6151" fmla="*/ 1069723 w 12157697"/>
              <a:gd name="connsiteY6151" fmla="*/ 3026207 h 6852679"/>
              <a:gd name="connsiteX6152" fmla="*/ 1069723 w 12157697"/>
              <a:gd name="connsiteY6152" fmla="*/ 3037844 h 6852679"/>
              <a:gd name="connsiteX6153" fmla="*/ 1122010 w 12157697"/>
              <a:gd name="connsiteY6153" fmla="*/ 3037844 h 6852679"/>
              <a:gd name="connsiteX6154" fmla="*/ 1122010 w 12157697"/>
              <a:gd name="connsiteY6154" fmla="*/ 3026207 h 6852679"/>
              <a:gd name="connsiteX6155" fmla="*/ 1149442 w 12157697"/>
              <a:gd name="connsiteY6155" fmla="*/ 3026207 h 6852679"/>
              <a:gd name="connsiteX6156" fmla="*/ 1149442 w 12157697"/>
              <a:gd name="connsiteY6156" fmla="*/ 3037844 h 6852679"/>
              <a:gd name="connsiteX6157" fmla="*/ 1201730 w 12157697"/>
              <a:gd name="connsiteY6157" fmla="*/ 3037844 h 6852679"/>
              <a:gd name="connsiteX6158" fmla="*/ 1201730 w 12157697"/>
              <a:gd name="connsiteY6158" fmla="*/ 3026207 h 6852679"/>
              <a:gd name="connsiteX6159" fmla="*/ 1229161 w 12157697"/>
              <a:gd name="connsiteY6159" fmla="*/ 3026207 h 6852679"/>
              <a:gd name="connsiteX6160" fmla="*/ 1229161 w 12157697"/>
              <a:gd name="connsiteY6160" fmla="*/ 3037844 h 6852679"/>
              <a:gd name="connsiteX6161" fmla="*/ 1440928 w 12157697"/>
              <a:gd name="connsiteY6161" fmla="*/ 3037844 h 6852679"/>
              <a:gd name="connsiteX6162" fmla="*/ 1440928 w 12157697"/>
              <a:gd name="connsiteY6162" fmla="*/ 3026207 h 6852679"/>
              <a:gd name="connsiteX6163" fmla="*/ 1468360 w 12157697"/>
              <a:gd name="connsiteY6163" fmla="*/ 3026207 h 6852679"/>
              <a:gd name="connsiteX6164" fmla="*/ 1468360 w 12157697"/>
              <a:gd name="connsiteY6164" fmla="*/ 3037844 h 6852679"/>
              <a:gd name="connsiteX6165" fmla="*/ 1932210 w 12157697"/>
              <a:gd name="connsiteY6165" fmla="*/ 3037844 h 6852679"/>
              <a:gd name="connsiteX6166" fmla="*/ 2007648 w 12157697"/>
              <a:gd name="connsiteY6166" fmla="*/ 2964526 h 6852679"/>
              <a:gd name="connsiteX6167" fmla="*/ 1946758 w 12157697"/>
              <a:gd name="connsiteY6167" fmla="*/ 2964526 h 6852679"/>
              <a:gd name="connsiteX6168" fmla="*/ 1946758 w 12157697"/>
              <a:gd name="connsiteY6168" fmla="*/ 2976164 h 6852679"/>
              <a:gd name="connsiteX6169" fmla="*/ 1921903 w 12157697"/>
              <a:gd name="connsiteY6169" fmla="*/ 2976164 h 6852679"/>
              <a:gd name="connsiteX6170" fmla="*/ 1904446 w 12157697"/>
              <a:gd name="connsiteY6170" fmla="*/ 2993122 h 6852679"/>
              <a:gd name="connsiteX6171" fmla="*/ 1912551 w 12157697"/>
              <a:gd name="connsiteY6171" fmla="*/ 3001476 h 6852679"/>
              <a:gd name="connsiteX6172" fmla="*/ 1892891 w 12157697"/>
              <a:gd name="connsiteY6172" fmla="*/ 3020595 h 6852679"/>
              <a:gd name="connsiteX6173" fmla="*/ 1873772 w 12157697"/>
              <a:gd name="connsiteY6173" fmla="*/ 3000936 h 6852679"/>
              <a:gd name="connsiteX6174" fmla="*/ 1893432 w 12157697"/>
              <a:gd name="connsiteY6174" fmla="*/ 2981816 h 6852679"/>
              <a:gd name="connsiteX6175" fmla="*/ 1901537 w 12157697"/>
              <a:gd name="connsiteY6175" fmla="*/ 2990171 h 6852679"/>
              <a:gd name="connsiteX6176" fmla="*/ 1919284 w 12157697"/>
              <a:gd name="connsiteY6176" fmla="*/ 2972923 h 6852679"/>
              <a:gd name="connsiteX6177" fmla="*/ 1919284 w 12157697"/>
              <a:gd name="connsiteY6177" fmla="*/ 2964568 h 6852679"/>
              <a:gd name="connsiteX6178" fmla="*/ 1854112 w 12157697"/>
              <a:gd name="connsiteY6178" fmla="*/ 2964568 h 6852679"/>
              <a:gd name="connsiteX6179" fmla="*/ 1824685 w 12157697"/>
              <a:gd name="connsiteY6179" fmla="*/ 2993163 h 6852679"/>
              <a:gd name="connsiteX6180" fmla="*/ 1832790 w 12157697"/>
              <a:gd name="connsiteY6180" fmla="*/ 3001519 h 6852679"/>
              <a:gd name="connsiteX6181" fmla="*/ 1813131 w 12157697"/>
              <a:gd name="connsiteY6181" fmla="*/ 3020637 h 6852679"/>
              <a:gd name="connsiteX6182" fmla="*/ 1794011 w 12157697"/>
              <a:gd name="connsiteY6182" fmla="*/ 3000977 h 6852679"/>
              <a:gd name="connsiteX6183" fmla="*/ 1813671 w 12157697"/>
              <a:gd name="connsiteY6183" fmla="*/ 2981858 h 6852679"/>
              <a:gd name="connsiteX6184" fmla="*/ 1821776 w 12157697"/>
              <a:gd name="connsiteY6184" fmla="*/ 2990212 h 6852679"/>
              <a:gd name="connsiteX6185" fmla="*/ 1848127 w 12157697"/>
              <a:gd name="connsiteY6185" fmla="*/ 2964609 h 6852679"/>
              <a:gd name="connsiteX6186" fmla="*/ 1707476 w 12157697"/>
              <a:gd name="connsiteY6186" fmla="*/ 2964609 h 6852679"/>
              <a:gd name="connsiteX6187" fmla="*/ 1707476 w 12157697"/>
              <a:gd name="connsiteY6187" fmla="*/ 2976248 h 6852679"/>
              <a:gd name="connsiteX6188" fmla="*/ 1680044 w 12157697"/>
              <a:gd name="connsiteY6188" fmla="*/ 2976248 h 6852679"/>
              <a:gd name="connsiteX6189" fmla="*/ 1680044 w 12157697"/>
              <a:gd name="connsiteY6189" fmla="*/ 2964609 h 6852679"/>
              <a:gd name="connsiteX6190" fmla="*/ 1149318 w 12157697"/>
              <a:gd name="connsiteY6190" fmla="*/ 2964609 h 6852679"/>
              <a:gd name="connsiteX6191" fmla="*/ 1149318 w 12157697"/>
              <a:gd name="connsiteY6191" fmla="*/ 2976248 h 6852679"/>
              <a:gd name="connsiteX6192" fmla="*/ 1121886 w 12157697"/>
              <a:gd name="connsiteY6192" fmla="*/ 2976248 h 6852679"/>
              <a:gd name="connsiteX6193" fmla="*/ 1121886 w 12157697"/>
              <a:gd name="connsiteY6193" fmla="*/ 2964609 h 6852679"/>
              <a:gd name="connsiteX6194" fmla="*/ 910119 w 12157697"/>
              <a:gd name="connsiteY6194" fmla="*/ 2964609 h 6852679"/>
              <a:gd name="connsiteX6195" fmla="*/ 910119 w 12157697"/>
              <a:gd name="connsiteY6195" fmla="*/ 2976248 h 6852679"/>
              <a:gd name="connsiteX6196" fmla="*/ 882687 w 12157697"/>
              <a:gd name="connsiteY6196" fmla="*/ 2976248 h 6852679"/>
              <a:gd name="connsiteX6197" fmla="*/ 882687 w 12157697"/>
              <a:gd name="connsiteY6197" fmla="*/ 2948815 h 6852679"/>
              <a:gd name="connsiteX6198" fmla="*/ 910119 w 12157697"/>
              <a:gd name="connsiteY6198" fmla="*/ 2948815 h 6852679"/>
              <a:gd name="connsiteX6199" fmla="*/ 910119 w 12157697"/>
              <a:gd name="connsiteY6199" fmla="*/ 2960453 h 6852679"/>
              <a:gd name="connsiteX6200" fmla="*/ 1121886 w 12157697"/>
              <a:gd name="connsiteY6200" fmla="*/ 2960453 h 6852679"/>
              <a:gd name="connsiteX6201" fmla="*/ 1121886 w 12157697"/>
              <a:gd name="connsiteY6201" fmla="*/ 2948815 h 6852679"/>
              <a:gd name="connsiteX6202" fmla="*/ 1149318 w 12157697"/>
              <a:gd name="connsiteY6202" fmla="*/ 2948815 h 6852679"/>
              <a:gd name="connsiteX6203" fmla="*/ 1149318 w 12157697"/>
              <a:gd name="connsiteY6203" fmla="*/ 2960453 h 6852679"/>
              <a:gd name="connsiteX6204" fmla="*/ 1680044 w 12157697"/>
              <a:gd name="connsiteY6204" fmla="*/ 2960453 h 6852679"/>
              <a:gd name="connsiteX6205" fmla="*/ 1680044 w 12157697"/>
              <a:gd name="connsiteY6205" fmla="*/ 2948815 h 6852679"/>
              <a:gd name="connsiteX6206" fmla="*/ 1707476 w 12157697"/>
              <a:gd name="connsiteY6206" fmla="*/ 2948815 h 6852679"/>
              <a:gd name="connsiteX6207" fmla="*/ 1707476 w 12157697"/>
              <a:gd name="connsiteY6207" fmla="*/ 2960453 h 6852679"/>
              <a:gd name="connsiteX6208" fmla="*/ 1919243 w 12157697"/>
              <a:gd name="connsiteY6208" fmla="*/ 2960453 h 6852679"/>
              <a:gd name="connsiteX6209" fmla="*/ 1919243 w 12157697"/>
              <a:gd name="connsiteY6209" fmla="*/ 2948815 h 6852679"/>
              <a:gd name="connsiteX6210" fmla="*/ 1946675 w 12157697"/>
              <a:gd name="connsiteY6210" fmla="*/ 2948815 h 6852679"/>
              <a:gd name="connsiteX6211" fmla="*/ 1946675 w 12157697"/>
              <a:gd name="connsiteY6211" fmla="*/ 2960453 h 6852679"/>
              <a:gd name="connsiteX6212" fmla="*/ 2091565 w 12157697"/>
              <a:gd name="connsiteY6212" fmla="*/ 2960453 h 6852679"/>
              <a:gd name="connsiteX6213" fmla="*/ 2167004 w 12157697"/>
              <a:gd name="connsiteY6213" fmla="*/ 2887135 h 6852679"/>
              <a:gd name="connsiteX6214" fmla="*/ 1946633 w 12157697"/>
              <a:gd name="connsiteY6214" fmla="*/ 2887135 h 6852679"/>
              <a:gd name="connsiteX6215" fmla="*/ 1946633 w 12157697"/>
              <a:gd name="connsiteY6215" fmla="*/ 2898772 h 6852679"/>
              <a:gd name="connsiteX6216" fmla="*/ 1921778 w 12157697"/>
              <a:gd name="connsiteY6216" fmla="*/ 2898772 h 6852679"/>
              <a:gd name="connsiteX6217" fmla="*/ 1904321 w 12157697"/>
              <a:gd name="connsiteY6217" fmla="*/ 2915731 h 6852679"/>
              <a:gd name="connsiteX6218" fmla="*/ 1912426 w 12157697"/>
              <a:gd name="connsiteY6218" fmla="*/ 2924085 h 6852679"/>
              <a:gd name="connsiteX6219" fmla="*/ 1892767 w 12157697"/>
              <a:gd name="connsiteY6219" fmla="*/ 2943205 h 6852679"/>
              <a:gd name="connsiteX6220" fmla="*/ 1873647 w 12157697"/>
              <a:gd name="connsiteY6220" fmla="*/ 2923545 h 6852679"/>
              <a:gd name="connsiteX6221" fmla="*/ 1893307 w 12157697"/>
              <a:gd name="connsiteY6221" fmla="*/ 2904425 h 6852679"/>
              <a:gd name="connsiteX6222" fmla="*/ 1901412 w 12157697"/>
              <a:gd name="connsiteY6222" fmla="*/ 2912779 h 6852679"/>
              <a:gd name="connsiteX6223" fmla="*/ 1919159 w 12157697"/>
              <a:gd name="connsiteY6223" fmla="*/ 2895530 h 6852679"/>
              <a:gd name="connsiteX6224" fmla="*/ 1919159 w 12157697"/>
              <a:gd name="connsiteY6224" fmla="*/ 2887176 h 6852679"/>
              <a:gd name="connsiteX6225" fmla="*/ 1627674 w 12157697"/>
              <a:gd name="connsiteY6225" fmla="*/ 2887176 h 6852679"/>
              <a:gd name="connsiteX6226" fmla="*/ 1627674 w 12157697"/>
              <a:gd name="connsiteY6226" fmla="*/ 2898814 h 6852679"/>
              <a:gd name="connsiteX6227" fmla="*/ 1600242 w 12157697"/>
              <a:gd name="connsiteY6227" fmla="*/ 2898814 h 6852679"/>
              <a:gd name="connsiteX6228" fmla="*/ 1600242 w 12157697"/>
              <a:gd name="connsiteY6228" fmla="*/ 2887176 h 6852679"/>
              <a:gd name="connsiteX6229" fmla="*/ 817432 w 12157697"/>
              <a:gd name="connsiteY6229" fmla="*/ 2887176 h 6852679"/>
              <a:gd name="connsiteX6230" fmla="*/ 668385 w 12157697"/>
              <a:gd name="connsiteY6230" fmla="*/ 3031985 h 6852679"/>
              <a:gd name="connsiteX6231" fmla="*/ 676490 w 12157697"/>
              <a:gd name="connsiteY6231" fmla="*/ 3040338 h 6852679"/>
              <a:gd name="connsiteX6232" fmla="*/ 656830 w 12157697"/>
              <a:gd name="connsiteY6232" fmla="*/ 3059457 h 6852679"/>
              <a:gd name="connsiteX6233" fmla="*/ 637711 w 12157697"/>
              <a:gd name="connsiteY6233" fmla="*/ 3039756 h 6852679"/>
              <a:gd name="connsiteX6234" fmla="*/ 657371 w 12157697"/>
              <a:gd name="connsiteY6234" fmla="*/ 3020637 h 6852679"/>
              <a:gd name="connsiteX6235" fmla="*/ 665475 w 12157697"/>
              <a:gd name="connsiteY6235" fmla="*/ 3028991 h 6852679"/>
              <a:gd name="connsiteX6236" fmla="*/ 815104 w 12157697"/>
              <a:gd name="connsiteY6236" fmla="*/ 2883602 h 6852679"/>
              <a:gd name="connsiteX6237" fmla="*/ 816559 w 12157697"/>
              <a:gd name="connsiteY6237" fmla="*/ 2883021 h 6852679"/>
              <a:gd name="connsiteX6238" fmla="*/ 1600200 w 12157697"/>
              <a:gd name="connsiteY6238" fmla="*/ 2883021 h 6852679"/>
              <a:gd name="connsiteX6239" fmla="*/ 1600200 w 12157697"/>
              <a:gd name="connsiteY6239" fmla="*/ 2871382 h 6852679"/>
              <a:gd name="connsiteX6240" fmla="*/ 1627632 w 12157697"/>
              <a:gd name="connsiteY6240" fmla="*/ 2871382 h 6852679"/>
              <a:gd name="connsiteX6241" fmla="*/ 1627632 w 12157697"/>
              <a:gd name="connsiteY6241" fmla="*/ 2883021 h 6852679"/>
              <a:gd name="connsiteX6242" fmla="*/ 1919118 w 12157697"/>
              <a:gd name="connsiteY6242" fmla="*/ 2883021 h 6852679"/>
              <a:gd name="connsiteX6243" fmla="*/ 1919118 w 12157697"/>
              <a:gd name="connsiteY6243" fmla="*/ 2871382 h 6852679"/>
              <a:gd name="connsiteX6244" fmla="*/ 1946550 w 12157697"/>
              <a:gd name="connsiteY6244" fmla="*/ 2871382 h 6852679"/>
              <a:gd name="connsiteX6245" fmla="*/ 1946550 w 12157697"/>
              <a:gd name="connsiteY6245" fmla="*/ 2883021 h 6852679"/>
              <a:gd name="connsiteX6246" fmla="*/ 2250921 w 12157697"/>
              <a:gd name="connsiteY6246" fmla="*/ 2883021 h 6852679"/>
              <a:gd name="connsiteX6247" fmla="*/ 2326400 w 12157697"/>
              <a:gd name="connsiteY6247" fmla="*/ 2809701 h 6852679"/>
              <a:gd name="connsiteX6248" fmla="*/ 1228912 w 12157697"/>
              <a:gd name="connsiteY6248" fmla="*/ 2809701 h 6852679"/>
              <a:gd name="connsiteX6249" fmla="*/ 1228912 w 12157697"/>
              <a:gd name="connsiteY6249" fmla="*/ 2821339 h 6852679"/>
              <a:gd name="connsiteX6250" fmla="*/ 1201480 w 12157697"/>
              <a:gd name="connsiteY6250" fmla="*/ 2821339 h 6852679"/>
              <a:gd name="connsiteX6251" fmla="*/ 1201480 w 12157697"/>
              <a:gd name="connsiteY6251" fmla="*/ 2809701 h 6852679"/>
              <a:gd name="connsiteX6252" fmla="*/ 1149193 w 12157697"/>
              <a:gd name="connsiteY6252" fmla="*/ 2809701 h 6852679"/>
              <a:gd name="connsiteX6253" fmla="*/ 1149193 w 12157697"/>
              <a:gd name="connsiteY6253" fmla="*/ 2821339 h 6852679"/>
              <a:gd name="connsiteX6254" fmla="*/ 1121761 w 12157697"/>
              <a:gd name="connsiteY6254" fmla="*/ 2821339 h 6852679"/>
              <a:gd name="connsiteX6255" fmla="*/ 1121761 w 12157697"/>
              <a:gd name="connsiteY6255" fmla="*/ 2809701 h 6852679"/>
              <a:gd name="connsiteX6256" fmla="*/ 909994 w 12157697"/>
              <a:gd name="connsiteY6256" fmla="*/ 2809701 h 6852679"/>
              <a:gd name="connsiteX6257" fmla="*/ 909994 w 12157697"/>
              <a:gd name="connsiteY6257" fmla="*/ 2821339 h 6852679"/>
              <a:gd name="connsiteX6258" fmla="*/ 882562 w 12157697"/>
              <a:gd name="connsiteY6258" fmla="*/ 2821339 h 6852679"/>
              <a:gd name="connsiteX6259" fmla="*/ 882562 w 12157697"/>
              <a:gd name="connsiteY6259" fmla="*/ 2793908 h 6852679"/>
              <a:gd name="connsiteX6260" fmla="*/ 909994 w 12157697"/>
              <a:gd name="connsiteY6260" fmla="*/ 2793908 h 6852679"/>
              <a:gd name="connsiteX6261" fmla="*/ 909994 w 12157697"/>
              <a:gd name="connsiteY6261" fmla="*/ 2805545 h 6852679"/>
              <a:gd name="connsiteX6262" fmla="*/ 1121761 w 12157697"/>
              <a:gd name="connsiteY6262" fmla="*/ 2805545 h 6852679"/>
              <a:gd name="connsiteX6263" fmla="*/ 1121761 w 12157697"/>
              <a:gd name="connsiteY6263" fmla="*/ 2793908 h 6852679"/>
              <a:gd name="connsiteX6264" fmla="*/ 1149193 w 12157697"/>
              <a:gd name="connsiteY6264" fmla="*/ 2793908 h 6852679"/>
              <a:gd name="connsiteX6265" fmla="*/ 1149193 w 12157697"/>
              <a:gd name="connsiteY6265" fmla="*/ 2805545 h 6852679"/>
              <a:gd name="connsiteX6266" fmla="*/ 1201480 w 12157697"/>
              <a:gd name="connsiteY6266" fmla="*/ 2805545 h 6852679"/>
              <a:gd name="connsiteX6267" fmla="*/ 1201480 w 12157697"/>
              <a:gd name="connsiteY6267" fmla="*/ 2793908 h 6852679"/>
              <a:gd name="connsiteX6268" fmla="*/ 1228912 w 12157697"/>
              <a:gd name="connsiteY6268" fmla="*/ 2793908 h 6852679"/>
              <a:gd name="connsiteX6269" fmla="*/ 1228912 w 12157697"/>
              <a:gd name="connsiteY6269" fmla="*/ 2805545 h 6852679"/>
              <a:gd name="connsiteX6270" fmla="*/ 2569880 w 12157697"/>
              <a:gd name="connsiteY6270" fmla="*/ 2805545 h 6852679"/>
              <a:gd name="connsiteX6271" fmla="*/ 2645318 w 12157697"/>
              <a:gd name="connsiteY6271" fmla="*/ 2732227 h 6852679"/>
              <a:gd name="connsiteX6272" fmla="*/ 1694466 w 12157697"/>
              <a:gd name="connsiteY6272" fmla="*/ 2732227 h 6852679"/>
              <a:gd name="connsiteX6273" fmla="*/ 1665039 w 12157697"/>
              <a:gd name="connsiteY6273" fmla="*/ 2760823 h 6852679"/>
              <a:gd name="connsiteX6274" fmla="*/ 1673144 w 12157697"/>
              <a:gd name="connsiteY6274" fmla="*/ 2769177 h 6852679"/>
              <a:gd name="connsiteX6275" fmla="*/ 1653485 w 12157697"/>
              <a:gd name="connsiteY6275" fmla="*/ 2788296 h 6852679"/>
              <a:gd name="connsiteX6276" fmla="*/ 1634365 w 12157697"/>
              <a:gd name="connsiteY6276" fmla="*/ 2768637 h 6852679"/>
              <a:gd name="connsiteX6277" fmla="*/ 1654025 w 12157697"/>
              <a:gd name="connsiteY6277" fmla="*/ 2749517 h 6852679"/>
              <a:gd name="connsiteX6278" fmla="*/ 1662130 w 12157697"/>
              <a:gd name="connsiteY6278" fmla="*/ 2757872 h 6852679"/>
              <a:gd name="connsiteX6279" fmla="*/ 1688481 w 12157697"/>
              <a:gd name="connsiteY6279" fmla="*/ 2732268 h 6852679"/>
              <a:gd name="connsiteX6280" fmla="*/ 817349 w 12157697"/>
              <a:gd name="connsiteY6280" fmla="*/ 2732268 h 6852679"/>
              <a:gd name="connsiteX6281" fmla="*/ 499013 w 12157697"/>
              <a:gd name="connsiteY6281" fmla="*/ 3041585 h 6852679"/>
              <a:gd name="connsiteX6282" fmla="*/ 497558 w 12157697"/>
              <a:gd name="connsiteY6282" fmla="*/ 3042168 h 6852679"/>
              <a:gd name="connsiteX6283" fmla="*/ 351795 w 12157697"/>
              <a:gd name="connsiteY6283" fmla="*/ 3042168 h 6852679"/>
              <a:gd name="connsiteX6284" fmla="*/ 351795 w 12157697"/>
              <a:gd name="connsiteY6284" fmla="*/ 3053805 h 6852679"/>
              <a:gd name="connsiteX6285" fmla="*/ 324363 w 12157697"/>
              <a:gd name="connsiteY6285" fmla="*/ 3053805 h 6852679"/>
              <a:gd name="connsiteX6286" fmla="*/ 324363 w 12157697"/>
              <a:gd name="connsiteY6286" fmla="*/ 3042168 h 6852679"/>
              <a:gd name="connsiteX6287" fmla="*/ 192315 w 12157697"/>
              <a:gd name="connsiteY6287" fmla="*/ 3042168 h 6852679"/>
              <a:gd name="connsiteX6288" fmla="*/ 192315 w 12157697"/>
              <a:gd name="connsiteY6288" fmla="*/ 3053805 h 6852679"/>
              <a:gd name="connsiteX6289" fmla="*/ 164883 w 12157697"/>
              <a:gd name="connsiteY6289" fmla="*/ 3053805 h 6852679"/>
              <a:gd name="connsiteX6290" fmla="*/ 164883 w 12157697"/>
              <a:gd name="connsiteY6290" fmla="*/ 3042168 h 6852679"/>
              <a:gd name="connsiteX6291" fmla="*/ 32835 w 12157697"/>
              <a:gd name="connsiteY6291" fmla="*/ 3042168 h 6852679"/>
              <a:gd name="connsiteX6292" fmla="*/ 32835 w 12157697"/>
              <a:gd name="connsiteY6292" fmla="*/ 3053805 h 6852679"/>
              <a:gd name="connsiteX6293" fmla="*/ 5403 w 12157697"/>
              <a:gd name="connsiteY6293" fmla="*/ 3053805 h 6852679"/>
              <a:gd name="connsiteX6294" fmla="*/ 5403 w 12157697"/>
              <a:gd name="connsiteY6294" fmla="*/ 3026373 h 6852679"/>
              <a:gd name="connsiteX6295" fmla="*/ 32835 w 12157697"/>
              <a:gd name="connsiteY6295" fmla="*/ 3026373 h 6852679"/>
              <a:gd name="connsiteX6296" fmla="*/ 32835 w 12157697"/>
              <a:gd name="connsiteY6296" fmla="*/ 3038010 h 6852679"/>
              <a:gd name="connsiteX6297" fmla="*/ 164883 w 12157697"/>
              <a:gd name="connsiteY6297" fmla="*/ 3038010 h 6852679"/>
              <a:gd name="connsiteX6298" fmla="*/ 164883 w 12157697"/>
              <a:gd name="connsiteY6298" fmla="*/ 3026373 h 6852679"/>
              <a:gd name="connsiteX6299" fmla="*/ 192315 w 12157697"/>
              <a:gd name="connsiteY6299" fmla="*/ 3026373 h 6852679"/>
              <a:gd name="connsiteX6300" fmla="*/ 192315 w 12157697"/>
              <a:gd name="connsiteY6300" fmla="*/ 3038010 h 6852679"/>
              <a:gd name="connsiteX6301" fmla="*/ 324363 w 12157697"/>
              <a:gd name="connsiteY6301" fmla="*/ 3038010 h 6852679"/>
              <a:gd name="connsiteX6302" fmla="*/ 324363 w 12157697"/>
              <a:gd name="connsiteY6302" fmla="*/ 3026373 h 6852679"/>
              <a:gd name="connsiteX6303" fmla="*/ 351795 w 12157697"/>
              <a:gd name="connsiteY6303" fmla="*/ 3026373 h 6852679"/>
              <a:gd name="connsiteX6304" fmla="*/ 351795 w 12157697"/>
              <a:gd name="connsiteY6304" fmla="*/ 3038010 h 6852679"/>
              <a:gd name="connsiteX6305" fmla="*/ 496685 w 12157697"/>
              <a:gd name="connsiteY6305" fmla="*/ 3038010 h 6852679"/>
              <a:gd name="connsiteX6306" fmla="*/ 815021 w 12157697"/>
              <a:gd name="connsiteY6306" fmla="*/ 2728694 h 6852679"/>
              <a:gd name="connsiteX6307" fmla="*/ 815562 w 12157697"/>
              <a:gd name="connsiteY6307" fmla="*/ 2728361 h 6852679"/>
              <a:gd name="connsiteX6308" fmla="*/ 816476 w 12157697"/>
              <a:gd name="connsiteY6308" fmla="*/ 2728112 h 6852679"/>
              <a:gd name="connsiteX6309" fmla="*/ 2955757 w 12157697"/>
              <a:gd name="connsiteY6309" fmla="*/ 2728112 h 6852679"/>
              <a:gd name="connsiteX6310" fmla="*/ 2955757 w 12157697"/>
              <a:gd name="connsiteY6310" fmla="*/ 2716474 h 6852679"/>
              <a:gd name="connsiteX6311" fmla="*/ 2983189 w 12157697"/>
              <a:gd name="connsiteY6311" fmla="*/ 2716474 h 6852679"/>
              <a:gd name="connsiteX6312" fmla="*/ 2983189 w 12157697"/>
              <a:gd name="connsiteY6312" fmla="*/ 2728112 h 6852679"/>
              <a:gd name="connsiteX6313" fmla="*/ 3048360 w 12157697"/>
              <a:gd name="connsiteY6313" fmla="*/ 2728112 h 6852679"/>
              <a:gd name="connsiteX6314" fmla="*/ 3123798 w 12157697"/>
              <a:gd name="connsiteY6314" fmla="*/ 2654794 h 6852679"/>
              <a:gd name="connsiteX6315" fmla="*/ 2332385 w 12157697"/>
              <a:gd name="connsiteY6315" fmla="*/ 2654794 h 6852679"/>
              <a:gd name="connsiteX6316" fmla="*/ 2302958 w 12157697"/>
              <a:gd name="connsiteY6316" fmla="*/ 2683389 h 6852679"/>
              <a:gd name="connsiteX6317" fmla="*/ 2311063 w 12157697"/>
              <a:gd name="connsiteY6317" fmla="*/ 2691744 h 6852679"/>
              <a:gd name="connsiteX6318" fmla="*/ 2291362 w 12157697"/>
              <a:gd name="connsiteY6318" fmla="*/ 2710863 h 6852679"/>
              <a:gd name="connsiteX6319" fmla="*/ 2272243 w 12157697"/>
              <a:gd name="connsiteY6319" fmla="*/ 2691162 h 6852679"/>
              <a:gd name="connsiteX6320" fmla="*/ 2291944 w 12157697"/>
              <a:gd name="connsiteY6320" fmla="*/ 2672043 h 6852679"/>
              <a:gd name="connsiteX6321" fmla="*/ 2300049 w 12157697"/>
              <a:gd name="connsiteY6321" fmla="*/ 2680397 h 6852679"/>
              <a:gd name="connsiteX6322" fmla="*/ 2326400 w 12157697"/>
              <a:gd name="connsiteY6322" fmla="*/ 2654794 h 6852679"/>
              <a:gd name="connsiteX6323" fmla="*/ 2013426 w 12157697"/>
              <a:gd name="connsiteY6323" fmla="*/ 2654794 h 6852679"/>
              <a:gd name="connsiteX6324" fmla="*/ 1983999 w 12157697"/>
              <a:gd name="connsiteY6324" fmla="*/ 2683389 h 6852679"/>
              <a:gd name="connsiteX6325" fmla="*/ 1992104 w 12157697"/>
              <a:gd name="connsiteY6325" fmla="*/ 2691744 h 6852679"/>
              <a:gd name="connsiteX6326" fmla="*/ 1972444 w 12157697"/>
              <a:gd name="connsiteY6326" fmla="*/ 2710863 h 6852679"/>
              <a:gd name="connsiteX6327" fmla="*/ 1953325 w 12157697"/>
              <a:gd name="connsiteY6327" fmla="*/ 2691203 h 6852679"/>
              <a:gd name="connsiteX6328" fmla="*/ 1972984 w 12157697"/>
              <a:gd name="connsiteY6328" fmla="*/ 2672085 h 6852679"/>
              <a:gd name="connsiteX6329" fmla="*/ 1981089 w 12157697"/>
              <a:gd name="connsiteY6329" fmla="*/ 2680439 h 6852679"/>
              <a:gd name="connsiteX6330" fmla="*/ 2007441 w 12157697"/>
              <a:gd name="connsiteY6330" fmla="*/ 2654835 h 6852679"/>
              <a:gd name="connsiteX6331" fmla="*/ 1228912 w 12157697"/>
              <a:gd name="connsiteY6331" fmla="*/ 2654835 h 6852679"/>
              <a:gd name="connsiteX6332" fmla="*/ 1228912 w 12157697"/>
              <a:gd name="connsiteY6332" fmla="*/ 2666473 h 6852679"/>
              <a:gd name="connsiteX6333" fmla="*/ 1201480 w 12157697"/>
              <a:gd name="connsiteY6333" fmla="*/ 2666473 h 6852679"/>
              <a:gd name="connsiteX6334" fmla="*/ 1201480 w 12157697"/>
              <a:gd name="connsiteY6334" fmla="*/ 2654835 h 6852679"/>
              <a:gd name="connsiteX6335" fmla="*/ 737630 w 12157697"/>
              <a:gd name="connsiteY6335" fmla="*/ 2654835 h 6852679"/>
              <a:gd name="connsiteX6336" fmla="*/ 708203 w 12157697"/>
              <a:gd name="connsiteY6336" fmla="*/ 2683431 h 6852679"/>
              <a:gd name="connsiteX6337" fmla="*/ 716308 w 12157697"/>
              <a:gd name="connsiteY6337" fmla="*/ 2691785 h 6852679"/>
              <a:gd name="connsiteX6338" fmla="*/ 696607 w 12157697"/>
              <a:gd name="connsiteY6338" fmla="*/ 2710905 h 6852679"/>
              <a:gd name="connsiteX6339" fmla="*/ 688502 w 12157697"/>
              <a:gd name="connsiteY6339" fmla="*/ 2702550 h 6852679"/>
              <a:gd name="connsiteX6340" fmla="*/ 548723 w 12157697"/>
              <a:gd name="connsiteY6340" fmla="*/ 2838380 h 6852679"/>
              <a:gd name="connsiteX6341" fmla="*/ 556828 w 12157697"/>
              <a:gd name="connsiteY6341" fmla="*/ 2846735 h 6852679"/>
              <a:gd name="connsiteX6342" fmla="*/ 537127 w 12157697"/>
              <a:gd name="connsiteY6342" fmla="*/ 2865855 h 6852679"/>
              <a:gd name="connsiteX6343" fmla="*/ 529022 w 12157697"/>
              <a:gd name="connsiteY6343" fmla="*/ 2857500 h 6852679"/>
              <a:gd name="connsiteX6344" fmla="*/ 419252 w 12157697"/>
              <a:gd name="connsiteY6344" fmla="*/ 2964152 h 6852679"/>
              <a:gd name="connsiteX6345" fmla="*/ 417798 w 12157697"/>
              <a:gd name="connsiteY6345" fmla="*/ 2964734 h 6852679"/>
              <a:gd name="connsiteX6346" fmla="*/ 112554 w 12157697"/>
              <a:gd name="connsiteY6346" fmla="*/ 2964734 h 6852679"/>
              <a:gd name="connsiteX6347" fmla="*/ 112554 w 12157697"/>
              <a:gd name="connsiteY6347" fmla="*/ 2976372 h 6852679"/>
              <a:gd name="connsiteX6348" fmla="*/ 85122 w 12157697"/>
              <a:gd name="connsiteY6348" fmla="*/ 2976372 h 6852679"/>
              <a:gd name="connsiteX6349" fmla="*/ 85122 w 12157697"/>
              <a:gd name="connsiteY6349" fmla="*/ 2948940 h 6852679"/>
              <a:gd name="connsiteX6350" fmla="*/ 112554 w 12157697"/>
              <a:gd name="connsiteY6350" fmla="*/ 2948940 h 6852679"/>
              <a:gd name="connsiteX6351" fmla="*/ 112554 w 12157697"/>
              <a:gd name="connsiteY6351" fmla="*/ 2960577 h 6852679"/>
              <a:gd name="connsiteX6352" fmla="*/ 416925 w 12157697"/>
              <a:gd name="connsiteY6352" fmla="*/ 2960577 h 6852679"/>
              <a:gd name="connsiteX6353" fmla="*/ 526071 w 12157697"/>
              <a:gd name="connsiteY6353" fmla="*/ 2854507 h 6852679"/>
              <a:gd name="connsiteX6354" fmla="*/ 517966 w 12157697"/>
              <a:gd name="connsiteY6354" fmla="*/ 2846153 h 6852679"/>
              <a:gd name="connsiteX6355" fmla="*/ 537667 w 12157697"/>
              <a:gd name="connsiteY6355" fmla="*/ 2827033 h 6852679"/>
              <a:gd name="connsiteX6356" fmla="*/ 545772 w 12157697"/>
              <a:gd name="connsiteY6356" fmla="*/ 2835388 h 6852679"/>
              <a:gd name="connsiteX6357" fmla="*/ 651884 w 12157697"/>
              <a:gd name="connsiteY6357" fmla="*/ 2732310 h 6852679"/>
              <a:gd name="connsiteX6358" fmla="*/ 590993 w 12157697"/>
              <a:gd name="connsiteY6358" fmla="*/ 2732310 h 6852679"/>
              <a:gd name="connsiteX6359" fmla="*/ 590993 w 12157697"/>
              <a:gd name="connsiteY6359" fmla="*/ 2743948 h 6852679"/>
              <a:gd name="connsiteX6360" fmla="*/ 563561 w 12157697"/>
              <a:gd name="connsiteY6360" fmla="*/ 2743948 h 6852679"/>
              <a:gd name="connsiteX6361" fmla="*/ 563561 w 12157697"/>
              <a:gd name="connsiteY6361" fmla="*/ 2716516 h 6852679"/>
              <a:gd name="connsiteX6362" fmla="*/ 590993 w 12157697"/>
              <a:gd name="connsiteY6362" fmla="*/ 2716516 h 6852679"/>
              <a:gd name="connsiteX6363" fmla="*/ 590993 w 12157697"/>
              <a:gd name="connsiteY6363" fmla="*/ 2728154 h 6852679"/>
              <a:gd name="connsiteX6364" fmla="*/ 656165 w 12157697"/>
              <a:gd name="connsiteY6364" fmla="*/ 2728154 h 6852679"/>
              <a:gd name="connsiteX6365" fmla="*/ 685592 w 12157697"/>
              <a:gd name="connsiteY6365" fmla="*/ 2699558 h 6852679"/>
              <a:gd name="connsiteX6366" fmla="*/ 677487 w 12157697"/>
              <a:gd name="connsiteY6366" fmla="*/ 2691203 h 6852679"/>
              <a:gd name="connsiteX6367" fmla="*/ 697188 w 12157697"/>
              <a:gd name="connsiteY6367" fmla="*/ 2672085 h 6852679"/>
              <a:gd name="connsiteX6368" fmla="*/ 705293 w 12157697"/>
              <a:gd name="connsiteY6368" fmla="*/ 2680439 h 6852679"/>
              <a:gd name="connsiteX6369" fmla="*/ 712816 w 12157697"/>
              <a:gd name="connsiteY6369" fmla="*/ 2673123 h 6852679"/>
              <a:gd name="connsiteX6370" fmla="*/ 735302 w 12157697"/>
              <a:gd name="connsiteY6370" fmla="*/ 2651261 h 6852679"/>
              <a:gd name="connsiteX6371" fmla="*/ 736757 w 12157697"/>
              <a:gd name="connsiteY6371" fmla="*/ 2650679 h 6852679"/>
              <a:gd name="connsiteX6372" fmla="*/ 1201439 w 12157697"/>
              <a:gd name="connsiteY6372" fmla="*/ 2650679 h 6852679"/>
              <a:gd name="connsiteX6373" fmla="*/ 1201439 w 12157697"/>
              <a:gd name="connsiteY6373" fmla="*/ 2639042 h 6852679"/>
              <a:gd name="connsiteX6374" fmla="*/ 1228871 w 12157697"/>
              <a:gd name="connsiteY6374" fmla="*/ 2639042 h 6852679"/>
              <a:gd name="connsiteX6375" fmla="*/ 1228871 w 12157697"/>
              <a:gd name="connsiteY6375" fmla="*/ 2650679 h 6852679"/>
              <a:gd name="connsiteX6376" fmla="*/ 3514123 w 12157697"/>
              <a:gd name="connsiteY6376" fmla="*/ 2650679 h 6852679"/>
              <a:gd name="connsiteX6377" fmla="*/ 3514123 w 12157697"/>
              <a:gd name="connsiteY6377" fmla="*/ 2639042 h 6852679"/>
              <a:gd name="connsiteX6378" fmla="*/ 3541555 w 12157697"/>
              <a:gd name="connsiteY6378" fmla="*/ 2639042 h 6852679"/>
              <a:gd name="connsiteX6379" fmla="*/ 3541555 w 12157697"/>
              <a:gd name="connsiteY6379" fmla="*/ 2650679 h 6852679"/>
              <a:gd name="connsiteX6380" fmla="*/ 3908977 w 12157697"/>
              <a:gd name="connsiteY6380" fmla="*/ 2650679 h 6852679"/>
              <a:gd name="connsiteX6381" fmla="*/ 3926808 w 12157697"/>
              <a:gd name="connsiteY6381" fmla="*/ 2633347 h 6852679"/>
              <a:gd name="connsiteX6382" fmla="*/ 3934913 w 12157697"/>
              <a:gd name="connsiteY6382" fmla="*/ 2641701 h 6852679"/>
              <a:gd name="connsiteX6383" fmla="*/ 3955113 w 12157697"/>
              <a:gd name="connsiteY6383" fmla="*/ 2622083 h 6852679"/>
              <a:gd name="connsiteX6384" fmla="*/ 3947008 w 12157697"/>
              <a:gd name="connsiteY6384" fmla="*/ 2613729 h 6852679"/>
              <a:gd name="connsiteX6385" fmla="*/ 3966667 w 12157697"/>
              <a:gd name="connsiteY6385" fmla="*/ 2594610 h 6852679"/>
              <a:gd name="connsiteX6386" fmla="*/ 3974772 w 12157697"/>
              <a:gd name="connsiteY6386" fmla="*/ 2602965 h 6852679"/>
              <a:gd name="connsiteX6387" fmla="*/ 3979095 w 12157697"/>
              <a:gd name="connsiteY6387" fmla="*/ 2598766 h 6852679"/>
              <a:gd name="connsiteX6388" fmla="*/ 3984540 w 12157697"/>
              <a:gd name="connsiteY6388" fmla="*/ 2593488 h 6852679"/>
              <a:gd name="connsiteX6389" fmla="*/ 3985163 w 12157697"/>
              <a:gd name="connsiteY6389" fmla="*/ 2592864 h 6852679"/>
              <a:gd name="connsiteX6390" fmla="*/ 4001124 w 12157697"/>
              <a:gd name="connsiteY6390" fmla="*/ 2577361 h 6852679"/>
              <a:gd name="connsiteX6391" fmla="*/ 3860472 w 12157697"/>
              <a:gd name="connsiteY6391" fmla="*/ 2577361 h 6852679"/>
              <a:gd name="connsiteX6392" fmla="*/ 3860472 w 12157697"/>
              <a:gd name="connsiteY6392" fmla="*/ 2588999 h 6852679"/>
              <a:gd name="connsiteX6393" fmla="*/ 3833040 w 12157697"/>
              <a:gd name="connsiteY6393" fmla="*/ 2588999 h 6852679"/>
              <a:gd name="connsiteX6394" fmla="*/ 3833040 w 12157697"/>
              <a:gd name="connsiteY6394" fmla="*/ 2577361 h 6852679"/>
              <a:gd name="connsiteX6395" fmla="*/ 3780753 w 12157697"/>
              <a:gd name="connsiteY6395" fmla="*/ 2577361 h 6852679"/>
              <a:gd name="connsiteX6396" fmla="*/ 3780753 w 12157697"/>
              <a:gd name="connsiteY6396" fmla="*/ 2588999 h 6852679"/>
              <a:gd name="connsiteX6397" fmla="*/ 3753321 w 12157697"/>
              <a:gd name="connsiteY6397" fmla="*/ 2588999 h 6852679"/>
              <a:gd name="connsiteX6398" fmla="*/ 3753321 w 12157697"/>
              <a:gd name="connsiteY6398" fmla="*/ 2577361 h 6852679"/>
              <a:gd name="connsiteX6399" fmla="*/ 3621274 w 12157697"/>
              <a:gd name="connsiteY6399" fmla="*/ 2577361 h 6852679"/>
              <a:gd name="connsiteX6400" fmla="*/ 3621274 w 12157697"/>
              <a:gd name="connsiteY6400" fmla="*/ 2588999 h 6852679"/>
              <a:gd name="connsiteX6401" fmla="*/ 3593842 w 12157697"/>
              <a:gd name="connsiteY6401" fmla="*/ 2588999 h 6852679"/>
              <a:gd name="connsiteX6402" fmla="*/ 3593842 w 12157697"/>
              <a:gd name="connsiteY6402" fmla="*/ 2561566 h 6852679"/>
              <a:gd name="connsiteX6403" fmla="*/ 3621274 w 12157697"/>
              <a:gd name="connsiteY6403" fmla="*/ 2561566 h 6852679"/>
              <a:gd name="connsiteX6404" fmla="*/ 3621274 w 12157697"/>
              <a:gd name="connsiteY6404" fmla="*/ 2573204 h 6852679"/>
              <a:gd name="connsiteX6405" fmla="*/ 3753321 w 12157697"/>
              <a:gd name="connsiteY6405" fmla="*/ 2573204 h 6852679"/>
              <a:gd name="connsiteX6406" fmla="*/ 3753321 w 12157697"/>
              <a:gd name="connsiteY6406" fmla="*/ 2561566 h 6852679"/>
              <a:gd name="connsiteX6407" fmla="*/ 3780753 w 12157697"/>
              <a:gd name="connsiteY6407" fmla="*/ 2561566 h 6852679"/>
              <a:gd name="connsiteX6408" fmla="*/ 3780753 w 12157697"/>
              <a:gd name="connsiteY6408" fmla="*/ 2573204 h 6852679"/>
              <a:gd name="connsiteX6409" fmla="*/ 3833040 w 12157697"/>
              <a:gd name="connsiteY6409" fmla="*/ 2573204 h 6852679"/>
              <a:gd name="connsiteX6410" fmla="*/ 3833040 w 12157697"/>
              <a:gd name="connsiteY6410" fmla="*/ 2561566 h 6852679"/>
              <a:gd name="connsiteX6411" fmla="*/ 3860472 w 12157697"/>
              <a:gd name="connsiteY6411" fmla="*/ 2561566 h 6852679"/>
              <a:gd name="connsiteX6412" fmla="*/ 3860472 w 12157697"/>
              <a:gd name="connsiteY6412" fmla="*/ 2573204 h 6852679"/>
              <a:gd name="connsiteX6413" fmla="*/ 4005363 w 12157697"/>
              <a:gd name="connsiteY6413" fmla="*/ 2573204 h 6852679"/>
              <a:gd name="connsiteX6414" fmla="*/ 4320041 w 12157697"/>
              <a:gd name="connsiteY6414" fmla="*/ 2267462 h 6852679"/>
              <a:gd name="connsiteX6415" fmla="*/ 4259151 w 12157697"/>
              <a:gd name="connsiteY6415" fmla="*/ 2267462 h 6852679"/>
              <a:gd name="connsiteX6416" fmla="*/ 4259151 w 12157697"/>
              <a:gd name="connsiteY6416" fmla="*/ 2279100 h 6852679"/>
              <a:gd name="connsiteX6417" fmla="*/ 4234296 w 12157697"/>
              <a:gd name="connsiteY6417" fmla="*/ 2279100 h 6852679"/>
              <a:gd name="connsiteX6418" fmla="*/ 4176980 w 12157697"/>
              <a:gd name="connsiteY6418" fmla="*/ 2334795 h 6852679"/>
              <a:gd name="connsiteX6419" fmla="*/ 4185084 w 12157697"/>
              <a:gd name="connsiteY6419" fmla="*/ 2343150 h 6852679"/>
              <a:gd name="connsiteX6420" fmla="*/ 4165425 w 12157697"/>
              <a:gd name="connsiteY6420" fmla="*/ 2362269 h 6852679"/>
              <a:gd name="connsiteX6421" fmla="*/ 4157320 w 12157697"/>
              <a:gd name="connsiteY6421" fmla="*/ 2353915 h 6852679"/>
              <a:gd name="connsiteX6422" fmla="*/ 4087410 w 12157697"/>
              <a:gd name="connsiteY6422" fmla="*/ 2421829 h 6852679"/>
              <a:gd name="connsiteX6423" fmla="*/ 4085955 w 12157697"/>
              <a:gd name="connsiteY6423" fmla="*/ 2422411 h 6852679"/>
              <a:gd name="connsiteX6424" fmla="*/ 3541513 w 12157697"/>
              <a:gd name="connsiteY6424" fmla="*/ 2422411 h 6852679"/>
              <a:gd name="connsiteX6425" fmla="*/ 3541513 w 12157697"/>
              <a:gd name="connsiteY6425" fmla="*/ 2434049 h 6852679"/>
              <a:gd name="connsiteX6426" fmla="*/ 3514081 w 12157697"/>
              <a:gd name="connsiteY6426" fmla="*/ 2434049 h 6852679"/>
              <a:gd name="connsiteX6427" fmla="*/ 3514081 w 12157697"/>
              <a:gd name="connsiteY6427" fmla="*/ 2406617 h 6852679"/>
              <a:gd name="connsiteX6428" fmla="*/ 3541513 w 12157697"/>
              <a:gd name="connsiteY6428" fmla="*/ 2406617 h 6852679"/>
              <a:gd name="connsiteX6429" fmla="*/ 3541513 w 12157697"/>
              <a:gd name="connsiteY6429" fmla="*/ 2418255 h 6852679"/>
              <a:gd name="connsiteX6430" fmla="*/ 4085082 w 12157697"/>
              <a:gd name="connsiteY6430" fmla="*/ 2418255 h 6852679"/>
              <a:gd name="connsiteX6431" fmla="*/ 4154369 w 12157697"/>
              <a:gd name="connsiteY6431" fmla="*/ 2350922 h 6852679"/>
              <a:gd name="connsiteX6432" fmla="*/ 4146264 w 12157697"/>
              <a:gd name="connsiteY6432" fmla="*/ 2342568 h 6852679"/>
              <a:gd name="connsiteX6433" fmla="*/ 4165924 w 12157697"/>
              <a:gd name="connsiteY6433" fmla="*/ 2323448 h 6852679"/>
              <a:gd name="connsiteX6434" fmla="*/ 4174028 w 12157697"/>
              <a:gd name="connsiteY6434" fmla="*/ 2331803 h 6852679"/>
              <a:gd name="connsiteX6435" fmla="*/ 4231636 w 12157697"/>
              <a:gd name="connsiteY6435" fmla="*/ 2275816 h 6852679"/>
              <a:gd name="connsiteX6436" fmla="*/ 4231636 w 12157697"/>
              <a:gd name="connsiteY6436" fmla="*/ 2267462 h 6852679"/>
              <a:gd name="connsiteX6437" fmla="*/ 4086703 w 12157697"/>
              <a:gd name="connsiteY6437" fmla="*/ 2267462 h 6852679"/>
              <a:gd name="connsiteX6438" fmla="*/ 4007566 w 12157697"/>
              <a:gd name="connsiteY6438" fmla="*/ 2344355 h 6852679"/>
              <a:gd name="connsiteX6439" fmla="*/ 4006111 w 12157697"/>
              <a:gd name="connsiteY6439" fmla="*/ 2344937 h 6852679"/>
              <a:gd name="connsiteX6440" fmla="*/ 3780629 w 12157697"/>
              <a:gd name="connsiteY6440" fmla="*/ 2344937 h 6852679"/>
              <a:gd name="connsiteX6441" fmla="*/ 3780629 w 12157697"/>
              <a:gd name="connsiteY6441" fmla="*/ 2356575 h 6852679"/>
              <a:gd name="connsiteX6442" fmla="*/ 3753197 w 12157697"/>
              <a:gd name="connsiteY6442" fmla="*/ 2356575 h 6852679"/>
              <a:gd name="connsiteX6443" fmla="*/ 3753197 w 12157697"/>
              <a:gd name="connsiteY6443" fmla="*/ 2344937 h 6852679"/>
              <a:gd name="connsiteX6444" fmla="*/ 3050148 w 12157697"/>
              <a:gd name="connsiteY6444" fmla="*/ 2344937 h 6852679"/>
              <a:gd name="connsiteX6445" fmla="*/ 3020721 w 12157697"/>
              <a:gd name="connsiteY6445" fmla="*/ 2373533 h 6852679"/>
              <a:gd name="connsiteX6446" fmla="*/ 3028825 w 12157697"/>
              <a:gd name="connsiteY6446" fmla="*/ 2381887 h 6852679"/>
              <a:gd name="connsiteX6447" fmla="*/ 3009166 w 12157697"/>
              <a:gd name="connsiteY6447" fmla="*/ 2401006 h 6852679"/>
              <a:gd name="connsiteX6448" fmla="*/ 3001061 w 12157697"/>
              <a:gd name="connsiteY6448" fmla="*/ 2392652 h 6852679"/>
              <a:gd name="connsiteX6449" fmla="*/ 2821381 w 12157697"/>
              <a:gd name="connsiteY6449" fmla="*/ 2567219 h 6852679"/>
              <a:gd name="connsiteX6450" fmla="*/ 2829486 w 12157697"/>
              <a:gd name="connsiteY6450" fmla="*/ 2575573 h 6852679"/>
              <a:gd name="connsiteX6451" fmla="*/ 2809827 w 12157697"/>
              <a:gd name="connsiteY6451" fmla="*/ 2594693 h 6852679"/>
              <a:gd name="connsiteX6452" fmla="*/ 2792993 w 12157697"/>
              <a:gd name="connsiteY6452" fmla="*/ 2577361 h 6852679"/>
              <a:gd name="connsiteX6453" fmla="*/ 2584593 w 12157697"/>
              <a:gd name="connsiteY6453" fmla="*/ 2577361 h 6852679"/>
              <a:gd name="connsiteX6454" fmla="*/ 2584593 w 12157697"/>
              <a:gd name="connsiteY6454" fmla="*/ 2588999 h 6852679"/>
              <a:gd name="connsiteX6455" fmla="*/ 2557161 w 12157697"/>
              <a:gd name="connsiteY6455" fmla="*/ 2588999 h 6852679"/>
              <a:gd name="connsiteX6456" fmla="*/ 2557161 w 12157697"/>
              <a:gd name="connsiteY6456" fmla="*/ 2577361 h 6852679"/>
              <a:gd name="connsiteX6457" fmla="*/ 1854112 w 12157697"/>
              <a:gd name="connsiteY6457" fmla="*/ 2577361 h 6852679"/>
              <a:gd name="connsiteX6458" fmla="*/ 1824685 w 12157697"/>
              <a:gd name="connsiteY6458" fmla="*/ 2605956 h 6852679"/>
              <a:gd name="connsiteX6459" fmla="*/ 1832790 w 12157697"/>
              <a:gd name="connsiteY6459" fmla="*/ 2614311 h 6852679"/>
              <a:gd name="connsiteX6460" fmla="*/ 1813131 w 12157697"/>
              <a:gd name="connsiteY6460" fmla="*/ 2633430 h 6852679"/>
              <a:gd name="connsiteX6461" fmla="*/ 1794011 w 12157697"/>
              <a:gd name="connsiteY6461" fmla="*/ 2613770 h 6852679"/>
              <a:gd name="connsiteX6462" fmla="*/ 1813671 w 12157697"/>
              <a:gd name="connsiteY6462" fmla="*/ 2594651 h 6852679"/>
              <a:gd name="connsiteX6463" fmla="*/ 1821776 w 12157697"/>
              <a:gd name="connsiteY6463" fmla="*/ 2603006 h 6852679"/>
              <a:gd name="connsiteX6464" fmla="*/ 1848127 w 12157697"/>
              <a:gd name="connsiteY6464" fmla="*/ 2577402 h 6852679"/>
              <a:gd name="connsiteX6465" fmla="*/ 1707476 w 12157697"/>
              <a:gd name="connsiteY6465" fmla="*/ 2577402 h 6852679"/>
              <a:gd name="connsiteX6466" fmla="*/ 1707476 w 12157697"/>
              <a:gd name="connsiteY6466" fmla="*/ 2589040 h 6852679"/>
              <a:gd name="connsiteX6467" fmla="*/ 1680044 w 12157697"/>
              <a:gd name="connsiteY6467" fmla="*/ 2589040 h 6852679"/>
              <a:gd name="connsiteX6468" fmla="*/ 1680044 w 12157697"/>
              <a:gd name="connsiteY6468" fmla="*/ 2577402 h 6852679"/>
              <a:gd name="connsiteX6469" fmla="*/ 1627757 w 12157697"/>
              <a:gd name="connsiteY6469" fmla="*/ 2577402 h 6852679"/>
              <a:gd name="connsiteX6470" fmla="*/ 1627757 w 12157697"/>
              <a:gd name="connsiteY6470" fmla="*/ 2589040 h 6852679"/>
              <a:gd name="connsiteX6471" fmla="*/ 1600325 w 12157697"/>
              <a:gd name="connsiteY6471" fmla="*/ 2589040 h 6852679"/>
              <a:gd name="connsiteX6472" fmla="*/ 1600325 w 12157697"/>
              <a:gd name="connsiteY6472" fmla="*/ 2577402 h 6852679"/>
              <a:gd name="connsiteX6473" fmla="*/ 1308797 w 12157697"/>
              <a:gd name="connsiteY6473" fmla="*/ 2577402 h 6852679"/>
              <a:gd name="connsiteX6474" fmla="*/ 1308797 w 12157697"/>
              <a:gd name="connsiteY6474" fmla="*/ 2589040 h 6852679"/>
              <a:gd name="connsiteX6475" fmla="*/ 1281365 w 12157697"/>
              <a:gd name="connsiteY6475" fmla="*/ 2589040 h 6852679"/>
              <a:gd name="connsiteX6476" fmla="*/ 1281365 w 12157697"/>
              <a:gd name="connsiteY6476" fmla="*/ 2577402 h 6852679"/>
              <a:gd name="connsiteX6477" fmla="*/ 1149318 w 12157697"/>
              <a:gd name="connsiteY6477" fmla="*/ 2577402 h 6852679"/>
              <a:gd name="connsiteX6478" fmla="*/ 1149318 w 12157697"/>
              <a:gd name="connsiteY6478" fmla="*/ 2589040 h 6852679"/>
              <a:gd name="connsiteX6479" fmla="*/ 1121886 w 12157697"/>
              <a:gd name="connsiteY6479" fmla="*/ 2589040 h 6852679"/>
              <a:gd name="connsiteX6480" fmla="*/ 1121886 w 12157697"/>
              <a:gd name="connsiteY6480" fmla="*/ 2561608 h 6852679"/>
              <a:gd name="connsiteX6481" fmla="*/ 1149318 w 12157697"/>
              <a:gd name="connsiteY6481" fmla="*/ 2561608 h 6852679"/>
              <a:gd name="connsiteX6482" fmla="*/ 1149318 w 12157697"/>
              <a:gd name="connsiteY6482" fmla="*/ 2573246 h 6852679"/>
              <a:gd name="connsiteX6483" fmla="*/ 1281365 w 12157697"/>
              <a:gd name="connsiteY6483" fmla="*/ 2573246 h 6852679"/>
              <a:gd name="connsiteX6484" fmla="*/ 1281365 w 12157697"/>
              <a:gd name="connsiteY6484" fmla="*/ 2561608 h 6852679"/>
              <a:gd name="connsiteX6485" fmla="*/ 1308797 w 12157697"/>
              <a:gd name="connsiteY6485" fmla="*/ 2561608 h 6852679"/>
              <a:gd name="connsiteX6486" fmla="*/ 1308797 w 12157697"/>
              <a:gd name="connsiteY6486" fmla="*/ 2573246 h 6852679"/>
              <a:gd name="connsiteX6487" fmla="*/ 1600325 w 12157697"/>
              <a:gd name="connsiteY6487" fmla="*/ 2573246 h 6852679"/>
              <a:gd name="connsiteX6488" fmla="*/ 1600325 w 12157697"/>
              <a:gd name="connsiteY6488" fmla="*/ 2561608 h 6852679"/>
              <a:gd name="connsiteX6489" fmla="*/ 1627757 w 12157697"/>
              <a:gd name="connsiteY6489" fmla="*/ 2561608 h 6852679"/>
              <a:gd name="connsiteX6490" fmla="*/ 1627757 w 12157697"/>
              <a:gd name="connsiteY6490" fmla="*/ 2573246 h 6852679"/>
              <a:gd name="connsiteX6491" fmla="*/ 1680044 w 12157697"/>
              <a:gd name="connsiteY6491" fmla="*/ 2573246 h 6852679"/>
              <a:gd name="connsiteX6492" fmla="*/ 1680044 w 12157697"/>
              <a:gd name="connsiteY6492" fmla="*/ 2561608 h 6852679"/>
              <a:gd name="connsiteX6493" fmla="*/ 1707476 w 12157697"/>
              <a:gd name="connsiteY6493" fmla="*/ 2561608 h 6852679"/>
              <a:gd name="connsiteX6494" fmla="*/ 1707476 w 12157697"/>
              <a:gd name="connsiteY6494" fmla="*/ 2573246 h 6852679"/>
              <a:gd name="connsiteX6495" fmla="*/ 2557120 w 12157697"/>
              <a:gd name="connsiteY6495" fmla="*/ 2573246 h 6852679"/>
              <a:gd name="connsiteX6496" fmla="*/ 2557120 w 12157697"/>
              <a:gd name="connsiteY6496" fmla="*/ 2561608 h 6852679"/>
              <a:gd name="connsiteX6497" fmla="*/ 2584552 w 12157697"/>
              <a:gd name="connsiteY6497" fmla="*/ 2561608 h 6852679"/>
              <a:gd name="connsiteX6498" fmla="*/ 2584552 w 12157697"/>
              <a:gd name="connsiteY6498" fmla="*/ 2573246 h 6852679"/>
              <a:gd name="connsiteX6499" fmla="*/ 2792495 w 12157697"/>
              <a:gd name="connsiteY6499" fmla="*/ 2573246 h 6852679"/>
              <a:gd name="connsiteX6500" fmla="*/ 2810325 w 12157697"/>
              <a:gd name="connsiteY6500" fmla="*/ 2555914 h 6852679"/>
              <a:gd name="connsiteX6501" fmla="*/ 2818430 w 12157697"/>
              <a:gd name="connsiteY6501" fmla="*/ 2564268 h 6852679"/>
              <a:gd name="connsiteX6502" fmla="*/ 2884641 w 12157697"/>
              <a:gd name="connsiteY6502" fmla="*/ 2499928 h 6852679"/>
              <a:gd name="connsiteX6503" fmla="*/ 2743990 w 12157697"/>
              <a:gd name="connsiteY6503" fmla="*/ 2499928 h 6852679"/>
              <a:gd name="connsiteX6504" fmla="*/ 2743990 w 12157697"/>
              <a:gd name="connsiteY6504" fmla="*/ 2511566 h 6852679"/>
              <a:gd name="connsiteX6505" fmla="*/ 2716558 w 12157697"/>
              <a:gd name="connsiteY6505" fmla="*/ 2511566 h 6852679"/>
              <a:gd name="connsiteX6506" fmla="*/ 2716558 w 12157697"/>
              <a:gd name="connsiteY6506" fmla="*/ 2499928 h 6852679"/>
              <a:gd name="connsiteX6507" fmla="*/ 2664271 w 12157697"/>
              <a:gd name="connsiteY6507" fmla="*/ 2499928 h 6852679"/>
              <a:gd name="connsiteX6508" fmla="*/ 2664271 w 12157697"/>
              <a:gd name="connsiteY6508" fmla="*/ 2511566 h 6852679"/>
              <a:gd name="connsiteX6509" fmla="*/ 2636839 w 12157697"/>
              <a:gd name="connsiteY6509" fmla="*/ 2511566 h 6852679"/>
              <a:gd name="connsiteX6510" fmla="*/ 2636839 w 12157697"/>
              <a:gd name="connsiteY6510" fmla="*/ 2499928 h 6852679"/>
              <a:gd name="connsiteX6511" fmla="*/ 1933790 w 12157697"/>
              <a:gd name="connsiteY6511" fmla="*/ 2499928 h 6852679"/>
              <a:gd name="connsiteX6512" fmla="*/ 1904363 w 12157697"/>
              <a:gd name="connsiteY6512" fmla="*/ 2528523 h 6852679"/>
              <a:gd name="connsiteX6513" fmla="*/ 1912468 w 12157697"/>
              <a:gd name="connsiteY6513" fmla="*/ 2536878 h 6852679"/>
              <a:gd name="connsiteX6514" fmla="*/ 1892808 w 12157697"/>
              <a:gd name="connsiteY6514" fmla="*/ 2555997 h 6852679"/>
              <a:gd name="connsiteX6515" fmla="*/ 1873689 w 12157697"/>
              <a:gd name="connsiteY6515" fmla="*/ 2536337 h 6852679"/>
              <a:gd name="connsiteX6516" fmla="*/ 1893348 w 12157697"/>
              <a:gd name="connsiteY6516" fmla="*/ 2517218 h 6852679"/>
              <a:gd name="connsiteX6517" fmla="*/ 1901453 w 12157697"/>
              <a:gd name="connsiteY6517" fmla="*/ 2525572 h 6852679"/>
              <a:gd name="connsiteX6518" fmla="*/ 1927805 w 12157697"/>
              <a:gd name="connsiteY6518" fmla="*/ 2499969 h 6852679"/>
              <a:gd name="connsiteX6519" fmla="*/ 1614830 w 12157697"/>
              <a:gd name="connsiteY6519" fmla="*/ 2499969 h 6852679"/>
              <a:gd name="connsiteX6520" fmla="*/ 1585403 w 12157697"/>
              <a:gd name="connsiteY6520" fmla="*/ 2528565 h 6852679"/>
              <a:gd name="connsiteX6521" fmla="*/ 1593508 w 12157697"/>
              <a:gd name="connsiteY6521" fmla="*/ 2536919 h 6852679"/>
              <a:gd name="connsiteX6522" fmla="*/ 1573849 w 12157697"/>
              <a:gd name="connsiteY6522" fmla="*/ 2556038 h 6852679"/>
              <a:gd name="connsiteX6523" fmla="*/ 1554730 w 12157697"/>
              <a:gd name="connsiteY6523" fmla="*/ 2536379 h 6852679"/>
              <a:gd name="connsiteX6524" fmla="*/ 1574389 w 12157697"/>
              <a:gd name="connsiteY6524" fmla="*/ 2517260 h 6852679"/>
              <a:gd name="connsiteX6525" fmla="*/ 1582494 w 12157697"/>
              <a:gd name="connsiteY6525" fmla="*/ 2525615 h 6852679"/>
              <a:gd name="connsiteX6526" fmla="*/ 1608845 w 12157697"/>
              <a:gd name="connsiteY6526" fmla="*/ 2500011 h 6852679"/>
              <a:gd name="connsiteX6527" fmla="*/ 1228995 w 12157697"/>
              <a:gd name="connsiteY6527" fmla="*/ 2500011 h 6852679"/>
              <a:gd name="connsiteX6528" fmla="*/ 1228995 w 12157697"/>
              <a:gd name="connsiteY6528" fmla="*/ 2511648 h 6852679"/>
              <a:gd name="connsiteX6529" fmla="*/ 1201563 w 12157697"/>
              <a:gd name="connsiteY6529" fmla="*/ 2511648 h 6852679"/>
              <a:gd name="connsiteX6530" fmla="*/ 1201563 w 12157697"/>
              <a:gd name="connsiteY6530" fmla="*/ 2500011 h 6852679"/>
              <a:gd name="connsiteX6531" fmla="*/ 737713 w 12157697"/>
              <a:gd name="connsiteY6531" fmla="*/ 2500011 h 6852679"/>
              <a:gd name="connsiteX6532" fmla="*/ 588666 w 12157697"/>
              <a:gd name="connsiteY6532" fmla="*/ 2644819 h 6852679"/>
              <a:gd name="connsiteX6533" fmla="*/ 596771 w 12157697"/>
              <a:gd name="connsiteY6533" fmla="*/ 2653174 h 6852679"/>
              <a:gd name="connsiteX6534" fmla="*/ 577111 w 12157697"/>
              <a:gd name="connsiteY6534" fmla="*/ 2672292 h 6852679"/>
              <a:gd name="connsiteX6535" fmla="*/ 569006 w 12157697"/>
              <a:gd name="connsiteY6535" fmla="*/ 2663938 h 6852679"/>
              <a:gd name="connsiteX6536" fmla="*/ 499096 w 12157697"/>
              <a:gd name="connsiteY6536" fmla="*/ 2731853 h 6852679"/>
              <a:gd name="connsiteX6537" fmla="*/ 419377 w 12157697"/>
              <a:gd name="connsiteY6537" fmla="*/ 2809327 h 6852679"/>
              <a:gd name="connsiteX6538" fmla="*/ 417922 w 12157697"/>
              <a:gd name="connsiteY6538" fmla="*/ 2809909 h 6852679"/>
              <a:gd name="connsiteX6539" fmla="*/ 272159 w 12157697"/>
              <a:gd name="connsiteY6539" fmla="*/ 2809909 h 6852679"/>
              <a:gd name="connsiteX6540" fmla="*/ 272159 w 12157697"/>
              <a:gd name="connsiteY6540" fmla="*/ 2821547 h 6852679"/>
              <a:gd name="connsiteX6541" fmla="*/ 244727 w 12157697"/>
              <a:gd name="connsiteY6541" fmla="*/ 2821547 h 6852679"/>
              <a:gd name="connsiteX6542" fmla="*/ 244727 w 12157697"/>
              <a:gd name="connsiteY6542" fmla="*/ 2794115 h 6852679"/>
              <a:gd name="connsiteX6543" fmla="*/ 272159 w 12157697"/>
              <a:gd name="connsiteY6543" fmla="*/ 2794115 h 6852679"/>
              <a:gd name="connsiteX6544" fmla="*/ 272159 w 12157697"/>
              <a:gd name="connsiteY6544" fmla="*/ 2805753 h 6852679"/>
              <a:gd name="connsiteX6545" fmla="*/ 417050 w 12157697"/>
              <a:gd name="connsiteY6545" fmla="*/ 2805753 h 6852679"/>
              <a:gd name="connsiteX6546" fmla="*/ 492529 w 12157697"/>
              <a:gd name="connsiteY6546" fmla="*/ 2732435 h 6852679"/>
              <a:gd name="connsiteX6547" fmla="*/ 351878 w 12157697"/>
              <a:gd name="connsiteY6547" fmla="*/ 2732435 h 6852679"/>
              <a:gd name="connsiteX6548" fmla="*/ 351878 w 12157697"/>
              <a:gd name="connsiteY6548" fmla="*/ 2744073 h 6852679"/>
              <a:gd name="connsiteX6549" fmla="*/ 324446 w 12157697"/>
              <a:gd name="connsiteY6549" fmla="*/ 2744073 h 6852679"/>
              <a:gd name="connsiteX6550" fmla="*/ 324446 w 12157697"/>
              <a:gd name="connsiteY6550" fmla="*/ 2716640 h 6852679"/>
              <a:gd name="connsiteX6551" fmla="*/ 351878 w 12157697"/>
              <a:gd name="connsiteY6551" fmla="*/ 2716640 h 6852679"/>
              <a:gd name="connsiteX6552" fmla="*/ 351878 w 12157697"/>
              <a:gd name="connsiteY6552" fmla="*/ 2728278 h 6852679"/>
              <a:gd name="connsiteX6553" fmla="*/ 496769 w 12157697"/>
              <a:gd name="connsiteY6553" fmla="*/ 2728278 h 6852679"/>
              <a:gd name="connsiteX6554" fmla="*/ 566055 w 12157697"/>
              <a:gd name="connsiteY6554" fmla="*/ 2660945 h 6852679"/>
              <a:gd name="connsiteX6555" fmla="*/ 560236 w 12157697"/>
              <a:gd name="connsiteY6555" fmla="*/ 2654960 h 6852679"/>
              <a:gd name="connsiteX6556" fmla="*/ 498473 w 12157697"/>
              <a:gd name="connsiteY6556" fmla="*/ 2654960 h 6852679"/>
              <a:gd name="connsiteX6557" fmla="*/ 469046 w 12157697"/>
              <a:gd name="connsiteY6557" fmla="*/ 2683556 h 6852679"/>
              <a:gd name="connsiteX6558" fmla="*/ 477151 w 12157697"/>
              <a:gd name="connsiteY6558" fmla="*/ 2691910 h 6852679"/>
              <a:gd name="connsiteX6559" fmla="*/ 457449 w 12157697"/>
              <a:gd name="connsiteY6559" fmla="*/ 2711029 h 6852679"/>
              <a:gd name="connsiteX6560" fmla="*/ 438330 w 12157697"/>
              <a:gd name="connsiteY6560" fmla="*/ 2691328 h 6852679"/>
              <a:gd name="connsiteX6561" fmla="*/ 458031 w 12157697"/>
              <a:gd name="connsiteY6561" fmla="*/ 2672209 h 6852679"/>
              <a:gd name="connsiteX6562" fmla="*/ 466136 w 12157697"/>
              <a:gd name="connsiteY6562" fmla="*/ 2680563 h 6852679"/>
              <a:gd name="connsiteX6563" fmla="*/ 496187 w 12157697"/>
              <a:gd name="connsiteY6563" fmla="*/ 2651385 h 6852679"/>
              <a:gd name="connsiteX6564" fmla="*/ 497641 w 12157697"/>
              <a:gd name="connsiteY6564" fmla="*/ 2650804 h 6852679"/>
              <a:gd name="connsiteX6565" fmla="*/ 559821 w 12157697"/>
              <a:gd name="connsiteY6565" fmla="*/ 2650804 h 6852679"/>
              <a:gd name="connsiteX6566" fmla="*/ 577651 w 12157697"/>
              <a:gd name="connsiteY6566" fmla="*/ 2633472 h 6852679"/>
              <a:gd name="connsiteX6567" fmla="*/ 585756 w 12157697"/>
              <a:gd name="connsiteY6567" fmla="*/ 2641826 h 6852679"/>
              <a:gd name="connsiteX6568" fmla="*/ 651967 w 12157697"/>
              <a:gd name="connsiteY6568" fmla="*/ 2577485 h 6852679"/>
              <a:gd name="connsiteX6569" fmla="*/ 591077 w 12157697"/>
              <a:gd name="connsiteY6569" fmla="*/ 2577485 h 6852679"/>
              <a:gd name="connsiteX6570" fmla="*/ 591077 w 12157697"/>
              <a:gd name="connsiteY6570" fmla="*/ 2589123 h 6852679"/>
              <a:gd name="connsiteX6571" fmla="*/ 563644 w 12157697"/>
              <a:gd name="connsiteY6571" fmla="*/ 2589123 h 6852679"/>
              <a:gd name="connsiteX6572" fmla="*/ 563644 w 12157697"/>
              <a:gd name="connsiteY6572" fmla="*/ 2561692 h 6852679"/>
              <a:gd name="connsiteX6573" fmla="*/ 591077 w 12157697"/>
              <a:gd name="connsiteY6573" fmla="*/ 2561692 h 6852679"/>
              <a:gd name="connsiteX6574" fmla="*/ 591077 w 12157697"/>
              <a:gd name="connsiteY6574" fmla="*/ 2573329 h 6852679"/>
              <a:gd name="connsiteX6575" fmla="*/ 656248 w 12157697"/>
              <a:gd name="connsiteY6575" fmla="*/ 2573329 h 6852679"/>
              <a:gd name="connsiteX6576" fmla="*/ 688169 w 12157697"/>
              <a:gd name="connsiteY6576" fmla="*/ 2542322 h 6852679"/>
              <a:gd name="connsiteX6577" fmla="*/ 735094 w 12157697"/>
              <a:gd name="connsiteY6577" fmla="*/ 2496728 h 6852679"/>
              <a:gd name="connsiteX6578" fmla="*/ 735385 w 12157697"/>
              <a:gd name="connsiteY6578" fmla="*/ 2496478 h 6852679"/>
              <a:gd name="connsiteX6579" fmla="*/ 736840 w 12157697"/>
              <a:gd name="connsiteY6579" fmla="*/ 2495896 h 6852679"/>
              <a:gd name="connsiteX6580" fmla="*/ 1201522 w 12157697"/>
              <a:gd name="connsiteY6580" fmla="*/ 2495896 h 6852679"/>
              <a:gd name="connsiteX6581" fmla="*/ 1201522 w 12157697"/>
              <a:gd name="connsiteY6581" fmla="*/ 2484258 h 6852679"/>
              <a:gd name="connsiteX6582" fmla="*/ 1228954 w 12157697"/>
              <a:gd name="connsiteY6582" fmla="*/ 2484258 h 6852679"/>
              <a:gd name="connsiteX6583" fmla="*/ 1228954 w 12157697"/>
              <a:gd name="connsiteY6583" fmla="*/ 2495896 h 6852679"/>
              <a:gd name="connsiteX6584" fmla="*/ 2636756 w 12157697"/>
              <a:gd name="connsiteY6584" fmla="*/ 2495896 h 6852679"/>
              <a:gd name="connsiteX6585" fmla="*/ 2636756 w 12157697"/>
              <a:gd name="connsiteY6585" fmla="*/ 2484258 h 6852679"/>
              <a:gd name="connsiteX6586" fmla="*/ 2664188 w 12157697"/>
              <a:gd name="connsiteY6586" fmla="*/ 2484258 h 6852679"/>
              <a:gd name="connsiteX6587" fmla="*/ 2664188 w 12157697"/>
              <a:gd name="connsiteY6587" fmla="*/ 2495896 h 6852679"/>
              <a:gd name="connsiteX6588" fmla="*/ 2716475 w 12157697"/>
              <a:gd name="connsiteY6588" fmla="*/ 2495896 h 6852679"/>
              <a:gd name="connsiteX6589" fmla="*/ 2716475 w 12157697"/>
              <a:gd name="connsiteY6589" fmla="*/ 2484258 h 6852679"/>
              <a:gd name="connsiteX6590" fmla="*/ 2743907 w 12157697"/>
              <a:gd name="connsiteY6590" fmla="*/ 2484258 h 6852679"/>
              <a:gd name="connsiteX6591" fmla="*/ 2743907 w 12157697"/>
              <a:gd name="connsiteY6591" fmla="*/ 2495896 h 6852679"/>
              <a:gd name="connsiteX6592" fmla="*/ 2888798 w 12157697"/>
              <a:gd name="connsiteY6592" fmla="*/ 2495896 h 6852679"/>
              <a:gd name="connsiteX6593" fmla="*/ 2964277 w 12157697"/>
              <a:gd name="connsiteY6593" fmla="*/ 2422578 h 6852679"/>
              <a:gd name="connsiteX6594" fmla="*/ 2731022 w 12157697"/>
              <a:gd name="connsiteY6594" fmla="*/ 2422578 h 6852679"/>
              <a:gd name="connsiteX6595" fmla="*/ 2701595 w 12157697"/>
              <a:gd name="connsiteY6595" fmla="*/ 2451173 h 6852679"/>
              <a:gd name="connsiteX6596" fmla="*/ 2709700 w 12157697"/>
              <a:gd name="connsiteY6596" fmla="*/ 2459528 h 6852679"/>
              <a:gd name="connsiteX6597" fmla="*/ 2690040 w 12157697"/>
              <a:gd name="connsiteY6597" fmla="*/ 2478647 h 6852679"/>
              <a:gd name="connsiteX6598" fmla="*/ 2670921 w 12157697"/>
              <a:gd name="connsiteY6598" fmla="*/ 2458987 h 6852679"/>
              <a:gd name="connsiteX6599" fmla="*/ 2690581 w 12157697"/>
              <a:gd name="connsiteY6599" fmla="*/ 2439869 h 6852679"/>
              <a:gd name="connsiteX6600" fmla="*/ 2698685 w 12157697"/>
              <a:gd name="connsiteY6600" fmla="*/ 2448223 h 6852679"/>
              <a:gd name="connsiteX6601" fmla="*/ 2725037 w 12157697"/>
              <a:gd name="connsiteY6601" fmla="*/ 2422619 h 6852679"/>
              <a:gd name="connsiteX6602" fmla="*/ 2571542 w 12157697"/>
              <a:gd name="connsiteY6602" fmla="*/ 2422619 h 6852679"/>
              <a:gd name="connsiteX6603" fmla="*/ 2542115 w 12157697"/>
              <a:gd name="connsiteY6603" fmla="*/ 2451215 h 6852679"/>
              <a:gd name="connsiteX6604" fmla="*/ 2550220 w 12157697"/>
              <a:gd name="connsiteY6604" fmla="*/ 2459569 h 6852679"/>
              <a:gd name="connsiteX6605" fmla="*/ 2530561 w 12157697"/>
              <a:gd name="connsiteY6605" fmla="*/ 2478689 h 6852679"/>
              <a:gd name="connsiteX6606" fmla="*/ 2511441 w 12157697"/>
              <a:gd name="connsiteY6606" fmla="*/ 2459029 h 6852679"/>
              <a:gd name="connsiteX6607" fmla="*/ 2531101 w 12157697"/>
              <a:gd name="connsiteY6607" fmla="*/ 2439910 h 6852679"/>
              <a:gd name="connsiteX6608" fmla="*/ 2539206 w 12157697"/>
              <a:gd name="connsiteY6608" fmla="*/ 2448265 h 6852679"/>
              <a:gd name="connsiteX6609" fmla="*/ 2565557 w 12157697"/>
              <a:gd name="connsiteY6609" fmla="*/ 2422661 h 6852679"/>
              <a:gd name="connsiteX6610" fmla="*/ 909911 w 12157697"/>
              <a:gd name="connsiteY6610" fmla="*/ 2422661 h 6852679"/>
              <a:gd name="connsiteX6611" fmla="*/ 909911 w 12157697"/>
              <a:gd name="connsiteY6611" fmla="*/ 2434299 h 6852679"/>
              <a:gd name="connsiteX6612" fmla="*/ 882479 w 12157697"/>
              <a:gd name="connsiteY6612" fmla="*/ 2434299 h 6852679"/>
              <a:gd name="connsiteX6613" fmla="*/ 882479 w 12157697"/>
              <a:gd name="connsiteY6613" fmla="*/ 2422661 h 6852679"/>
              <a:gd name="connsiteX6614" fmla="*/ 830192 w 12157697"/>
              <a:gd name="connsiteY6614" fmla="*/ 2422661 h 6852679"/>
              <a:gd name="connsiteX6615" fmla="*/ 830192 w 12157697"/>
              <a:gd name="connsiteY6615" fmla="*/ 2434299 h 6852679"/>
              <a:gd name="connsiteX6616" fmla="*/ 802760 w 12157697"/>
              <a:gd name="connsiteY6616" fmla="*/ 2434299 h 6852679"/>
              <a:gd name="connsiteX6617" fmla="*/ 802760 w 12157697"/>
              <a:gd name="connsiteY6617" fmla="*/ 2406867 h 6852679"/>
              <a:gd name="connsiteX6618" fmla="*/ 830192 w 12157697"/>
              <a:gd name="connsiteY6618" fmla="*/ 2406867 h 6852679"/>
              <a:gd name="connsiteX6619" fmla="*/ 830192 w 12157697"/>
              <a:gd name="connsiteY6619" fmla="*/ 2418504 h 6852679"/>
              <a:gd name="connsiteX6620" fmla="*/ 882479 w 12157697"/>
              <a:gd name="connsiteY6620" fmla="*/ 2418504 h 6852679"/>
              <a:gd name="connsiteX6621" fmla="*/ 882479 w 12157697"/>
              <a:gd name="connsiteY6621" fmla="*/ 2406867 h 6852679"/>
              <a:gd name="connsiteX6622" fmla="*/ 909911 w 12157697"/>
              <a:gd name="connsiteY6622" fmla="*/ 2406867 h 6852679"/>
              <a:gd name="connsiteX6623" fmla="*/ 909911 w 12157697"/>
              <a:gd name="connsiteY6623" fmla="*/ 2418504 h 6852679"/>
              <a:gd name="connsiteX6624" fmla="*/ 2968475 w 12157697"/>
              <a:gd name="connsiteY6624" fmla="*/ 2418504 h 6852679"/>
              <a:gd name="connsiteX6625" fmla="*/ 2997902 w 12157697"/>
              <a:gd name="connsiteY6625" fmla="*/ 2389909 h 6852679"/>
              <a:gd name="connsiteX6626" fmla="*/ 2989797 w 12157697"/>
              <a:gd name="connsiteY6626" fmla="*/ 2381554 h 6852679"/>
              <a:gd name="connsiteX6627" fmla="*/ 3009457 w 12157697"/>
              <a:gd name="connsiteY6627" fmla="*/ 2362435 h 6852679"/>
              <a:gd name="connsiteX6628" fmla="*/ 3017562 w 12157697"/>
              <a:gd name="connsiteY6628" fmla="*/ 2370789 h 6852679"/>
              <a:gd name="connsiteX6629" fmla="*/ 3043913 w 12157697"/>
              <a:gd name="connsiteY6629" fmla="*/ 2345186 h 6852679"/>
              <a:gd name="connsiteX6630" fmla="*/ 2584344 w 12157697"/>
              <a:gd name="connsiteY6630" fmla="*/ 2345186 h 6852679"/>
              <a:gd name="connsiteX6631" fmla="*/ 2584344 w 12157697"/>
              <a:gd name="connsiteY6631" fmla="*/ 2356824 h 6852679"/>
              <a:gd name="connsiteX6632" fmla="*/ 2556912 w 12157697"/>
              <a:gd name="connsiteY6632" fmla="*/ 2356824 h 6852679"/>
              <a:gd name="connsiteX6633" fmla="*/ 2556912 w 12157697"/>
              <a:gd name="connsiteY6633" fmla="*/ 2345186 h 6852679"/>
              <a:gd name="connsiteX6634" fmla="*/ 2252542 w 12157697"/>
              <a:gd name="connsiteY6634" fmla="*/ 2345186 h 6852679"/>
              <a:gd name="connsiteX6635" fmla="*/ 2223114 w 12157697"/>
              <a:gd name="connsiteY6635" fmla="*/ 2373782 h 6852679"/>
              <a:gd name="connsiteX6636" fmla="*/ 2231219 w 12157697"/>
              <a:gd name="connsiteY6636" fmla="*/ 2382136 h 6852679"/>
              <a:gd name="connsiteX6637" fmla="*/ 2211560 w 12157697"/>
              <a:gd name="connsiteY6637" fmla="*/ 2401255 h 6852679"/>
              <a:gd name="connsiteX6638" fmla="*/ 2192440 w 12157697"/>
              <a:gd name="connsiteY6638" fmla="*/ 2381596 h 6852679"/>
              <a:gd name="connsiteX6639" fmla="*/ 2212100 w 12157697"/>
              <a:gd name="connsiteY6639" fmla="*/ 2362477 h 6852679"/>
              <a:gd name="connsiteX6640" fmla="*/ 2220205 w 12157697"/>
              <a:gd name="connsiteY6640" fmla="*/ 2370831 h 6852679"/>
              <a:gd name="connsiteX6641" fmla="*/ 2246556 w 12157697"/>
              <a:gd name="connsiteY6641" fmla="*/ 2345228 h 6852679"/>
              <a:gd name="connsiteX6642" fmla="*/ 1786987 w 12157697"/>
              <a:gd name="connsiteY6642" fmla="*/ 2345228 h 6852679"/>
              <a:gd name="connsiteX6643" fmla="*/ 1786987 w 12157697"/>
              <a:gd name="connsiteY6643" fmla="*/ 2356866 h 6852679"/>
              <a:gd name="connsiteX6644" fmla="*/ 1759555 w 12157697"/>
              <a:gd name="connsiteY6644" fmla="*/ 2356866 h 6852679"/>
              <a:gd name="connsiteX6645" fmla="*/ 1759555 w 12157697"/>
              <a:gd name="connsiteY6645" fmla="*/ 2345228 h 6852679"/>
              <a:gd name="connsiteX6646" fmla="*/ 1547788 w 12157697"/>
              <a:gd name="connsiteY6646" fmla="*/ 2345228 h 6852679"/>
              <a:gd name="connsiteX6647" fmla="*/ 1547788 w 12157697"/>
              <a:gd name="connsiteY6647" fmla="*/ 2356866 h 6852679"/>
              <a:gd name="connsiteX6648" fmla="*/ 1520356 w 12157697"/>
              <a:gd name="connsiteY6648" fmla="*/ 2356866 h 6852679"/>
              <a:gd name="connsiteX6649" fmla="*/ 1520356 w 12157697"/>
              <a:gd name="connsiteY6649" fmla="*/ 2345228 h 6852679"/>
              <a:gd name="connsiteX6650" fmla="*/ 657828 w 12157697"/>
              <a:gd name="connsiteY6650" fmla="*/ 2345228 h 6852679"/>
              <a:gd name="connsiteX6651" fmla="*/ 498971 w 12157697"/>
              <a:gd name="connsiteY6651" fmla="*/ 2499595 h 6852679"/>
              <a:gd name="connsiteX6652" fmla="*/ 429061 w 12157697"/>
              <a:gd name="connsiteY6652" fmla="*/ 2567510 h 6852679"/>
              <a:gd name="connsiteX6653" fmla="*/ 437166 w 12157697"/>
              <a:gd name="connsiteY6653" fmla="*/ 2575864 h 6852679"/>
              <a:gd name="connsiteX6654" fmla="*/ 417507 w 12157697"/>
              <a:gd name="connsiteY6654" fmla="*/ 2594984 h 6852679"/>
              <a:gd name="connsiteX6655" fmla="*/ 400673 w 12157697"/>
              <a:gd name="connsiteY6655" fmla="*/ 2577652 h 6852679"/>
              <a:gd name="connsiteX6656" fmla="*/ 338910 w 12157697"/>
              <a:gd name="connsiteY6656" fmla="*/ 2577652 h 6852679"/>
              <a:gd name="connsiteX6657" fmla="*/ 309483 w 12157697"/>
              <a:gd name="connsiteY6657" fmla="*/ 2606247 h 6852679"/>
              <a:gd name="connsiteX6658" fmla="*/ 317588 w 12157697"/>
              <a:gd name="connsiteY6658" fmla="*/ 2614602 h 6852679"/>
              <a:gd name="connsiteX6659" fmla="*/ 297928 w 12157697"/>
              <a:gd name="connsiteY6659" fmla="*/ 2633721 h 6852679"/>
              <a:gd name="connsiteX6660" fmla="*/ 278809 w 12157697"/>
              <a:gd name="connsiteY6660" fmla="*/ 2614061 h 6852679"/>
              <a:gd name="connsiteX6661" fmla="*/ 298468 w 12157697"/>
              <a:gd name="connsiteY6661" fmla="*/ 2594942 h 6852679"/>
              <a:gd name="connsiteX6662" fmla="*/ 306573 w 12157697"/>
              <a:gd name="connsiteY6662" fmla="*/ 2603298 h 6852679"/>
              <a:gd name="connsiteX6663" fmla="*/ 336582 w 12157697"/>
              <a:gd name="connsiteY6663" fmla="*/ 2574119 h 6852679"/>
              <a:gd name="connsiteX6664" fmla="*/ 338037 w 12157697"/>
              <a:gd name="connsiteY6664" fmla="*/ 2573537 h 6852679"/>
              <a:gd name="connsiteX6665" fmla="*/ 400216 w 12157697"/>
              <a:gd name="connsiteY6665" fmla="*/ 2573537 h 6852679"/>
              <a:gd name="connsiteX6666" fmla="*/ 418047 w 12157697"/>
              <a:gd name="connsiteY6666" fmla="*/ 2556205 h 6852679"/>
              <a:gd name="connsiteX6667" fmla="*/ 426152 w 12157697"/>
              <a:gd name="connsiteY6667" fmla="*/ 2564559 h 6852679"/>
              <a:gd name="connsiteX6668" fmla="*/ 492363 w 12157697"/>
              <a:gd name="connsiteY6668" fmla="*/ 2500218 h 6852679"/>
              <a:gd name="connsiteX6669" fmla="*/ 338868 w 12157697"/>
              <a:gd name="connsiteY6669" fmla="*/ 2500218 h 6852679"/>
              <a:gd name="connsiteX6670" fmla="*/ 309441 w 12157697"/>
              <a:gd name="connsiteY6670" fmla="*/ 2528814 h 6852679"/>
              <a:gd name="connsiteX6671" fmla="*/ 317546 w 12157697"/>
              <a:gd name="connsiteY6671" fmla="*/ 2537169 h 6852679"/>
              <a:gd name="connsiteX6672" fmla="*/ 297887 w 12157697"/>
              <a:gd name="connsiteY6672" fmla="*/ 2556289 h 6852679"/>
              <a:gd name="connsiteX6673" fmla="*/ 278767 w 12157697"/>
              <a:gd name="connsiteY6673" fmla="*/ 2536628 h 6852679"/>
              <a:gd name="connsiteX6674" fmla="*/ 298427 w 12157697"/>
              <a:gd name="connsiteY6674" fmla="*/ 2517510 h 6852679"/>
              <a:gd name="connsiteX6675" fmla="*/ 306532 w 12157697"/>
              <a:gd name="connsiteY6675" fmla="*/ 2525863 h 6852679"/>
              <a:gd name="connsiteX6676" fmla="*/ 336582 w 12157697"/>
              <a:gd name="connsiteY6676" fmla="*/ 2496686 h 6852679"/>
              <a:gd name="connsiteX6677" fmla="*/ 338037 w 12157697"/>
              <a:gd name="connsiteY6677" fmla="*/ 2496104 h 6852679"/>
              <a:gd name="connsiteX6678" fmla="*/ 496685 w 12157697"/>
              <a:gd name="connsiteY6678" fmla="*/ 2496104 h 6852679"/>
              <a:gd name="connsiteX6679" fmla="*/ 572165 w 12157697"/>
              <a:gd name="connsiteY6679" fmla="*/ 2422785 h 6852679"/>
              <a:gd name="connsiteX6680" fmla="*/ 511274 w 12157697"/>
              <a:gd name="connsiteY6680" fmla="*/ 2422785 h 6852679"/>
              <a:gd name="connsiteX6681" fmla="*/ 511274 w 12157697"/>
              <a:gd name="connsiteY6681" fmla="*/ 2434423 h 6852679"/>
              <a:gd name="connsiteX6682" fmla="*/ 483842 w 12157697"/>
              <a:gd name="connsiteY6682" fmla="*/ 2434423 h 6852679"/>
              <a:gd name="connsiteX6683" fmla="*/ 483842 w 12157697"/>
              <a:gd name="connsiteY6683" fmla="*/ 2406992 h 6852679"/>
              <a:gd name="connsiteX6684" fmla="*/ 511274 w 12157697"/>
              <a:gd name="connsiteY6684" fmla="*/ 2406992 h 6852679"/>
              <a:gd name="connsiteX6685" fmla="*/ 511274 w 12157697"/>
              <a:gd name="connsiteY6685" fmla="*/ 2418629 h 6852679"/>
              <a:gd name="connsiteX6686" fmla="*/ 576446 w 12157697"/>
              <a:gd name="connsiteY6686" fmla="*/ 2418629 h 6852679"/>
              <a:gd name="connsiteX6687" fmla="*/ 612773 w 12157697"/>
              <a:gd name="connsiteY6687" fmla="*/ 2383342 h 6852679"/>
              <a:gd name="connsiteX6688" fmla="*/ 655583 w 12157697"/>
              <a:gd name="connsiteY6688" fmla="*/ 2341736 h 6852679"/>
              <a:gd name="connsiteX6689" fmla="*/ 657038 w 12157697"/>
              <a:gd name="connsiteY6689" fmla="*/ 2341155 h 6852679"/>
              <a:gd name="connsiteX6690" fmla="*/ 1520440 w 12157697"/>
              <a:gd name="connsiteY6690" fmla="*/ 2341155 h 6852679"/>
              <a:gd name="connsiteX6691" fmla="*/ 1520440 w 12157697"/>
              <a:gd name="connsiteY6691" fmla="*/ 2329517 h 6852679"/>
              <a:gd name="connsiteX6692" fmla="*/ 1547872 w 12157697"/>
              <a:gd name="connsiteY6692" fmla="*/ 2329517 h 6852679"/>
              <a:gd name="connsiteX6693" fmla="*/ 1547872 w 12157697"/>
              <a:gd name="connsiteY6693" fmla="*/ 2341155 h 6852679"/>
              <a:gd name="connsiteX6694" fmla="*/ 1759638 w 12157697"/>
              <a:gd name="connsiteY6694" fmla="*/ 2341155 h 6852679"/>
              <a:gd name="connsiteX6695" fmla="*/ 1759638 w 12157697"/>
              <a:gd name="connsiteY6695" fmla="*/ 2329517 h 6852679"/>
              <a:gd name="connsiteX6696" fmla="*/ 1787070 w 12157697"/>
              <a:gd name="connsiteY6696" fmla="*/ 2329517 h 6852679"/>
              <a:gd name="connsiteX6697" fmla="*/ 1787070 w 12157697"/>
              <a:gd name="connsiteY6697" fmla="*/ 2341155 h 6852679"/>
              <a:gd name="connsiteX6698" fmla="*/ 2556995 w 12157697"/>
              <a:gd name="connsiteY6698" fmla="*/ 2341155 h 6852679"/>
              <a:gd name="connsiteX6699" fmla="*/ 2556995 w 12157697"/>
              <a:gd name="connsiteY6699" fmla="*/ 2329517 h 6852679"/>
              <a:gd name="connsiteX6700" fmla="*/ 2584427 w 12157697"/>
              <a:gd name="connsiteY6700" fmla="*/ 2329517 h 6852679"/>
              <a:gd name="connsiteX6701" fmla="*/ 2584427 w 12157697"/>
              <a:gd name="connsiteY6701" fmla="*/ 2341155 h 6852679"/>
              <a:gd name="connsiteX6702" fmla="*/ 3753030 w 12157697"/>
              <a:gd name="connsiteY6702" fmla="*/ 2341155 h 6852679"/>
              <a:gd name="connsiteX6703" fmla="*/ 3753030 w 12157697"/>
              <a:gd name="connsiteY6703" fmla="*/ 2329517 h 6852679"/>
              <a:gd name="connsiteX6704" fmla="*/ 3780462 w 12157697"/>
              <a:gd name="connsiteY6704" fmla="*/ 2329517 h 6852679"/>
              <a:gd name="connsiteX6705" fmla="*/ 3780462 w 12157697"/>
              <a:gd name="connsiteY6705" fmla="*/ 2341155 h 6852679"/>
              <a:gd name="connsiteX6706" fmla="*/ 4005114 w 12157697"/>
              <a:gd name="connsiteY6706" fmla="*/ 2341155 h 6852679"/>
              <a:gd name="connsiteX6707" fmla="*/ 4080552 w 12157697"/>
              <a:gd name="connsiteY6707" fmla="*/ 2267836 h 6852679"/>
              <a:gd name="connsiteX6708" fmla="*/ 4006776 w 12157697"/>
              <a:gd name="connsiteY6708" fmla="*/ 2267836 h 6852679"/>
              <a:gd name="connsiteX6709" fmla="*/ 3977349 w 12157697"/>
              <a:gd name="connsiteY6709" fmla="*/ 2296432 h 6852679"/>
              <a:gd name="connsiteX6710" fmla="*/ 3985454 w 12157697"/>
              <a:gd name="connsiteY6710" fmla="*/ 2304786 h 6852679"/>
              <a:gd name="connsiteX6711" fmla="*/ 3965794 w 12157697"/>
              <a:gd name="connsiteY6711" fmla="*/ 2323906 h 6852679"/>
              <a:gd name="connsiteX6712" fmla="*/ 3946675 w 12157697"/>
              <a:gd name="connsiteY6712" fmla="*/ 2304246 h 6852679"/>
              <a:gd name="connsiteX6713" fmla="*/ 3966335 w 12157697"/>
              <a:gd name="connsiteY6713" fmla="*/ 2285127 h 6852679"/>
              <a:gd name="connsiteX6714" fmla="*/ 3974440 w 12157697"/>
              <a:gd name="connsiteY6714" fmla="*/ 2293481 h 6852679"/>
              <a:gd name="connsiteX6715" fmla="*/ 4000791 w 12157697"/>
              <a:gd name="connsiteY6715" fmla="*/ 2267878 h 6852679"/>
              <a:gd name="connsiteX6716" fmla="*/ 3700702 w 12157697"/>
              <a:gd name="connsiteY6716" fmla="*/ 2267878 h 6852679"/>
              <a:gd name="connsiteX6717" fmla="*/ 3700702 w 12157697"/>
              <a:gd name="connsiteY6717" fmla="*/ 2279516 h 6852679"/>
              <a:gd name="connsiteX6718" fmla="*/ 3673270 w 12157697"/>
              <a:gd name="connsiteY6718" fmla="*/ 2279516 h 6852679"/>
              <a:gd name="connsiteX6719" fmla="*/ 3673270 w 12157697"/>
              <a:gd name="connsiteY6719" fmla="*/ 2267878 h 6852679"/>
              <a:gd name="connsiteX6720" fmla="*/ 3302023 w 12157697"/>
              <a:gd name="connsiteY6720" fmla="*/ 2267878 h 6852679"/>
              <a:gd name="connsiteX6721" fmla="*/ 3302023 w 12157697"/>
              <a:gd name="connsiteY6721" fmla="*/ 2279516 h 6852679"/>
              <a:gd name="connsiteX6722" fmla="*/ 3274591 w 12157697"/>
              <a:gd name="connsiteY6722" fmla="*/ 2279516 h 6852679"/>
              <a:gd name="connsiteX6723" fmla="*/ 3274591 w 12157697"/>
              <a:gd name="connsiteY6723" fmla="*/ 2267878 h 6852679"/>
              <a:gd name="connsiteX6724" fmla="*/ 3222304 w 12157697"/>
              <a:gd name="connsiteY6724" fmla="*/ 2267878 h 6852679"/>
              <a:gd name="connsiteX6725" fmla="*/ 3222304 w 12157697"/>
              <a:gd name="connsiteY6725" fmla="*/ 2279516 h 6852679"/>
              <a:gd name="connsiteX6726" fmla="*/ 3194872 w 12157697"/>
              <a:gd name="connsiteY6726" fmla="*/ 2279516 h 6852679"/>
              <a:gd name="connsiteX6727" fmla="*/ 3194872 w 12157697"/>
              <a:gd name="connsiteY6727" fmla="*/ 2267878 h 6852679"/>
              <a:gd name="connsiteX6728" fmla="*/ 3142585 w 12157697"/>
              <a:gd name="connsiteY6728" fmla="*/ 2267878 h 6852679"/>
              <a:gd name="connsiteX6729" fmla="*/ 3142585 w 12157697"/>
              <a:gd name="connsiteY6729" fmla="*/ 2279516 h 6852679"/>
              <a:gd name="connsiteX6730" fmla="*/ 3115153 w 12157697"/>
              <a:gd name="connsiteY6730" fmla="*/ 2279516 h 6852679"/>
              <a:gd name="connsiteX6731" fmla="*/ 3115153 w 12157697"/>
              <a:gd name="connsiteY6731" fmla="*/ 2267878 h 6852679"/>
              <a:gd name="connsiteX6732" fmla="*/ 1866831 w 12157697"/>
              <a:gd name="connsiteY6732" fmla="*/ 2267878 h 6852679"/>
              <a:gd name="connsiteX6733" fmla="*/ 1866831 w 12157697"/>
              <a:gd name="connsiteY6733" fmla="*/ 2279516 h 6852679"/>
              <a:gd name="connsiteX6734" fmla="*/ 1839399 w 12157697"/>
              <a:gd name="connsiteY6734" fmla="*/ 2279516 h 6852679"/>
              <a:gd name="connsiteX6735" fmla="*/ 1839399 w 12157697"/>
              <a:gd name="connsiteY6735" fmla="*/ 2267878 h 6852679"/>
              <a:gd name="connsiteX6736" fmla="*/ 1547872 w 12157697"/>
              <a:gd name="connsiteY6736" fmla="*/ 2267878 h 6852679"/>
              <a:gd name="connsiteX6737" fmla="*/ 1547872 w 12157697"/>
              <a:gd name="connsiteY6737" fmla="*/ 2279516 h 6852679"/>
              <a:gd name="connsiteX6738" fmla="*/ 1520440 w 12157697"/>
              <a:gd name="connsiteY6738" fmla="*/ 2279516 h 6852679"/>
              <a:gd name="connsiteX6739" fmla="*/ 1520440 w 12157697"/>
              <a:gd name="connsiteY6739" fmla="*/ 2252084 h 6852679"/>
              <a:gd name="connsiteX6740" fmla="*/ 1547872 w 12157697"/>
              <a:gd name="connsiteY6740" fmla="*/ 2252084 h 6852679"/>
              <a:gd name="connsiteX6741" fmla="*/ 1547872 w 12157697"/>
              <a:gd name="connsiteY6741" fmla="*/ 2263722 h 6852679"/>
              <a:gd name="connsiteX6742" fmla="*/ 1839399 w 12157697"/>
              <a:gd name="connsiteY6742" fmla="*/ 2263722 h 6852679"/>
              <a:gd name="connsiteX6743" fmla="*/ 1839399 w 12157697"/>
              <a:gd name="connsiteY6743" fmla="*/ 2252084 h 6852679"/>
              <a:gd name="connsiteX6744" fmla="*/ 1866831 w 12157697"/>
              <a:gd name="connsiteY6744" fmla="*/ 2252084 h 6852679"/>
              <a:gd name="connsiteX6745" fmla="*/ 1866831 w 12157697"/>
              <a:gd name="connsiteY6745" fmla="*/ 2263722 h 6852679"/>
              <a:gd name="connsiteX6746" fmla="*/ 3115153 w 12157697"/>
              <a:gd name="connsiteY6746" fmla="*/ 2263722 h 6852679"/>
              <a:gd name="connsiteX6747" fmla="*/ 3115153 w 12157697"/>
              <a:gd name="connsiteY6747" fmla="*/ 2252084 h 6852679"/>
              <a:gd name="connsiteX6748" fmla="*/ 3142585 w 12157697"/>
              <a:gd name="connsiteY6748" fmla="*/ 2252084 h 6852679"/>
              <a:gd name="connsiteX6749" fmla="*/ 3142585 w 12157697"/>
              <a:gd name="connsiteY6749" fmla="*/ 2263722 h 6852679"/>
              <a:gd name="connsiteX6750" fmla="*/ 3194872 w 12157697"/>
              <a:gd name="connsiteY6750" fmla="*/ 2263722 h 6852679"/>
              <a:gd name="connsiteX6751" fmla="*/ 3194872 w 12157697"/>
              <a:gd name="connsiteY6751" fmla="*/ 2252084 h 6852679"/>
              <a:gd name="connsiteX6752" fmla="*/ 3222304 w 12157697"/>
              <a:gd name="connsiteY6752" fmla="*/ 2252084 h 6852679"/>
              <a:gd name="connsiteX6753" fmla="*/ 3222304 w 12157697"/>
              <a:gd name="connsiteY6753" fmla="*/ 2263722 h 6852679"/>
              <a:gd name="connsiteX6754" fmla="*/ 3274591 w 12157697"/>
              <a:gd name="connsiteY6754" fmla="*/ 2263722 h 6852679"/>
              <a:gd name="connsiteX6755" fmla="*/ 3274591 w 12157697"/>
              <a:gd name="connsiteY6755" fmla="*/ 2252084 h 6852679"/>
              <a:gd name="connsiteX6756" fmla="*/ 3302023 w 12157697"/>
              <a:gd name="connsiteY6756" fmla="*/ 2252084 h 6852679"/>
              <a:gd name="connsiteX6757" fmla="*/ 3302023 w 12157697"/>
              <a:gd name="connsiteY6757" fmla="*/ 2263722 h 6852679"/>
              <a:gd name="connsiteX6758" fmla="*/ 3673270 w 12157697"/>
              <a:gd name="connsiteY6758" fmla="*/ 2263722 h 6852679"/>
              <a:gd name="connsiteX6759" fmla="*/ 3673270 w 12157697"/>
              <a:gd name="connsiteY6759" fmla="*/ 2252084 h 6852679"/>
              <a:gd name="connsiteX6760" fmla="*/ 3700702 w 12157697"/>
              <a:gd name="connsiteY6760" fmla="*/ 2252084 h 6852679"/>
              <a:gd name="connsiteX6761" fmla="*/ 3700702 w 12157697"/>
              <a:gd name="connsiteY6761" fmla="*/ 2263722 h 6852679"/>
              <a:gd name="connsiteX6762" fmla="*/ 4231428 w 12157697"/>
              <a:gd name="connsiteY6762" fmla="*/ 2263722 h 6852679"/>
              <a:gd name="connsiteX6763" fmla="*/ 4231428 w 12157697"/>
              <a:gd name="connsiteY6763" fmla="*/ 2252084 h 6852679"/>
              <a:gd name="connsiteX6764" fmla="*/ 4258860 w 12157697"/>
              <a:gd name="connsiteY6764" fmla="*/ 2252084 h 6852679"/>
              <a:gd name="connsiteX6765" fmla="*/ 4258860 w 12157697"/>
              <a:gd name="connsiteY6765" fmla="*/ 2263722 h 6852679"/>
              <a:gd name="connsiteX6766" fmla="*/ 4324032 w 12157697"/>
              <a:gd name="connsiteY6766" fmla="*/ 2263722 h 6852679"/>
              <a:gd name="connsiteX6767" fmla="*/ 4399511 w 12157697"/>
              <a:gd name="connsiteY6767" fmla="*/ 2190403 h 6852679"/>
              <a:gd name="connsiteX6768" fmla="*/ 4338621 w 12157697"/>
              <a:gd name="connsiteY6768" fmla="*/ 2190403 h 6852679"/>
              <a:gd name="connsiteX6769" fmla="*/ 4338621 w 12157697"/>
              <a:gd name="connsiteY6769" fmla="*/ 2202041 h 6852679"/>
              <a:gd name="connsiteX6770" fmla="*/ 4311188 w 12157697"/>
              <a:gd name="connsiteY6770" fmla="*/ 2202041 h 6852679"/>
              <a:gd name="connsiteX6771" fmla="*/ 4311188 w 12157697"/>
              <a:gd name="connsiteY6771" fmla="*/ 2190403 h 6852679"/>
              <a:gd name="connsiteX6772" fmla="*/ 3939942 w 12157697"/>
              <a:gd name="connsiteY6772" fmla="*/ 2190403 h 6852679"/>
              <a:gd name="connsiteX6773" fmla="*/ 3939942 w 12157697"/>
              <a:gd name="connsiteY6773" fmla="*/ 2202041 h 6852679"/>
              <a:gd name="connsiteX6774" fmla="*/ 3912510 w 12157697"/>
              <a:gd name="connsiteY6774" fmla="*/ 2202041 h 6852679"/>
              <a:gd name="connsiteX6775" fmla="*/ 3912510 w 12157697"/>
              <a:gd name="connsiteY6775" fmla="*/ 2190403 h 6852679"/>
              <a:gd name="connsiteX6776" fmla="*/ 3541264 w 12157697"/>
              <a:gd name="connsiteY6776" fmla="*/ 2190403 h 6852679"/>
              <a:gd name="connsiteX6777" fmla="*/ 3541264 w 12157697"/>
              <a:gd name="connsiteY6777" fmla="*/ 2202041 h 6852679"/>
              <a:gd name="connsiteX6778" fmla="*/ 3513832 w 12157697"/>
              <a:gd name="connsiteY6778" fmla="*/ 2202041 h 6852679"/>
              <a:gd name="connsiteX6779" fmla="*/ 3513832 w 12157697"/>
              <a:gd name="connsiteY6779" fmla="*/ 2190403 h 6852679"/>
              <a:gd name="connsiteX6780" fmla="*/ 3062866 w 12157697"/>
              <a:gd name="connsiteY6780" fmla="*/ 2190403 h 6852679"/>
              <a:gd name="connsiteX6781" fmla="*/ 3062866 w 12157697"/>
              <a:gd name="connsiteY6781" fmla="*/ 2202041 h 6852679"/>
              <a:gd name="connsiteX6782" fmla="*/ 3035434 w 12157697"/>
              <a:gd name="connsiteY6782" fmla="*/ 2202041 h 6852679"/>
              <a:gd name="connsiteX6783" fmla="*/ 3035434 w 12157697"/>
              <a:gd name="connsiteY6783" fmla="*/ 2190403 h 6852679"/>
              <a:gd name="connsiteX6784" fmla="*/ 2345228 w 12157697"/>
              <a:gd name="connsiteY6784" fmla="*/ 2190403 h 6852679"/>
              <a:gd name="connsiteX6785" fmla="*/ 2345228 w 12157697"/>
              <a:gd name="connsiteY6785" fmla="*/ 2202041 h 6852679"/>
              <a:gd name="connsiteX6786" fmla="*/ 2317796 w 12157697"/>
              <a:gd name="connsiteY6786" fmla="*/ 2202041 h 6852679"/>
              <a:gd name="connsiteX6787" fmla="*/ 2317796 w 12157697"/>
              <a:gd name="connsiteY6787" fmla="*/ 2190403 h 6852679"/>
              <a:gd name="connsiteX6788" fmla="*/ 830234 w 12157697"/>
              <a:gd name="connsiteY6788" fmla="*/ 2190403 h 6852679"/>
              <a:gd name="connsiteX6789" fmla="*/ 830234 w 12157697"/>
              <a:gd name="connsiteY6789" fmla="*/ 2202041 h 6852679"/>
              <a:gd name="connsiteX6790" fmla="*/ 802802 w 12157697"/>
              <a:gd name="connsiteY6790" fmla="*/ 2202041 h 6852679"/>
              <a:gd name="connsiteX6791" fmla="*/ 802802 w 12157697"/>
              <a:gd name="connsiteY6791" fmla="*/ 2190403 h 6852679"/>
              <a:gd name="connsiteX6792" fmla="*/ 578150 w 12157697"/>
              <a:gd name="connsiteY6792" fmla="*/ 2190403 h 6852679"/>
              <a:gd name="connsiteX6793" fmla="*/ 499013 w 12157697"/>
              <a:gd name="connsiteY6793" fmla="*/ 2267296 h 6852679"/>
              <a:gd name="connsiteX6794" fmla="*/ 418961 w 12157697"/>
              <a:gd name="connsiteY6794" fmla="*/ 2345062 h 6852679"/>
              <a:gd name="connsiteX6795" fmla="*/ 259814 w 12157697"/>
              <a:gd name="connsiteY6795" fmla="*/ 2499720 h 6852679"/>
              <a:gd name="connsiteX6796" fmla="*/ 180095 w 12157697"/>
              <a:gd name="connsiteY6796" fmla="*/ 2577194 h 6852679"/>
              <a:gd name="connsiteX6797" fmla="*/ 178641 w 12157697"/>
              <a:gd name="connsiteY6797" fmla="*/ 2577776 h 6852679"/>
              <a:gd name="connsiteX6798" fmla="*/ 99753 w 12157697"/>
              <a:gd name="connsiteY6798" fmla="*/ 2577776 h 6852679"/>
              <a:gd name="connsiteX6799" fmla="*/ 70326 w 12157697"/>
              <a:gd name="connsiteY6799" fmla="*/ 2606372 h 6852679"/>
              <a:gd name="connsiteX6800" fmla="*/ 78431 w 12157697"/>
              <a:gd name="connsiteY6800" fmla="*/ 2614728 h 6852679"/>
              <a:gd name="connsiteX6801" fmla="*/ 58729 w 12157697"/>
              <a:gd name="connsiteY6801" fmla="*/ 2633846 h 6852679"/>
              <a:gd name="connsiteX6802" fmla="*/ 39610 w 12157697"/>
              <a:gd name="connsiteY6802" fmla="*/ 2614186 h 6852679"/>
              <a:gd name="connsiteX6803" fmla="*/ 59270 w 12157697"/>
              <a:gd name="connsiteY6803" fmla="*/ 2595067 h 6852679"/>
              <a:gd name="connsiteX6804" fmla="*/ 67375 w 12157697"/>
              <a:gd name="connsiteY6804" fmla="*/ 2603421 h 6852679"/>
              <a:gd name="connsiteX6805" fmla="*/ 97384 w 12157697"/>
              <a:gd name="connsiteY6805" fmla="*/ 2574243 h 6852679"/>
              <a:gd name="connsiteX6806" fmla="*/ 98838 w 12157697"/>
              <a:gd name="connsiteY6806" fmla="*/ 2573662 h 6852679"/>
              <a:gd name="connsiteX6807" fmla="*/ 177726 w 12157697"/>
              <a:gd name="connsiteY6807" fmla="*/ 2573662 h 6852679"/>
              <a:gd name="connsiteX6808" fmla="*/ 253206 w 12157697"/>
              <a:gd name="connsiteY6808" fmla="*/ 2500343 h 6852679"/>
              <a:gd name="connsiteX6809" fmla="*/ 179430 w 12157697"/>
              <a:gd name="connsiteY6809" fmla="*/ 2500343 h 6852679"/>
              <a:gd name="connsiteX6810" fmla="*/ 150003 w 12157697"/>
              <a:gd name="connsiteY6810" fmla="*/ 2528939 h 6852679"/>
              <a:gd name="connsiteX6811" fmla="*/ 158108 w 12157697"/>
              <a:gd name="connsiteY6811" fmla="*/ 2537293 h 6852679"/>
              <a:gd name="connsiteX6812" fmla="*/ 138448 w 12157697"/>
              <a:gd name="connsiteY6812" fmla="*/ 2556413 h 6852679"/>
              <a:gd name="connsiteX6813" fmla="*/ 119329 w 12157697"/>
              <a:gd name="connsiteY6813" fmla="*/ 2536754 h 6852679"/>
              <a:gd name="connsiteX6814" fmla="*/ 138989 w 12157697"/>
              <a:gd name="connsiteY6814" fmla="*/ 2517634 h 6852679"/>
              <a:gd name="connsiteX6815" fmla="*/ 147094 w 12157697"/>
              <a:gd name="connsiteY6815" fmla="*/ 2525988 h 6852679"/>
              <a:gd name="connsiteX6816" fmla="*/ 173445 w 12157697"/>
              <a:gd name="connsiteY6816" fmla="*/ 2500385 h 6852679"/>
              <a:gd name="connsiteX6817" fmla="*/ 112554 w 12157697"/>
              <a:gd name="connsiteY6817" fmla="*/ 2500385 h 6852679"/>
              <a:gd name="connsiteX6818" fmla="*/ 112554 w 12157697"/>
              <a:gd name="connsiteY6818" fmla="*/ 2512023 h 6852679"/>
              <a:gd name="connsiteX6819" fmla="*/ 85122 w 12157697"/>
              <a:gd name="connsiteY6819" fmla="*/ 2512023 h 6852679"/>
              <a:gd name="connsiteX6820" fmla="*/ 85122 w 12157697"/>
              <a:gd name="connsiteY6820" fmla="*/ 2484591 h 6852679"/>
              <a:gd name="connsiteX6821" fmla="*/ 112554 w 12157697"/>
              <a:gd name="connsiteY6821" fmla="*/ 2484591 h 6852679"/>
              <a:gd name="connsiteX6822" fmla="*/ 112554 w 12157697"/>
              <a:gd name="connsiteY6822" fmla="*/ 2496229 h 6852679"/>
              <a:gd name="connsiteX6823" fmla="*/ 257570 w 12157697"/>
              <a:gd name="connsiteY6823" fmla="*/ 2496229 h 6852679"/>
              <a:gd name="connsiteX6824" fmla="*/ 333049 w 12157697"/>
              <a:gd name="connsiteY6824" fmla="*/ 2422910 h 6852679"/>
              <a:gd name="connsiteX6825" fmla="*/ 179555 w 12157697"/>
              <a:gd name="connsiteY6825" fmla="*/ 2422910 h 6852679"/>
              <a:gd name="connsiteX6826" fmla="*/ 150128 w 12157697"/>
              <a:gd name="connsiteY6826" fmla="*/ 2451506 h 6852679"/>
              <a:gd name="connsiteX6827" fmla="*/ 158233 w 12157697"/>
              <a:gd name="connsiteY6827" fmla="*/ 2459860 h 6852679"/>
              <a:gd name="connsiteX6828" fmla="*/ 138573 w 12157697"/>
              <a:gd name="connsiteY6828" fmla="*/ 2478979 h 6852679"/>
              <a:gd name="connsiteX6829" fmla="*/ 119454 w 12157697"/>
              <a:gd name="connsiteY6829" fmla="*/ 2459320 h 6852679"/>
              <a:gd name="connsiteX6830" fmla="*/ 139114 w 12157697"/>
              <a:gd name="connsiteY6830" fmla="*/ 2440201 h 6852679"/>
              <a:gd name="connsiteX6831" fmla="*/ 147218 w 12157697"/>
              <a:gd name="connsiteY6831" fmla="*/ 2448555 h 6852679"/>
              <a:gd name="connsiteX6832" fmla="*/ 177227 w 12157697"/>
              <a:gd name="connsiteY6832" fmla="*/ 2419378 h 6852679"/>
              <a:gd name="connsiteX6833" fmla="*/ 178682 w 12157697"/>
              <a:gd name="connsiteY6833" fmla="*/ 2418795 h 6852679"/>
              <a:gd name="connsiteX6834" fmla="*/ 337331 w 12157697"/>
              <a:gd name="connsiteY6834" fmla="*/ 2418795 h 6852679"/>
              <a:gd name="connsiteX6835" fmla="*/ 412768 w 12157697"/>
              <a:gd name="connsiteY6835" fmla="*/ 2345477 h 6852679"/>
              <a:gd name="connsiteX6836" fmla="*/ 179513 w 12157697"/>
              <a:gd name="connsiteY6836" fmla="*/ 2345477 h 6852679"/>
              <a:gd name="connsiteX6837" fmla="*/ 150086 w 12157697"/>
              <a:gd name="connsiteY6837" fmla="*/ 2374074 h 6852679"/>
              <a:gd name="connsiteX6838" fmla="*/ 158191 w 12157697"/>
              <a:gd name="connsiteY6838" fmla="*/ 2382427 h 6852679"/>
              <a:gd name="connsiteX6839" fmla="*/ 138532 w 12157697"/>
              <a:gd name="connsiteY6839" fmla="*/ 2401546 h 6852679"/>
              <a:gd name="connsiteX6840" fmla="*/ 119412 w 12157697"/>
              <a:gd name="connsiteY6840" fmla="*/ 2381887 h 6852679"/>
              <a:gd name="connsiteX6841" fmla="*/ 139072 w 12157697"/>
              <a:gd name="connsiteY6841" fmla="*/ 2362767 h 6852679"/>
              <a:gd name="connsiteX6842" fmla="*/ 147177 w 12157697"/>
              <a:gd name="connsiteY6842" fmla="*/ 2371122 h 6852679"/>
              <a:gd name="connsiteX6843" fmla="*/ 177186 w 12157697"/>
              <a:gd name="connsiteY6843" fmla="*/ 2341944 h 6852679"/>
              <a:gd name="connsiteX6844" fmla="*/ 178641 w 12157697"/>
              <a:gd name="connsiteY6844" fmla="*/ 2341362 h 6852679"/>
              <a:gd name="connsiteX6845" fmla="*/ 417008 w 12157697"/>
              <a:gd name="connsiteY6845" fmla="*/ 2341362 h 6852679"/>
              <a:gd name="connsiteX6846" fmla="*/ 492488 w 12157697"/>
              <a:gd name="connsiteY6846" fmla="*/ 2268044 h 6852679"/>
              <a:gd name="connsiteX6847" fmla="*/ 418712 w 12157697"/>
              <a:gd name="connsiteY6847" fmla="*/ 2268044 h 6852679"/>
              <a:gd name="connsiteX6848" fmla="*/ 389285 w 12157697"/>
              <a:gd name="connsiteY6848" fmla="*/ 2296640 h 6852679"/>
              <a:gd name="connsiteX6849" fmla="*/ 397390 w 12157697"/>
              <a:gd name="connsiteY6849" fmla="*/ 2304994 h 6852679"/>
              <a:gd name="connsiteX6850" fmla="*/ 377730 w 12157697"/>
              <a:gd name="connsiteY6850" fmla="*/ 2324113 h 6852679"/>
              <a:gd name="connsiteX6851" fmla="*/ 358611 w 12157697"/>
              <a:gd name="connsiteY6851" fmla="*/ 2304454 h 6852679"/>
              <a:gd name="connsiteX6852" fmla="*/ 378271 w 12157697"/>
              <a:gd name="connsiteY6852" fmla="*/ 2285335 h 6852679"/>
              <a:gd name="connsiteX6853" fmla="*/ 386376 w 12157697"/>
              <a:gd name="connsiteY6853" fmla="*/ 2293689 h 6852679"/>
              <a:gd name="connsiteX6854" fmla="*/ 416385 w 12157697"/>
              <a:gd name="connsiteY6854" fmla="*/ 2264511 h 6852679"/>
              <a:gd name="connsiteX6855" fmla="*/ 417839 w 12157697"/>
              <a:gd name="connsiteY6855" fmla="*/ 2263929 h 6852679"/>
              <a:gd name="connsiteX6856" fmla="*/ 496727 w 12157697"/>
              <a:gd name="connsiteY6856" fmla="*/ 2263929 h 6852679"/>
              <a:gd name="connsiteX6857" fmla="*/ 572207 w 12157697"/>
              <a:gd name="connsiteY6857" fmla="*/ 2190611 h 6852679"/>
              <a:gd name="connsiteX6858" fmla="*/ 431555 w 12157697"/>
              <a:gd name="connsiteY6858" fmla="*/ 2190611 h 6852679"/>
              <a:gd name="connsiteX6859" fmla="*/ 431555 w 12157697"/>
              <a:gd name="connsiteY6859" fmla="*/ 2202249 h 6852679"/>
              <a:gd name="connsiteX6860" fmla="*/ 406700 w 12157697"/>
              <a:gd name="connsiteY6860" fmla="*/ 2202249 h 6852679"/>
              <a:gd name="connsiteX6861" fmla="*/ 389243 w 12157697"/>
              <a:gd name="connsiteY6861" fmla="*/ 2219207 h 6852679"/>
              <a:gd name="connsiteX6862" fmla="*/ 397348 w 12157697"/>
              <a:gd name="connsiteY6862" fmla="*/ 2227561 h 6852679"/>
              <a:gd name="connsiteX6863" fmla="*/ 377689 w 12157697"/>
              <a:gd name="connsiteY6863" fmla="*/ 2246680 h 6852679"/>
              <a:gd name="connsiteX6864" fmla="*/ 358570 w 12157697"/>
              <a:gd name="connsiteY6864" fmla="*/ 2227021 h 6852679"/>
              <a:gd name="connsiteX6865" fmla="*/ 378229 w 12157697"/>
              <a:gd name="connsiteY6865" fmla="*/ 2207902 h 6852679"/>
              <a:gd name="connsiteX6866" fmla="*/ 386334 w 12157697"/>
              <a:gd name="connsiteY6866" fmla="*/ 2216256 h 6852679"/>
              <a:gd name="connsiteX6867" fmla="*/ 404082 w 12157697"/>
              <a:gd name="connsiteY6867" fmla="*/ 2199007 h 6852679"/>
              <a:gd name="connsiteX6868" fmla="*/ 404082 w 12157697"/>
              <a:gd name="connsiteY6868" fmla="*/ 2174858 h 6852679"/>
              <a:gd name="connsiteX6869" fmla="*/ 431514 w 12157697"/>
              <a:gd name="connsiteY6869" fmla="*/ 2174858 h 6852679"/>
              <a:gd name="connsiteX6870" fmla="*/ 431514 w 12157697"/>
              <a:gd name="connsiteY6870" fmla="*/ 2186496 h 6852679"/>
              <a:gd name="connsiteX6871" fmla="*/ 802760 w 12157697"/>
              <a:gd name="connsiteY6871" fmla="*/ 2186496 h 6852679"/>
              <a:gd name="connsiteX6872" fmla="*/ 802760 w 12157697"/>
              <a:gd name="connsiteY6872" fmla="*/ 2174858 h 6852679"/>
              <a:gd name="connsiteX6873" fmla="*/ 830192 w 12157697"/>
              <a:gd name="connsiteY6873" fmla="*/ 2174858 h 6852679"/>
              <a:gd name="connsiteX6874" fmla="*/ 830192 w 12157697"/>
              <a:gd name="connsiteY6874" fmla="*/ 2186496 h 6852679"/>
              <a:gd name="connsiteX6875" fmla="*/ 2317755 w 12157697"/>
              <a:gd name="connsiteY6875" fmla="*/ 2186496 h 6852679"/>
              <a:gd name="connsiteX6876" fmla="*/ 2317755 w 12157697"/>
              <a:gd name="connsiteY6876" fmla="*/ 2174858 h 6852679"/>
              <a:gd name="connsiteX6877" fmla="*/ 2345187 w 12157697"/>
              <a:gd name="connsiteY6877" fmla="*/ 2174858 h 6852679"/>
              <a:gd name="connsiteX6878" fmla="*/ 2345187 w 12157697"/>
              <a:gd name="connsiteY6878" fmla="*/ 2186496 h 6852679"/>
              <a:gd name="connsiteX6879" fmla="*/ 3035393 w 12157697"/>
              <a:gd name="connsiteY6879" fmla="*/ 2186496 h 6852679"/>
              <a:gd name="connsiteX6880" fmla="*/ 3035393 w 12157697"/>
              <a:gd name="connsiteY6880" fmla="*/ 2174858 h 6852679"/>
              <a:gd name="connsiteX6881" fmla="*/ 3062824 w 12157697"/>
              <a:gd name="connsiteY6881" fmla="*/ 2174858 h 6852679"/>
              <a:gd name="connsiteX6882" fmla="*/ 3062824 w 12157697"/>
              <a:gd name="connsiteY6882" fmla="*/ 2186496 h 6852679"/>
              <a:gd name="connsiteX6883" fmla="*/ 3513790 w 12157697"/>
              <a:gd name="connsiteY6883" fmla="*/ 2186496 h 6852679"/>
              <a:gd name="connsiteX6884" fmla="*/ 3513790 w 12157697"/>
              <a:gd name="connsiteY6884" fmla="*/ 2174858 h 6852679"/>
              <a:gd name="connsiteX6885" fmla="*/ 3541222 w 12157697"/>
              <a:gd name="connsiteY6885" fmla="*/ 2174858 h 6852679"/>
              <a:gd name="connsiteX6886" fmla="*/ 3541222 w 12157697"/>
              <a:gd name="connsiteY6886" fmla="*/ 2186496 h 6852679"/>
              <a:gd name="connsiteX6887" fmla="*/ 3912469 w 12157697"/>
              <a:gd name="connsiteY6887" fmla="*/ 2186496 h 6852679"/>
              <a:gd name="connsiteX6888" fmla="*/ 3912469 w 12157697"/>
              <a:gd name="connsiteY6888" fmla="*/ 2174858 h 6852679"/>
              <a:gd name="connsiteX6889" fmla="*/ 3939900 w 12157697"/>
              <a:gd name="connsiteY6889" fmla="*/ 2174858 h 6852679"/>
              <a:gd name="connsiteX6890" fmla="*/ 3939900 w 12157697"/>
              <a:gd name="connsiteY6890" fmla="*/ 2186496 h 6852679"/>
              <a:gd name="connsiteX6891" fmla="*/ 4311147 w 12157697"/>
              <a:gd name="connsiteY6891" fmla="*/ 2186496 h 6852679"/>
              <a:gd name="connsiteX6892" fmla="*/ 4311147 w 12157697"/>
              <a:gd name="connsiteY6892" fmla="*/ 2174858 h 6852679"/>
              <a:gd name="connsiteX6893" fmla="*/ 4338579 w 12157697"/>
              <a:gd name="connsiteY6893" fmla="*/ 2174858 h 6852679"/>
              <a:gd name="connsiteX6894" fmla="*/ 4338579 w 12157697"/>
              <a:gd name="connsiteY6894" fmla="*/ 2186496 h 6852679"/>
              <a:gd name="connsiteX6895" fmla="*/ 4403751 w 12157697"/>
              <a:gd name="connsiteY6895" fmla="*/ 2186496 h 6852679"/>
              <a:gd name="connsiteX6896" fmla="*/ 4479230 w 12157697"/>
              <a:gd name="connsiteY6896" fmla="*/ 2113178 h 6852679"/>
              <a:gd name="connsiteX6897" fmla="*/ 4245975 w 12157697"/>
              <a:gd name="connsiteY6897" fmla="*/ 2113178 h 6852679"/>
              <a:gd name="connsiteX6898" fmla="*/ 4216548 w 12157697"/>
              <a:gd name="connsiteY6898" fmla="*/ 2141774 h 6852679"/>
              <a:gd name="connsiteX6899" fmla="*/ 4224653 w 12157697"/>
              <a:gd name="connsiteY6899" fmla="*/ 2150128 h 6852679"/>
              <a:gd name="connsiteX6900" fmla="*/ 4204994 w 12157697"/>
              <a:gd name="connsiteY6900" fmla="*/ 2169247 h 6852679"/>
              <a:gd name="connsiteX6901" fmla="*/ 4185874 w 12157697"/>
              <a:gd name="connsiteY6901" fmla="*/ 2149588 h 6852679"/>
              <a:gd name="connsiteX6902" fmla="*/ 4205534 w 12157697"/>
              <a:gd name="connsiteY6902" fmla="*/ 2130469 h 6852679"/>
              <a:gd name="connsiteX6903" fmla="*/ 4213639 w 12157697"/>
              <a:gd name="connsiteY6903" fmla="*/ 2138823 h 6852679"/>
              <a:gd name="connsiteX6904" fmla="*/ 4239990 w 12157697"/>
              <a:gd name="connsiteY6904" fmla="*/ 2113219 h 6852679"/>
              <a:gd name="connsiteX6905" fmla="*/ 1786987 w 12157697"/>
              <a:gd name="connsiteY6905" fmla="*/ 2113219 h 6852679"/>
              <a:gd name="connsiteX6906" fmla="*/ 1786987 w 12157697"/>
              <a:gd name="connsiteY6906" fmla="*/ 2124857 h 6852679"/>
              <a:gd name="connsiteX6907" fmla="*/ 1759555 w 12157697"/>
              <a:gd name="connsiteY6907" fmla="*/ 2124857 h 6852679"/>
              <a:gd name="connsiteX6908" fmla="*/ 1759555 w 12157697"/>
              <a:gd name="connsiteY6908" fmla="*/ 2113219 h 6852679"/>
              <a:gd name="connsiteX6909" fmla="*/ 1707268 w 12157697"/>
              <a:gd name="connsiteY6909" fmla="*/ 2113219 h 6852679"/>
              <a:gd name="connsiteX6910" fmla="*/ 1707268 w 12157697"/>
              <a:gd name="connsiteY6910" fmla="*/ 2124857 h 6852679"/>
              <a:gd name="connsiteX6911" fmla="*/ 1679836 w 12157697"/>
              <a:gd name="connsiteY6911" fmla="*/ 2124857 h 6852679"/>
              <a:gd name="connsiteX6912" fmla="*/ 1679836 w 12157697"/>
              <a:gd name="connsiteY6912" fmla="*/ 2113219 h 6852679"/>
              <a:gd name="connsiteX6913" fmla="*/ 1468069 w 12157697"/>
              <a:gd name="connsiteY6913" fmla="*/ 2113219 h 6852679"/>
              <a:gd name="connsiteX6914" fmla="*/ 1468069 w 12157697"/>
              <a:gd name="connsiteY6914" fmla="*/ 2124857 h 6852679"/>
              <a:gd name="connsiteX6915" fmla="*/ 1440637 w 12157697"/>
              <a:gd name="connsiteY6915" fmla="*/ 2124857 h 6852679"/>
              <a:gd name="connsiteX6916" fmla="*/ 1440637 w 12157697"/>
              <a:gd name="connsiteY6916" fmla="*/ 2113219 h 6852679"/>
              <a:gd name="connsiteX6917" fmla="*/ 338910 w 12157697"/>
              <a:gd name="connsiteY6917" fmla="*/ 2113219 h 6852679"/>
              <a:gd name="connsiteX6918" fmla="*/ 70284 w 12157697"/>
              <a:gd name="connsiteY6918" fmla="*/ 2374239 h 6852679"/>
              <a:gd name="connsiteX6919" fmla="*/ 78389 w 12157697"/>
              <a:gd name="connsiteY6919" fmla="*/ 2382593 h 6852679"/>
              <a:gd name="connsiteX6920" fmla="*/ 58688 w 12157697"/>
              <a:gd name="connsiteY6920" fmla="*/ 2401714 h 6852679"/>
              <a:gd name="connsiteX6921" fmla="*/ 39569 w 12157697"/>
              <a:gd name="connsiteY6921" fmla="*/ 2382054 h 6852679"/>
              <a:gd name="connsiteX6922" fmla="*/ 59228 w 12157697"/>
              <a:gd name="connsiteY6922" fmla="*/ 2362934 h 6852679"/>
              <a:gd name="connsiteX6923" fmla="*/ 67333 w 12157697"/>
              <a:gd name="connsiteY6923" fmla="*/ 2371288 h 6852679"/>
              <a:gd name="connsiteX6924" fmla="*/ 336582 w 12157697"/>
              <a:gd name="connsiteY6924" fmla="*/ 2109687 h 6852679"/>
              <a:gd name="connsiteX6925" fmla="*/ 338037 w 12157697"/>
              <a:gd name="connsiteY6925" fmla="*/ 2109105 h 6852679"/>
              <a:gd name="connsiteX6926" fmla="*/ 1440679 w 12157697"/>
              <a:gd name="connsiteY6926" fmla="*/ 2109105 h 6852679"/>
              <a:gd name="connsiteX6927" fmla="*/ 1440679 w 12157697"/>
              <a:gd name="connsiteY6927" fmla="*/ 2097467 h 6852679"/>
              <a:gd name="connsiteX6928" fmla="*/ 1468111 w 12157697"/>
              <a:gd name="connsiteY6928" fmla="*/ 2097467 h 6852679"/>
              <a:gd name="connsiteX6929" fmla="*/ 1468111 w 12157697"/>
              <a:gd name="connsiteY6929" fmla="*/ 2109105 h 6852679"/>
              <a:gd name="connsiteX6930" fmla="*/ 1679878 w 12157697"/>
              <a:gd name="connsiteY6930" fmla="*/ 2109105 h 6852679"/>
              <a:gd name="connsiteX6931" fmla="*/ 1679878 w 12157697"/>
              <a:gd name="connsiteY6931" fmla="*/ 2097467 h 6852679"/>
              <a:gd name="connsiteX6932" fmla="*/ 1707310 w 12157697"/>
              <a:gd name="connsiteY6932" fmla="*/ 2097467 h 6852679"/>
              <a:gd name="connsiteX6933" fmla="*/ 1707310 w 12157697"/>
              <a:gd name="connsiteY6933" fmla="*/ 2109105 h 6852679"/>
              <a:gd name="connsiteX6934" fmla="*/ 1759597 w 12157697"/>
              <a:gd name="connsiteY6934" fmla="*/ 2109105 h 6852679"/>
              <a:gd name="connsiteX6935" fmla="*/ 1759597 w 12157697"/>
              <a:gd name="connsiteY6935" fmla="*/ 2097467 h 6852679"/>
              <a:gd name="connsiteX6936" fmla="*/ 1787029 w 12157697"/>
              <a:gd name="connsiteY6936" fmla="*/ 2097467 h 6852679"/>
              <a:gd name="connsiteX6937" fmla="*/ 1787029 w 12157697"/>
              <a:gd name="connsiteY6937" fmla="*/ 2109105 h 6852679"/>
              <a:gd name="connsiteX6938" fmla="*/ 4483470 w 12157697"/>
              <a:gd name="connsiteY6938" fmla="*/ 2109105 h 6852679"/>
              <a:gd name="connsiteX6939" fmla="*/ 4558908 w 12157697"/>
              <a:gd name="connsiteY6939" fmla="*/ 2035786 h 6852679"/>
              <a:gd name="connsiteX6940" fmla="*/ 4325653 w 12157697"/>
              <a:gd name="connsiteY6940" fmla="*/ 2035786 h 6852679"/>
              <a:gd name="connsiteX6941" fmla="*/ 4296226 w 12157697"/>
              <a:gd name="connsiteY6941" fmla="*/ 2064382 h 6852679"/>
              <a:gd name="connsiteX6942" fmla="*/ 4304331 w 12157697"/>
              <a:gd name="connsiteY6942" fmla="*/ 2072737 h 6852679"/>
              <a:gd name="connsiteX6943" fmla="*/ 4284671 w 12157697"/>
              <a:gd name="connsiteY6943" fmla="*/ 2091856 h 6852679"/>
              <a:gd name="connsiteX6944" fmla="*/ 4265552 w 12157697"/>
              <a:gd name="connsiteY6944" fmla="*/ 2072196 h 6852679"/>
              <a:gd name="connsiteX6945" fmla="*/ 4285211 w 12157697"/>
              <a:gd name="connsiteY6945" fmla="*/ 2053077 h 6852679"/>
              <a:gd name="connsiteX6946" fmla="*/ 4293316 w 12157697"/>
              <a:gd name="connsiteY6946" fmla="*/ 2061431 h 6852679"/>
              <a:gd name="connsiteX6947" fmla="*/ 4319667 w 12157697"/>
              <a:gd name="connsiteY6947" fmla="*/ 2035828 h 6852679"/>
              <a:gd name="connsiteX6948" fmla="*/ 4258777 w 12157697"/>
              <a:gd name="connsiteY6948" fmla="*/ 2035828 h 6852679"/>
              <a:gd name="connsiteX6949" fmla="*/ 4258777 w 12157697"/>
              <a:gd name="connsiteY6949" fmla="*/ 2047466 h 6852679"/>
              <a:gd name="connsiteX6950" fmla="*/ 4231345 w 12157697"/>
              <a:gd name="connsiteY6950" fmla="*/ 2047466 h 6852679"/>
              <a:gd name="connsiteX6951" fmla="*/ 4231345 w 12157697"/>
              <a:gd name="connsiteY6951" fmla="*/ 2035828 h 6852679"/>
              <a:gd name="connsiteX6952" fmla="*/ 3939859 w 12157697"/>
              <a:gd name="connsiteY6952" fmla="*/ 2035828 h 6852679"/>
              <a:gd name="connsiteX6953" fmla="*/ 3939859 w 12157697"/>
              <a:gd name="connsiteY6953" fmla="*/ 2047466 h 6852679"/>
              <a:gd name="connsiteX6954" fmla="*/ 3912427 w 12157697"/>
              <a:gd name="connsiteY6954" fmla="*/ 2047466 h 6852679"/>
              <a:gd name="connsiteX6955" fmla="*/ 3912427 w 12157697"/>
              <a:gd name="connsiteY6955" fmla="*/ 2035828 h 6852679"/>
              <a:gd name="connsiteX6956" fmla="*/ 3860140 w 12157697"/>
              <a:gd name="connsiteY6956" fmla="*/ 2035828 h 6852679"/>
              <a:gd name="connsiteX6957" fmla="*/ 3860140 w 12157697"/>
              <a:gd name="connsiteY6957" fmla="*/ 2047466 h 6852679"/>
              <a:gd name="connsiteX6958" fmla="*/ 3832708 w 12157697"/>
              <a:gd name="connsiteY6958" fmla="*/ 2047466 h 6852679"/>
              <a:gd name="connsiteX6959" fmla="*/ 3832708 w 12157697"/>
              <a:gd name="connsiteY6959" fmla="*/ 2035828 h 6852679"/>
              <a:gd name="connsiteX6960" fmla="*/ 3620941 w 12157697"/>
              <a:gd name="connsiteY6960" fmla="*/ 2035828 h 6852679"/>
              <a:gd name="connsiteX6961" fmla="*/ 3620941 w 12157697"/>
              <a:gd name="connsiteY6961" fmla="*/ 2047466 h 6852679"/>
              <a:gd name="connsiteX6962" fmla="*/ 3593509 w 12157697"/>
              <a:gd name="connsiteY6962" fmla="*/ 2047466 h 6852679"/>
              <a:gd name="connsiteX6963" fmla="*/ 3593509 w 12157697"/>
              <a:gd name="connsiteY6963" fmla="*/ 2035828 h 6852679"/>
              <a:gd name="connsiteX6964" fmla="*/ 2823584 w 12157697"/>
              <a:gd name="connsiteY6964" fmla="*/ 2035828 h 6852679"/>
              <a:gd name="connsiteX6965" fmla="*/ 2823584 w 12157697"/>
              <a:gd name="connsiteY6965" fmla="*/ 2047466 h 6852679"/>
              <a:gd name="connsiteX6966" fmla="*/ 2796152 w 12157697"/>
              <a:gd name="connsiteY6966" fmla="*/ 2047466 h 6852679"/>
              <a:gd name="connsiteX6967" fmla="*/ 2796152 w 12157697"/>
              <a:gd name="connsiteY6967" fmla="*/ 2035828 h 6852679"/>
              <a:gd name="connsiteX6968" fmla="*/ 2584385 w 12157697"/>
              <a:gd name="connsiteY6968" fmla="*/ 2035828 h 6852679"/>
              <a:gd name="connsiteX6969" fmla="*/ 2584385 w 12157697"/>
              <a:gd name="connsiteY6969" fmla="*/ 2047466 h 6852679"/>
              <a:gd name="connsiteX6970" fmla="*/ 2556954 w 12157697"/>
              <a:gd name="connsiteY6970" fmla="*/ 2047466 h 6852679"/>
              <a:gd name="connsiteX6971" fmla="*/ 2556954 w 12157697"/>
              <a:gd name="connsiteY6971" fmla="*/ 2035828 h 6852679"/>
              <a:gd name="connsiteX6972" fmla="*/ 1468069 w 12157697"/>
              <a:gd name="connsiteY6972" fmla="*/ 2035828 h 6852679"/>
              <a:gd name="connsiteX6973" fmla="*/ 1468069 w 12157697"/>
              <a:gd name="connsiteY6973" fmla="*/ 2047466 h 6852679"/>
              <a:gd name="connsiteX6974" fmla="*/ 1440637 w 12157697"/>
              <a:gd name="connsiteY6974" fmla="*/ 2047466 h 6852679"/>
              <a:gd name="connsiteX6975" fmla="*/ 1440637 w 12157697"/>
              <a:gd name="connsiteY6975" fmla="*/ 2035828 h 6852679"/>
              <a:gd name="connsiteX6976" fmla="*/ 1294874 w 12157697"/>
              <a:gd name="connsiteY6976" fmla="*/ 2035828 h 6852679"/>
              <a:gd name="connsiteX6977" fmla="*/ 1293419 w 12157697"/>
              <a:gd name="connsiteY6977" fmla="*/ 2035246 h 6852679"/>
              <a:gd name="connsiteX6978" fmla="*/ 1263410 w 12157697"/>
              <a:gd name="connsiteY6978" fmla="*/ 2006068 h 6852679"/>
              <a:gd name="connsiteX6979" fmla="*/ 1255305 w 12157697"/>
              <a:gd name="connsiteY6979" fmla="*/ 2014423 h 6852679"/>
              <a:gd name="connsiteX6980" fmla="*/ 1235645 w 12157697"/>
              <a:gd name="connsiteY6980" fmla="*/ 1995303 h 6852679"/>
              <a:gd name="connsiteX6981" fmla="*/ 1254765 w 12157697"/>
              <a:gd name="connsiteY6981" fmla="*/ 1975644 h 6852679"/>
              <a:gd name="connsiteX6982" fmla="*/ 1274424 w 12157697"/>
              <a:gd name="connsiteY6982" fmla="*/ 1994763 h 6852679"/>
              <a:gd name="connsiteX6983" fmla="*/ 1266319 w 12157697"/>
              <a:gd name="connsiteY6983" fmla="*/ 2003117 h 6852679"/>
              <a:gd name="connsiteX6984" fmla="*/ 1295746 w 12157697"/>
              <a:gd name="connsiteY6984" fmla="*/ 2031713 h 6852679"/>
              <a:gd name="connsiteX6985" fmla="*/ 1440679 w 12157697"/>
              <a:gd name="connsiteY6985" fmla="*/ 2031713 h 6852679"/>
              <a:gd name="connsiteX6986" fmla="*/ 1440679 w 12157697"/>
              <a:gd name="connsiteY6986" fmla="*/ 2020075 h 6852679"/>
              <a:gd name="connsiteX6987" fmla="*/ 1468111 w 12157697"/>
              <a:gd name="connsiteY6987" fmla="*/ 2020075 h 6852679"/>
              <a:gd name="connsiteX6988" fmla="*/ 1468111 w 12157697"/>
              <a:gd name="connsiteY6988" fmla="*/ 2031713 h 6852679"/>
              <a:gd name="connsiteX6989" fmla="*/ 2556995 w 12157697"/>
              <a:gd name="connsiteY6989" fmla="*/ 2031713 h 6852679"/>
              <a:gd name="connsiteX6990" fmla="*/ 2556995 w 12157697"/>
              <a:gd name="connsiteY6990" fmla="*/ 2020075 h 6852679"/>
              <a:gd name="connsiteX6991" fmla="*/ 2584427 w 12157697"/>
              <a:gd name="connsiteY6991" fmla="*/ 2020075 h 6852679"/>
              <a:gd name="connsiteX6992" fmla="*/ 2584427 w 12157697"/>
              <a:gd name="connsiteY6992" fmla="*/ 2031713 h 6852679"/>
              <a:gd name="connsiteX6993" fmla="*/ 2796194 w 12157697"/>
              <a:gd name="connsiteY6993" fmla="*/ 2031713 h 6852679"/>
              <a:gd name="connsiteX6994" fmla="*/ 2796194 w 12157697"/>
              <a:gd name="connsiteY6994" fmla="*/ 2020075 h 6852679"/>
              <a:gd name="connsiteX6995" fmla="*/ 2823626 w 12157697"/>
              <a:gd name="connsiteY6995" fmla="*/ 2020075 h 6852679"/>
              <a:gd name="connsiteX6996" fmla="*/ 2823626 w 12157697"/>
              <a:gd name="connsiteY6996" fmla="*/ 2031713 h 6852679"/>
              <a:gd name="connsiteX6997" fmla="*/ 3043996 w 12157697"/>
              <a:gd name="connsiteY6997" fmla="*/ 2031713 h 6852679"/>
              <a:gd name="connsiteX6998" fmla="*/ 3017645 w 12157697"/>
              <a:gd name="connsiteY6998" fmla="*/ 2006110 h 6852679"/>
              <a:gd name="connsiteX6999" fmla="*/ 3009540 w 12157697"/>
              <a:gd name="connsiteY6999" fmla="*/ 2014464 h 6852679"/>
              <a:gd name="connsiteX7000" fmla="*/ 2989839 w 12157697"/>
              <a:gd name="connsiteY7000" fmla="*/ 1995345 h 6852679"/>
              <a:gd name="connsiteX7001" fmla="*/ 3008958 w 12157697"/>
              <a:gd name="connsiteY7001" fmla="*/ 1975644 h 6852679"/>
              <a:gd name="connsiteX7002" fmla="*/ 3028659 w 12157697"/>
              <a:gd name="connsiteY7002" fmla="*/ 1994763 h 6852679"/>
              <a:gd name="connsiteX7003" fmla="*/ 3020554 w 12157697"/>
              <a:gd name="connsiteY7003" fmla="*/ 2003117 h 6852679"/>
              <a:gd name="connsiteX7004" fmla="*/ 3049981 w 12157697"/>
              <a:gd name="connsiteY7004" fmla="*/ 2031713 h 6852679"/>
              <a:gd name="connsiteX7005" fmla="*/ 3593551 w 12157697"/>
              <a:gd name="connsiteY7005" fmla="*/ 2031713 h 6852679"/>
              <a:gd name="connsiteX7006" fmla="*/ 3593551 w 12157697"/>
              <a:gd name="connsiteY7006" fmla="*/ 2020075 h 6852679"/>
              <a:gd name="connsiteX7007" fmla="*/ 3620983 w 12157697"/>
              <a:gd name="connsiteY7007" fmla="*/ 2020075 h 6852679"/>
              <a:gd name="connsiteX7008" fmla="*/ 3620983 w 12157697"/>
              <a:gd name="connsiteY7008" fmla="*/ 2031713 h 6852679"/>
              <a:gd name="connsiteX7009" fmla="*/ 3832749 w 12157697"/>
              <a:gd name="connsiteY7009" fmla="*/ 2031713 h 6852679"/>
              <a:gd name="connsiteX7010" fmla="*/ 3832749 w 12157697"/>
              <a:gd name="connsiteY7010" fmla="*/ 2020075 h 6852679"/>
              <a:gd name="connsiteX7011" fmla="*/ 3860181 w 12157697"/>
              <a:gd name="connsiteY7011" fmla="*/ 2020075 h 6852679"/>
              <a:gd name="connsiteX7012" fmla="*/ 3860181 w 12157697"/>
              <a:gd name="connsiteY7012" fmla="*/ 2031713 h 6852679"/>
              <a:gd name="connsiteX7013" fmla="*/ 3912469 w 12157697"/>
              <a:gd name="connsiteY7013" fmla="*/ 2031713 h 6852679"/>
              <a:gd name="connsiteX7014" fmla="*/ 3912469 w 12157697"/>
              <a:gd name="connsiteY7014" fmla="*/ 2020075 h 6852679"/>
              <a:gd name="connsiteX7015" fmla="*/ 3939900 w 12157697"/>
              <a:gd name="connsiteY7015" fmla="*/ 2020075 h 6852679"/>
              <a:gd name="connsiteX7016" fmla="*/ 3939900 w 12157697"/>
              <a:gd name="connsiteY7016" fmla="*/ 2031713 h 6852679"/>
              <a:gd name="connsiteX7017" fmla="*/ 4231386 w 12157697"/>
              <a:gd name="connsiteY7017" fmla="*/ 2031713 h 6852679"/>
              <a:gd name="connsiteX7018" fmla="*/ 4231386 w 12157697"/>
              <a:gd name="connsiteY7018" fmla="*/ 2020075 h 6852679"/>
              <a:gd name="connsiteX7019" fmla="*/ 4258818 w 12157697"/>
              <a:gd name="connsiteY7019" fmla="*/ 2020075 h 6852679"/>
              <a:gd name="connsiteX7020" fmla="*/ 4258818 w 12157697"/>
              <a:gd name="connsiteY7020" fmla="*/ 2031713 h 6852679"/>
              <a:gd name="connsiteX7021" fmla="*/ 4558908 w 12157697"/>
              <a:gd name="connsiteY7021" fmla="*/ 2031713 h 6852679"/>
              <a:gd name="connsiteX7022" fmla="*/ 4532556 w 12157697"/>
              <a:gd name="connsiteY7022" fmla="*/ 2006110 h 6852679"/>
              <a:gd name="connsiteX7023" fmla="*/ 4524452 w 12157697"/>
              <a:gd name="connsiteY7023" fmla="*/ 2014464 h 6852679"/>
              <a:gd name="connsiteX7024" fmla="*/ 4504792 w 12157697"/>
              <a:gd name="connsiteY7024" fmla="*/ 1995345 h 6852679"/>
              <a:gd name="connsiteX7025" fmla="*/ 4512897 w 12157697"/>
              <a:gd name="connsiteY7025" fmla="*/ 1986991 h 6852679"/>
              <a:gd name="connsiteX7026" fmla="*/ 4483470 w 12157697"/>
              <a:gd name="connsiteY7026" fmla="*/ 1958395 h 6852679"/>
              <a:gd name="connsiteX7027" fmla="*/ 4418298 w 12157697"/>
              <a:gd name="connsiteY7027" fmla="*/ 1958395 h 6852679"/>
              <a:gd name="connsiteX7028" fmla="*/ 4418298 w 12157697"/>
              <a:gd name="connsiteY7028" fmla="*/ 1970033 h 6852679"/>
              <a:gd name="connsiteX7029" fmla="*/ 4390866 w 12157697"/>
              <a:gd name="connsiteY7029" fmla="*/ 1970033 h 6852679"/>
              <a:gd name="connsiteX7030" fmla="*/ 4390866 w 12157697"/>
              <a:gd name="connsiteY7030" fmla="*/ 1958395 h 6852679"/>
              <a:gd name="connsiteX7031" fmla="*/ 2903303 w 12157697"/>
              <a:gd name="connsiteY7031" fmla="*/ 1958395 h 6852679"/>
              <a:gd name="connsiteX7032" fmla="*/ 2903303 w 12157697"/>
              <a:gd name="connsiteY7032" fmla="*/ 1970033 h 6852679"/>
              <a:gd name="connsiteX7033" fmla="*/ 2875871 w 12157697"/>
              <a:gd name="connsiteY7033" fmla="*/ 1970033 h 6852679"/>
              <a:gd name="connsiteX7034" fmla="*/ 2875871 w 12157697"/>
              <a:gd name="connsiteY7034" fmla="*/ 1958395 h 6852679"/>
              <a:gd name="connsiteX7035" fmla="*/ 1707268 w 12157697"/>
              <a:gd name="connsiteY7035" fmla="*/ 1958395 h 6852679"/>
              <a:gd name="connsiteX7036" fmla="*/ 1707268 w 12157697"/>
              <a:gd name="connsiteY7036" fmla="*/ 1970033 h 6852679"/>
              <a:gd name="connsiteX7037" fmla="*/ 1679836 w 12157697"/>
              <a:gd name="connsiteY7037" fmla="*/ 1970033 h 6852679"/>
              <a:gd name="connsiteX7038" fmla="*/ 1679836 w 12157697"/>
              <a:gd name="connsiteY7038" fmla="*/ 1958395 h 6852679"/>
              <a:gd name="connsiteX7039" fmla="*/ 1149110 w 12157697"/>
              <a:gd name="connsiteY7039" fmla="*/ 1958395 h 6852679"/>
              <a:gd name="connsiteX7040" fmla="*/ 1149110 w 12157697"/>
              <a:gd name="connsiteY7040" fmla="*/ 1970033 h 6852679"/>
              <a:gd name="connsiteX7041" fmla="*/ 1121678 w 12157697"/>
              <a:gd name="connsiteY7041" fmla="*/ 1970033 h 6852679"/>
              <a:gd name="connsiteX7042" fmla="*/ 1121678 w 12157697"/>
              <a:gd name="connsiteY7042" fmla="*/ 1958395 h 6852679"/>
              <a:gd name="connsiteX7043" fmla="*/ 989630 w 12157697"/>
              <a:gd name="connsiteY7043" fmla="*/ 1958395 h 6852679"/>
              <a:gd name="connsiteX7044" fmla="*/ 989630 w 12157697"/>
              <a:gd name="connsiteY7044" fmla="*/ 1970033 h 6852679"/>
              <a:gd name="connsiteX7045" fmla="*/ 962198 w 12157697"/>
              <a:gd name="connsiteY7045" fmla="*/ 1970033 h 6852679"/>
              <a:gd name="connsiteX7046" fmla="*/ 962198 w 12157697"/>
              <a:gd name="connsiteY7046" fmla="*/ 1958395 h 6852679"/>
              <a:gd name="connsiteX7047" fmla="*/ 909911 w 12157697"/>
              <a:gd name="connsiteY7047" fmla="*/ 1958395 h 6852679"/>
              <a:gd name="connsiteX7048" fmla="*/ 909911 w 12157697"/>
              <a:gd name="connsiteY7048" fmla="*/ 1970033 h 6852679"/>
              <a:gd name="connsiteX7049" fmla="*/ 882479 w 12157697"/>
              <a:gd name="connsiteY7049" fmla="*/ 1970033 h 6852679"/>
              <a:gd name="connsiteX7050" fmla="*/ 882479 w 12157697"/>
              <a:gd name="connsiteY7050" fmla="*/ 1958395 h 6852679"/>
              <a:gd name="connsiteX7051" fmla="*/ 431514 w 12157697"/>
              <a:gd name="connsiteY7051" fmla="*/ 1958395 h 6852679"/>
              <a:gd name="connsiteX7052" fmla="*/ 431514 w 12157697"/>
              <a:gd name="connsiteY7052" fmla="*/ 1970033 h 6852679"/>
              <a:gd name="connsiteX7053" fmla="*/ 404082 w 12157697"/>
              <a:gd name="connsiteY7053" fmla="*/ 1970033 h 6852679"/>
              <a:gd name="connsiteX7054" fmla="*/ 404082 w 12157697"/>
              <a:gd name="connsiteY7054" fmla="*/ 1958395 h 6852679"/>
              <a:gd name="connsiteX7055" fmla="*/ 32835 w 12157697"/>
              <a:gd name="connsiteY7055" fmla="*/ 1958395 h 6852679"/>
              <a:gd name="connsiteX7056" fmla="*/ 32835 w 12157697"/>
              <a:gd name="connsiteY7056" fmla="*/ 1970033 h 6852679"/>
              <a:gd name="connsiteX7057" fmla="*/ 5403 w 12157697"/>
              <a:gd name="connsiteY7057" fmla="*/ 1970033 h 6852679"/>
              <a:gd name="connsiteX7058" fmla="*/ 5403 w 12157697"/>
              <a:gd name="connsiteY7058" fmla="*/ 1942601 h 6852679"/>
              <a:gd name="connsiteX7059" fmla="*/ 32835 w 12157697"/>
              <a:gd name="connsiteY7059" fmla="*/ 1942601 h 6852679"/>
              <a:gd name="connsiteX7060" fmla="*/ 32835 w 12157697"/>
              <a:gd name="connsiteY7060" fmla="*/ 1954239 h 6852679"/>
              <a:gd name="connsiteX7061" fmla="*/ 403999 w 12157697"/>
              <a:gd name="connsiteY7061" fmla="*/ 1954239 h 6852679"/>
              <a:gd name="connsiteX7062" fmla="*/ 403999 w 12157697"/>
              <a:gd name="connsiteY7062" fmla="*/ 1942601 h 6852679"/>
              <a:gd name="connsiteX7063" fmla="*/ 431431 w 12157697"/>
              <a:gd name="connsiteY7063" fmla="*/ 1942601 h 6852679"/>
              <a:gd name="connsiteX7064" fmla="*/ 431431 w 12157697"/>
              <a:gd name="connsiteY7064" fmla="*/ 1954239 h 6852679"/>
              <a:gd name="connsiteX7065" fmla="*/ 882396 w 12157697"/>
              <a:gd name="connsiteY7065" fmla="*/ 1954239 h 6852679"/>
              <a:gd name="connsiteX7066" fmla="*/ 882396 w 12157697"/>
              <a:gd name="connsiteY7066" fmla="*/ 1942601 h 6852679"/>
              <a:gd name="connsiteX7067" fmla="*/ 909828 w 12157697"/>
              <a:gd name="connsiteY7067" fmla="*/ 1942601 h 6852679"/>
              <a:gd name="connsiteX7068" fmla="*/ 909828 w 12157697"/>
              <a:gd name="connsiteY7068" fmla="*/ 1954239 h 6852679"/>
              <a:gd name="connsiteX7069" fmla="*/ 962115 w 12157697"/>
              <a:gd name="connsiteY7069" fmla="*/ 1954239 h 6852679"/>
              <a:gd name="connsiteX7070" fmla="*/ 962115 w 12157697"/>
              <a:gd name="connsiteY7070" fmla="*/ 1942601 h 6852679"/>
              <a:gd name="connsiteX7071" fmla="*/ 989547 w 12157697"/>
              <a:gd name="connsiteY7071" fmla="*/ 1942601 h 6852679"/>
              <a:gd name="connsiteX7072" fmla="*/ 989547 w 12157697"/>
              <a:gd name="connsiteY7072" fmla="*/ 1954239 h 6852679"/>
              <a:gd name="connsiteX7073" fmla="*/ 1121595 w 12157697"/>
              <a:gd name="connsiteY7073" fmla="*/ 1954239 h 6852679"/>
              <a:gd name="connsiteX7074" fmla="*/ 1121595 w 12157697"/>
              <a:gd name="connsiteY7074" fmla="*/ 1942601 h 6852679"/>
              <a:gd name="connsiteX7075" fmla="*/ 1149027 w 12157697"/>
              <a:gd name="connsiteY7075" fmla="*/ 1942601 h 6852679"/>
              <a:gd name="connsiteX7076" fmla="*/ 1149027 w 12157697"/>
              <a:gd name="connsiteY7076" fmla="*/ 1954239 h 6852679"/>
              <a:gd name="connsiteX7077" fmla="*/ 1289678 w 12157697"/>
              <a:gd name="connsiteY7077" fmla="*/ 1954239 h 6852679"/>
              <a:gd name="connsiteX7078" fmla="*/ 1263327 w 12157697"/>
              <a:gd name="connsiteY7078" fmla="*/ 1928635 h 6852679"/>
              <a:gd name="connsiteX7079" fmla="*/ 1255222 w 12157697"/>
              <a:gd name="connsiteY7079" fmla="*/ 1936990 h 6852679"/>
              <a:gd name="connsiteX7080" fmla="*/ 1235562 w 12157697"/>
              <a:gd name="connsiteY7080" fmla="*/ 1917870 h 6852679"/>
              <a:gd name="connsiteX7081" fmla="*/ 1254682 w 12157697"/>
              <a:gd name="connsiteY7081" fmla="*/ 1898211 h 6852679"/>
              <a:gd name="connsiteX7082" fmla="*/ 1274341 w 12157697"/>
              <a:gd name="connsiteY7082" fmla="*/ 1917330 h 6852679"/>
              <a:gd name="connsiteX7083" fmla="*/ 1266236 w 12157697"/>
              <a:gd name="connsiteY7083" fmla="*/ 1925684 h 6852679"/>
              <a:gd name="connsiteX7084" fmla="*/ 1295663 w 12157697"/>
              <a:gd name="connsiteY7084" fmla="*/ 1954280 h 6852679"/>
              <a:gd name="connsiteX7085" fmla="*/ 1679794 w 12157697"/>
              <a:gd name="connsiteY7085" fmla="*/ 1954280 h 6852679"/>
              <a:gd name="connsiteX7086" fmla="*/ 1679794 w 12157697"/>
              <a:gd name="connsiteY7086" fmla="*/ 1942642 h 6852679"/>
              <a:gd name="connsiteX7087" fmla="*/ 1707227 w 12157697"/>
              <a:gd name="connsiteY7087" fmla="*/ 1942642 h 6852679"/>
              <a:gd name="connsiteX7088" fmla="*/ 1707227 w 12157697"/>
              <a:gd name="connsiteY7088" fmla="*/ 1954280 h 6852679"/>
              <a:gd name="connsiteX7089" fmla="*/ 2875830 w 12157697"/>
              <a:gd name="connsiteY7089" fmla="*/ 1954280 h 6852679"/>
              <a:gd name="connsiteX7090" fmla="*/ 2875830 w 12157697"/>
              <a:gd name="connsiteY7090" fmla="*/ 1942642 h 6852679"/>
              <a:gd name="connsiteX7091" fmla="*/ 2903262 w 12157697"/>
              <a:gd name="connsiteY7091" fmla="*/ 1942642 h 6852679"/>
              <a:gd name="connsiteX7092" fmla="*/ 2903262 w 12157697"/>
              <a:gd name="connsiteY7092" fmla="*/ 1954280 h 6852679"/>
              <a:gd name="connsiteX7093" fmla="*/ 3123632 w 12157697"/>
              <a:gd name="connsiteY7093" fmla="*/ 1954280 h 6852679"/>
              <a:gd name="connsiteX7094" fmla="*/ 3057421 w 12157697"/>
              <a:gd name="connsiteY7094" fmla="*/ 1889940 h 6852679"/>
              <a:gd name="connsiteX7095" fmla="*/ 3049316 w 12157697"/>
              <a:gd name="connsiteY7095" fmla="*/ 1898294 h 6852679"/>
              <a:gd name="connsiteX7096" fmla="*/ 3031486 w 12157697"/>
              <a:gd name="connsiteY7096" fmla="*/ 1880962 h 6852679"/>
              <a:gd name="connsiteX7097" fmla="*/ 2185666 w 12157697"/>
              <a:gd name="connsiteY7097" fmla="*/ 1880962 h 6852679"/>
              <a:gd name="connsiteX7098" fmla="*/ 2185666 w 12157697"/>
              <a:gd name="connsiteY7098" fmla="*/ 1892600 h 6852679"/>
              <a:gd name="connsiteX7099" fmla="*/ 2158234 w 12157697"/>
              <a:gd name="connsiteY7099" fmla="*/ 1892600 h 6852679"/>
              <a:gd name="connsiteX7100" fmla="*/ 2158234 w 12157697"/>
              <a:gd name="connsiteY7100" fmla="*/ 1880962 h 6852679"/>
              <a:gd name="connsiteX7101" fmla="*/ 1547788 w 12157697"/>
              <a:gd name="connsiteY7101" fmla="*/ 1880962 h 6852679"/>
              <a:gd name="connsiteX7102" fmla="*/ 1547788 w 12157697"/>
              <a:gd name="connsiteY7102" fmla="*/ 1892600 h 6852679"/>
              <a:gd name="connsiteX7103" fmla="*/ 1520356 w 12157697"/>
              <a:gd name="connsiteY7103" fmla="*/ 1892600 h 6852679"/>
              <a:gd name="connsiteX7104" fmla="*/ 1520356 w 12157697"/>
              <a:gd name="connsiteY7104" fmla="*/ 1880962 h 6852679"/>
              <a:gd name="connsiteX7105" fmla="*/ 1468069 w 12157697"/>
              <a:gd name="connsiteY7105" fmla="*/ 1880962 h 6852679"/>
              <a:gd name="connsiteX7106" fmla="*/ 1468069 w 12157697"/>
              <a:gd name="connsiteY7106" fmla="*/ 1892600 h 6852679"/>
              <a:gd name="connsiteX7107" fmla="*/ 1440637 w 12157697"/>
              <a:gd name="connsiteY7107" fmla="*/ 1892600 h 6852679"/>
              <a:gd name="connsiteX7108" fmla="*/ 1440637 w 12157697"/>
              <a:gd name="connsiteY7108" fmla="*/ 1880962 h 6852679"/>
              <a:gd name="connsiteX7109" fmla="*/ 431514 w 12157697"/>
              <a:gd name="connsiteY7109" fmla="*/ 1880962 h 6852679"/>
              <a:gd name="connsiteX7110" fmla="*/ 431514 w 12157697"/>
              <a:gd name="connsiteY7110" fmla="*/ 1892600 h 6852679"/>
              <a:gd name="connsiteX7111" fmla="*/ 404082 w 12157697"/>
              <a:gd name="connsiteY7111" fmla="*/ 1892600 h 6852679"/>
              <a:gd name="connsiteX7112" fmla="*/ 404082 w 12157697"/>
              <a:gd name="connsiteY7112" fmla="*/ 1880962 h 6852679"/>
              <a:gd name="connsiteX7113" fmla="*/ 351795 w 12157697"/>
              <a:gd name="connsiteY7113" fmla="*/ 1880962 h 6852679"/>
              <a:gd name="connsiteX7114" fmla="*/ 351795 w 12157697"/>
              <a:gd name="connsiteY7114" fmla="*/ 1892600 h 6852679"/>
              <a:gd name="connsiteX7115" fmla="*/ 324363 w 12157697"/>
              <a:gd name="connsiteY7115" fmla="*/ 1892600 h 6852679"/>
              <a:gd name="connsiteX7116" fmla="*/ 324363 w 12157697"/>
              <a:gd name="connsiteY7116" fmla="*/ 1865168 h 6852679"/>
              <a:gd name="connsiteX7117" fmla="*/ 351795 w 12157697"/>
              <a:gd name="connsiteY7117" fmla="*/ 1865168 h 6852679"/>
              <a:gd name="connsiteX7118" fmla="*/ 351795 w 12157697"/>
              <a:gd name="connsiteY7118" fmla="*/ 1876806 h 6852679"/>
              <a:gd name="connsiteX7119" fmla="*/ 404082 w 12157697"/>
              <a:gd name="connsiteY7119" fmla="*/ 1876806 h 6852679"/>
              <a:gd name="connsiteX7120" fmla="*/ 404082 w 12157697"/>
              <a:gd name="connsiteY7120" fmla="*/ 1865168 h 6852679"/>
              <a:gd name="connsiteX7121" fmla="*/ 431514 w 12157697"/>
              <a:gd name="connsiteY7121" fmla="*/ 1865168 h 6852679"/>
              <a:gd name="connsiteX7122" fmla="*/ 431514 w 12157697"/>
              <a:gd name="connsiteY7122" fmla="*/ 1876806 h 6852679"/>
              <a:gd name="connsiteX7123" fmla="*/ 1130240 w 12157697"/>
              <a:gd name="connsiteY7123" fmla="*/ 1876806 h 6852679"/>
              <a:gd name="connsiteX7124" fmla="*/ 1103889 w 12157697"/>
              <a:gd name="connsiteY7124" fmla="*/ 1851202 h 6852679"/>
              <a:gd name="connsiteX7125" fmla="*/ 1095784 w 12157697"/>
              <a:gd name="connsiteY7125" fmla="*/ 1859557 h 6852679"/>
              <a:gd name="connsiteX7126" fmla="*/ 1076124 w 12157697"/>
              <a:gd name="connsiteY7126" fmla="*/ 1840437 h 6852679"/>
              <a:gd name="connsiteX7127" fmla="*/ 1095243 w 12157697"/>
              <a:gd name="connsiteY7127" fmla="*/ 1820778 h 6852679"/>
              <a:gd name="connsiteX7128" fmla="*/ 1114903 w 12157697"/>
              <a:gd name="connsiteY7128" fmla="*/ 1839897 h 6852679"/>
              <a:gd name="connsiteX7129" fmla="*/ 1106798 w 12157697"/>
              <a:gd name="connsiteY7129" fmla="*/ 1848251 h 6852679"/>
              <a:gd name="connsiteX7130" fmla="*/ 1136225 w 12157697"/>
              <a:gd name="connsiteY7130" fmla="*/ 1876847 h 6852679"/>
              <a:gd name="connsiteX7131" fmla="*/ 1369480 w 12157697"/>
              <a:gd name="connsiteY7131" fmla="*/ 1876847 h 6852679"/>
              <a:gd name="connsiteX7132" fmla="*/ 1343129 w 12157697"/>
              <a:gd name="connsiteY7132" fmla="*/ 1851244 h 6852679"/>
              <a:gd name="connsiteX7133" fmla="*/ 1335024 w 12157697"/>
              <a:gd name="connsiteY7133" fmla="*/ 1859598 h 6852679"/>
              <a:gd name="connsiteX7134" fmla="*/ 1315365 w 12157697"/>
              <a:gd name="connsiteY7134" fmla="*/ 1840479 h 6852679"/>
              <a:gd name="connsiteX7135" fmla="*/ 1334484 w 12157697"/>
              <a:gd name="connsiteY7135" fmla="*/ 1820819 h 6852679"/>
              <a:gd name="connsiteX7136" fmla="*/ 1354143 w 12157697"/>
              <a:gd name="connsiteY7136" fmla="*/ 1839939 h 6852679"/>
              <a:gd name="connsiteX7137" fmla="*/ 1346039 w 12157697"/>
              <a:gd name="connsiteY7137" fmla="*/ 1848293 h 6852679"/>
              <a:gd name="connsiteX7138" fmla="*/ 1375466 w 12157697"/>
              <a:gd name="connsiteY7138" fmla="*/ 1876889 h 6852679"/>
              <a:gd name="connsiteX7139" fmla="*/ 1440637 w 12157697"/>
              <a:gd name="connsiteY7139" fmla="*/ 1876889 h 6852679"/>
              <a:gd name="connsiteX7140" fmla="*/ 1440637 w 12157697"/>
              <a:gd name="connsiteY7140" fmla="*/ 1865251 h 6852679"/>
              <a:gd name="connsiteX7141" fmla="*/ 1468069 w 12157697"/>
              <a:gd name="connsiteY7141" fmla="*/ 1865251 h 6852679"/>
              <a:gd name="connsiteX7142" fmla="*/ 1468069 w 12157697"/>
              <a:gd name="connsiteY7142" fmla="*/ 1876889 h 6852679"/>
              <a:gd name="connsiteX7143" fmla="*/ 1520356 w 12157697"/>
              <a:gd name="connsiteY7143" fmla="*/ 1876889 h 6852679"/>
              <a:gd name="connsiteX7144" fmla="*/ 1520356 w 12157697"/>
              <a:gd name="connsiteY7144" fmla="*/ 1865251 h 6852679"/>
              <a:gd name="connsiteX7145" fmla="*/ 1547788 w 12157697"/>
              <a:gd name="connsiteY7145" fmla="*/ 1865251 h 6852679"/>
              <a:gd name="connsiteX7146" fmla="*/ 1547788 w 12157697"/>
              <a:gd name="connsiteY7146" fmla="*/ 1876889 h 6852679"/>
              <a:gd name="connsiteX7147" fmla="*/ 2158234 w 12157697"/>
              <a:gd name="connsiteY7147" fmla="*/ 1876889 h 6852679"/>
              <a:gd name="connsiteX7148" fmla="*/ 2158234 w 12157697"/>
              <a:gd name="connsiteY7148" fmla="*/ 1865251 h 6852679"/>
              <a:gd name="connsiteX7149" fmla="*/ 2185666 w 12157697"/>
              <a:gd name="connsiteY7149" fmla="*/ 1865251 h 6852679"/>
              <a:gd name="connsiteX7150" fmla="*/ 2185666 w 12157697"/>
              <a:gd name="connsiteY7150" fmla="*/ 1876889 h 6852679"/>
              <a:gd name="connsiteX7151" fmla="*/ 2485755 w 12157697"/>
              <a:gd name="connsiteY7151" fmla="*/ 1876889 h 6852679"/>
              <a:gd name="connsiteX7152" fmla="*/ 2459404 w 12157697"/>
              <a:gd name="connsiteY7152" fmla="*/ 1851286 h 6852679"/>
              <a:gd name="connsiteX7153" fmla="*/ 2451299 w 12157697"/>
              <a:gd name="connsiteY7153" fmla="*/ 1859640 h 6852679"/>
              <a:gd name="connsiteX7154" fmla="*/ 2431639 w 12157697"/>
              <a:gd name="connsiteY7154" fmla="*/ 1840521 h 6852679"/>
              <a:gd name="connsiteX7155" fmla="*/ 2450759 w 12157697"/>
              <a:gd name="connsiteY7155" fmla="*/ 1820861 h 6852679"/>
              <a:gd name="connsiteX7156" fmla="*/ 2470418 w 12157697"/>
              <a:gd name="connsiteY7156" fmla="*/ 1839980 h 6852679"/>
              <a:gd name="connsiteX7157" fmla="*/ 2462313 w 12157697"/>
              <a:gd name="connsiteY7157" fmla="*/ 1848335 h 6852679"/>
              <a:gd name="connsiteX7158" fmla="*/ 2491740 w 12157697"/>
              <a:gd name="connsiteY7158" fmla="*/ 1876930 h 6852679"/>
              <a:gd name="connsiteX7159" fmla="*/ 3031943 w 12157697"/>
              <a:gd name="connsiteY7159" fmla="*/ 1876930 h 6852679"/>
              <a:gd name="connsiteX7160" fmla="*/ 3037762 w 12157697"/>
              <a:gd name="connsiteY7160" fmla="*/ 1870945 h 6852679"/>
              <a:gd name="connsiteX7161" fmla="*/ 3017562 w 12157697"/>
              <a:gd name="connsiteY7161" fmla="*/ 1851327 h 6852679"/>
              <a:gd name="connsiteX7162" fmla="*/ 3009457 w 12157697"/>
              <a:gd name="connsiteY7162" fmla="*/ 1859681 h 6852679"/>
              <a:gd name="connsiteX7163" fmla="*/ 2989797 w 12157697"/>
              <a:gd name="connsiteY7163" fmla="*/ 1840562 h 6852679"/>
              <a:gd name="connsiteX7164" fmla="*/ 2997902 w 12157697"/>
              <a:gd name="connsiteY7164" fmla="*/ 1832208 h 6852679"/>
              <a:gd name="connsiteX7165" fmla="*/ 2968475 w 12157697"/>
              <a:gd name="connsiteY7165" fmla="*/ 1803612 h 6852679"/>
              <a:gd name="connsiteX7166" fmla="*/ 2345145 w 12157697"/>
              <a:gd name="connsiteY7166" fmla="*/ 1803612 h 6852679"/>
              <a:gd name="connsiteX7167" fmla="*/ 2345145 w 12157697"/>
              <a:gd name="connsiteY7167" fmla="*/ 1815250 h 6852679"/>
              <a:gd name="connsiteX7168" fmla="*/ 2317713 w 12157697"/>
              <a:gd name="connsiteY7168" fmla="*/ 1815250 h 6852679"/>
              <a:gd name="connsiteX7169" fmla="*/ 2317713 w 12157697"/>
              <a:gd name="connsiteY7169" fmla="*/ 1803612 h 6852679"/>
              <a:gd name="connsiteX7170" fmla="*/ 2265426 w 12157697"/>
              <a:gd name="connsiteY7170" fmla="*/ 1803612 h 6852679"/>
              <a:gd name="connsiteX7171" fmla="*/ 2265426 w 12157697"/>
              <a:gd name="connsiteY7171" fmla="*/ 1815250 h 6852679"/>
              <a:gd name="connsiteX7172" fmla="*/ 2237994 w 12157697"/>
              <a:gd name="connsiteY7172" fmla="*/ 1815250 h 6852679"/>
              <a:gd name="connsiteX7173" fmla="*/ 2237994 w 12157697"/>
              <a:gd name="connsiteY7173" fmla="*/ 1803612 h 6852679"/>
              <a:gd name="connsiteX7174" fmla="*/ 2185707 w 12157697"/>
              <a:gd name="connsiteY7174" fmla="*/ 1803612 h 6852679"/>
              <a:gd name="connsiteX7175" fmla="*/ 2185707 w 12157697"/>
              <a:gd name="connsiteY7175" fmla="*/ 1815250 h 6852679"/>
              <a:gd name="connsiteX7176" fmla="*/ 2158275 w 12157697"/>
              <a:gd name="connsiteY7176" fmla="*/ 1815250 h 6852679"/>
              <a:gd name="connsiteX7177" fmla="*/ 2158275 w 12157697"/>
              <a:gd name="connsiteY7177" fmla="*/ 1803612 h 6852679"/>
              <a:gd name="connsiteX7178" fmla="*/ 830192 w 12157697"/>
              <a:gd name="connsiteY7178" fmla="*/ 1803612 h 6852679"/>
              <a:gd name="connsiteX7179" fmla="*/ 830192 w 12157697"/>
              <a:gd name="connsiteY7179" fmla="*/ 1815250 h 6852679"/>
              <a:gd name="connsiteX7180" fmla="*/ 802760 w 12157697"/>
              <a:gd name="connsiteY7180" fmla="*/ 1815250 h 6852679"/>
              <a:gd name="connsiteX7181" fmla="*/ 802760 w 12157697"/>
              <a:gd name="connsiteY7181" fmla="*/ 1803612 h 6852679"/>
              <a:gd name="connsiteX7182" fmla="*/ 670712 w 12157697"/>
              <a:gd name="connsiteY7182" fmla="*/ 1803612 h 6852679"/>
              <a:gd name="connsiteX7183" fmla="*/ 670712 w 12157697"/>
              <a:gd name="connsiteY7183" fmla="*/ 1815250 h 6852679"/>
              <a:gd name="connsiteX7184" fmla="*/ 643280 w 12157697"/>
              <a:gd name="connsiteY7184" fmla="*/ 1815250 h 6852679"/>
              <a:gd name="connsiteX7185" fmla="*/ 643280 w 12157697"/>
              <a:gd name="connsiteY7185" fmla="*/ 1787818 h 6852679"/>
              <a:gd name="connsiteX7186" fmla="*/ 670712 w 12157697"/>
              <a:gd name="connsiteY7186" fmla="*/ 1787818 h 6852679"/>
              <a:gd name="connsiteX7187" fmla="*/ 670712 w 12157697"/>
              <a:gd name="connsiteY7187" fmla="*/ 1799456 h 6852679"/>
              <a:gd name="connsiteX7188" fmla="*/ 802760 w 12157697"/>
              <a:gd name="connsiteY7188" fmla="*/ 1799456 h 6852679"/>
              <a:gd name="connsiteX7189" fmla="*/ 802760 w 12157697"/>
              <a:gd name="connsiteY7189" fmla="*/ 1787818 h 6852679"/>
              <a:gd name="connsiteX7190" fmla="*/ 830192 w 12157697"/>
              <a:gd name="connsiteY7190" fmla="*/ 1787818 h 6852679"/>
              <a:gd name="connsiteX7191" fmla="*/ 830192 w 12157697"/>
              <a:gd name="connsiteY7191" fmla="*/ 1799456 h 6852679"/>
              <a:gd name="connsiteX7192" fmla="*/ 2158275 w 12157697"/>
              <a:gd name="connsiteY7192" fmla="*/ 1799456 h 6852679"/>
              <a:gd name="connsiteX7193" fmla="*/ 2158275 w 12157697"/>
              <a:gd name="connsiteY7193" fmla="*/ 1787818 h 6852679"/>
              <a:gd name="connsiteX7194" fmla="*/ 2185707 w 12157697"/>
              <a:gd name="connsiteY7194" fmla="*/ 1787818 h 6852679"/>
              <a:gd name="connsiteX7195" fmla="*/ 2185707 w 12157697"/>
              <a:gd name="connsiteY7195" fmla="*/ 1799456 h 6852679"/>
              <a:gd name="connsiteX7196" fmla="*/ 2237994 w 12157697"/>
              <a:gd name="connsiteY7196" fmla="*/ 1799456 h 6852679"/>
              <a:gd name="connsiteX7197" fmla="*/ 2237994 w 12157697"/>
              <a:gd name="connsiteY7197" fmla="*/ 1787818 h 6852679"/>
              <a:gd name="connsiteX7198" fmla="*/ 2265426 w 12157697"/>
              <a:gd name="connsiteY7198" fmla="*/ 1787818 h 6852679"/>
              <a:gd name="connsiteX7199" fmla="*/ 2265426 w 12157697"/>
              <a:gd name="connsiteY7199" fmla="*/ 1799456 h 6852679"/>
              <a:gd name="connsiteX7200" fmla="*/ 2317713 w 12157697"/>
              <a:gd name="connsiteY7200" fmla="*/ 1799456 h 6852679"/>
              <a:gd name="connsiteX7201" fmla="*/ 2317713 w 12157697"/>
              <a:gd name="connsiteY7201" fmla="*/ 1787818 h 6852679"/>
              <a:gd name="connsiteX7202" fmla="*/ 2345145 w 12157697"/>
              <a:gd name="connsiteY7202" fmla="*/ 1787818 h 6852679"/>
              <a:gd name="connsiteX7203" fmla="*/ 2345145 w 12157697"/>
              <a:gd name="connsiteY7203" fmla="*/ 1799456 h 6852679"/>
              <a:gd name="connsiteX7204" fmla="*/ 2964194 w 12157697"/>
              <a:gd name="connsiteY7204" fmla="*/ 1799456 h 6852679"/>
              <a:gd name="connsiteX7205" fmla="*/ 2888715 w 12157697"/>
              <a:gd name="connsiteY7205" fmla="*/ 1726137 h 6852679"/>
              <a:gd name="connsiteX7206" fmla="*/ 1786987 w 12157697"/>
              <a:gd name="connsiteY7206" fmla="*/ 1726137 h 6852679"/>
              <a:gd name="connsiteX7207" fmla="*/ 1786987 w 12157697"/>
              <a:gd name="connsiteY7207" fmla="*/ 1737775 h 6852679"/>
              <a:gd name="connsiteX7208" fmla="*/ 1759555 w 12157697"/>
              <a:gd name="connsiteY7208" fmla="*/ 1737775 h 6852679"/>
              <a:gd name="connsiteX7209" fmla="*/ 1759555 w 12157697"/>
              <a:gd name="connsiteY7209" fmla="*/ 1726137 h 6852679"/>
              <a:gd name="connsiteX7210" fmla="*/ 1228829 w 12157697"/>
              <a:gd name="connsiteY7210" fmla="*/ 1726137 h 6852679"/>
              <a:gd name="connsiteX7211" fmla="*/ 1228829 w 12157697"/>
              <a:gd name="connsiteY7211" fmla="*/ 1737775 h 6852679"/>
              <a:gd name="connsiteX7212" fmla="*/ 1201397 w 12157697"/>
              <a:gd name="connsiteY7212" fmla="*/ 1737775 h 6852679"/>
              <a:gd name="connsiteX7213" fmla="*/ 1201397 w 12157697"/>
              <a:gd name="connsiteY7213" fmla="*/ 1726137 h 6852679"/>
              <a:gd name="connsiteX7214" fmla="*/ 1149110 w 12157697"/>
              <a:gd name="connsiteY7214" fmla="*/ 1726137 h 6852679"/>
              <a:gd name="connsiteX7215" fmla="*/ 1149110 w 12157697"/>
              <a:gd name="connsiteY7215" fmla="*/ 1737775 h 6852679"/>
              <a:gd name="connsiteX7216" fmla="*/ 1121678 w 12157697"/>
              <a:gd name="connsiteY7216" fmla="*/ 1737775 h 6852679"/>
              <a:gd name="connsiteX7217" fmla="*/ 1121678 w 12157697"/>
              <a:gd name="connsiteY7217" fmla="*/ 1710343 h 6852679"/>
              <a:gd name="connsiteX7218" fmla="*/ 1149110 w 12157697"/>
              <a:gd name="connsiteY7218" fmla="*/ 1710343 h 6852679"/>
              <a:gd name="connsiteX7219" fmla="*/ 1149110 w 12157697"/>
              <a:gd name="connsiteY7219" fmla="*/ 1721981 h 6852679"/>
              <a:gd name="connsiteX7220" fmla="*/ 1201397 w 12157697"/>
              <a:gd name="connsiteY7220" fmla="*/ 1721981 h 6852679"/>
              <a:gd name="connsiteX7221" fmla="*/ 1201397 w 12157697"/>
              <a:gd name="connsiteY7221" fmla="*/ 1710343 h 6852679"/>
              <a:gd name="connsiteX7222" fmla="*/ 1228829 w 12157697"/>
              <a:gd name="connsiteY7222" fmla="*/ 1710343 h 6852679"/>
              <a:gd name="connsiteX7223" fmla="*/ 1228829 w 12157697"/>
              <a:gd name="connsiteY7223" fmla="*/ 1721981 h 6852679"/>
              <a:gd name="connsiteX7224" fmla="*/ 1759555 w 12157697"/>
              <a:gd name="connsiteY7224" fmla="*/ 1721981 h 6852679"/>
              <a:gd name="connsiteX7225" fmla="*/ 1759555 w 12157697"/>
              <a:gd name="connsiteY7225" fmla="*/ 1710343 h 6852679"/>
              <a:gd name="connsiteX7226" fmla="*/ 1786987 w 12157697"/>
              <a:gd name="connsiteY7226" fmla="*/ 1710343 h 6852679"/>
              <a:gd name="connsiteX7227" fmla="*/ 1786987 w 12157697"/>
              <a:gd name="connsiteY7227" fmla="*/ 1721981 h 6852679"/>
              <a:gd name="connsiteX7228" fmla="*/ 2884475 w 12157697"/>
              <a:gd name="connsiteY7228" fmla="*/ 1721981 h 6852679"/>
              <a:gd name="connsiteX7229" fmla="*/ 2809037 w 12157697"/>
              <a:gd name="connsiteY7229" fmla="*/ 1648663 h 6852679"/>
              <a:gd name="connsiteX7230" fmla="*/ 1228871 w 12157697"/>
              <a:gd name="connsiteY7230" fmla="*/ 1648663 h 6852679"/>
              <a:gd name="connsiteX7231" fmla="*/ 1228871 w 12157697"/>
              <a:gd name="connsiteY7231" fmla="*/ 1660301 h 6852679"/>
              <a:gd name="connsiteX7232" fmla="*/ 1201439 w 12157697"/>
              <a:gd name="connsiteY7232" fmla="*/ 1660301 h 6852679"/>
              <a:gd name="connsiteX7233" fmla="*/ 1201439 w 12157697"/>
              <a:gd name="connsiteY7233" fmla="*/ 1648663 h 6852679"/>
              <a:gd name="connsiteX7234" fmla="*/ 1135436 w 12157697"/>
              <a:gd name="connsiteY7234" fmla="*/ 1648663 h 6852679"/>
              <a:gd name="connsiteX7235" fmla="*/ 1133981 w 12157697"/>
              <a:gd name="connsiteY7235" fmla="*/ 1648081 h 6852679"/>
              <a:gd name="connsiteX7236" fmla="*/ 1054844 w 12157697"/>
              <a:gd name="connsiteY7236" fmla="*/ 1571188 h 6852679"/>
              <a:gd name="connsiteX7237" fmla="*/ 830192 w 12157697"/>
              <a:gd name="connsiteY7237" fmla="*/ 1571188 h 6852679"/>
              <a:gd name="connsiteX7238" fmla="*/ 830192 w 12157697"/>
              <a:gd name="connsiteY7238" fmla="*/ 1582826 h 6852679"/>
              <a:gd name="connsiteX7239" fmla="*/ 802760 w 12157697"/>
              <a:gd name="connsiteY7239" fmla="*/ 1582826 h 6852679"/>
              <a:gd name="connsiteX7240" fmla="*/ 802760 w 12157697"/>
              <a:gd name="connsiteY7240" fmla="*/ 1571188 h 6852679"/>
              <a:gd name="connsiteX7241" fmla="*/ 431514 w 12157697"/>
              <a:gd name="connsiteY7241" fmla="*/ 1571188 h 6852679"/>
              <a:gd name="connsiteX7242" fmla="*/ 431514 w 12157697"/>
              <a:gd name="connsiteY7242" fmla="*/ 1582826 h 6852679"/>
              <a:gd name="connsiteX7243" fmla="*/ 404082 w 12157697"/>
              <a:gd name="connsiteY7243" fmla="*/ 1582826 h 6852679"/>
              <a:gd name="connsiteX7244" fmla="*/ 404082 w 12157697"/>
              <a:gd name="connsiteY7244" fmla="*/ 1555394 h 6852679"/>
              <a:gd name="connsiteX7245" fmla="*/ 431514 w 12157697"/>
              <a:gd name="connsiteY7245" fmla="*/ 1555394 h 6852679"/>
              <a:gd name="connsiteX7246" fmla="*/ 431514 w 12157697"/>
              <a:gd name="connsiteY7246" fmla="*/ 1567032 h 6852679"/>
              <a:gd name="connsiteX7247" fmla="*/ 802760 w 12157697"/>
              <a:gd name="connsiteY7247" fmla="*/ 1567032 h 6852679"/>
              <a:gd name="connsiteX7248" fmla="*/ 802760 w 12157697"/>
              <a:gd name="connsiteY7248" fmla="*/ 1555394 h 6852679"/>
              <a:gd name="connsiteX7249" fmla="*/ 830192 w 12157697"/>
              <a:gd name="connsiteY7249" fmla="*/ 1555394 h 6852679"/>
              <a:gd name="connsiteX7250" fmla="*/ 830192 w 12157697"/>
              <a:gd name="connsiteY7250" fmla="*/ 1567032 h 6852679"/>
              <a:gd name="connsiteX7251" fmla="*/ 1050563 w 12157697"/>
              <a:gd name="connsiteY7251" fmla="*/ 1567032 h 6852679"/>
              <a:gd name="connsiteX7252" fmla="*/ 975083 w 12157697"/>
              <a:gd name="connsiteY7252" fmla="*/ 1493714 h 6852679"/>
              <a:gd name="connsiteX7253" fmla="*/ 896195 w 12157697"/>
              <a:gd name="connsiteY7253" fmla="*/ 1493714 h 6852679"/>
              <a:gd name="connsiteX7254" fmla="*/ 894740 w 12157697"/>
              <a:gd name="connsiteY7254" fmla="*/ 1493132 h 6852679"/>
              <a:gd name="connsiteX7255" fmla="*/ 864731 w 12157697"/>
              <a:gd name="connsiteY7255" fmla="*/ 1463954 h 6852679"/>
              <a:gd name="connsiteX7256" fmla="*/ 856627 w 12157697"/>
              <a:gd name="connsiteY7256" fmla="*/ 1472308 h 6852679"/>
              <a:gd name="connsiteX7257" fmla="*/ 836967 w 12157697"/>
              <a:gd name="connsiteY7257" fmla="*/ 1453189 h 6852679"/>
              <a:gd name="connsiteX7258" fmla="*/ 856086 w 12157697"/>
              <a:gd name="connsiteY7258" fmla="*/ 1433529 h 6852679"/>
              <a:gd name="connsiteX7259" fmla="*/ 875746 w 12157697"/>
              <a:gd name="connsiteY7259" fmla="*/ 1452649 h 6852679"/>
              <a:gd name="connsiteX7260" fmla="*/ 867641 w 12157697"/>
              <a:gd name="connsiteY7260" fmla="*/ 1461003 h 6852679"/>
              <a:gd name="connsiteX7261" fmla="*/ 897068 w 12157697"/>
              <a:gd name="connsiteY7261" fmla="*/ 1489599 h 6852679"/>
              <a:gd name="connsiteX7262" fmla="*/ 970843 w 12157697"/>
              <a:gd name="connsiteY7262" fmla="*/ 1489599 h 6852679"/>
              <a:gd name="connsiteX7263" fmla="*/ 895405 w 12157697"/>
              <a:gd name="connsiteY7263" fmla="*/ 1416280 h 6852679"/>
              <a:gd name="connsiteX7264" fmla="*/ 830234 w 12157697"/>
              <a:gd name="connsiteY7264" fmla="*/ 1416280 h 6852679"/>
              <a:gd name="connsiteX7265" fmla="*/ 830234 w 12157697"/>
              <a:gd name="connsiteY7265" fmla="*/ 1427918 h 6852679"/>
              <a:gd name="connsiteX7266" fmla="*/ 802802 w 12157697"/>
              <a:gd name="connsiteY7266" fmla="*/ 1427918 h 6852679"/>
              <a:gd name="connsiteX7267" fmla="*/ 802802 w 12157697"/>
              <a:gd name="connsiteY7267" fmla="*/ 1400486 h 6852679"/>
              <a:gd name="connsiteX7268" fmla="*/ 830234 w 12157697"/>
              <a:gd name="connsiteY7268" fmla="*/ 1400486 h 6852679"/>
              <a:gd name="connsiteX7269" fmla="*/ 830234 w 12157697"/>
              <a:gd name="connsiteY7269" fmla="*/ 1412124 h 6852679"/>
              <a:gd name="connsiteX7270" fmla="*/ 891124 w 12157697"/>
              <a:gd name="connsiteY7270" fmla="*/ 1412124 h 6852679"/>
              <a:gd name="connsiteX7271" fmla="*/ 833559 w 12157697"/>
              <a:gd name="connsiteY7271" fmla="*/ 1356221 h 6852679"/>
              <a:gd name="connsiteX7272" fmla="*/ 815645 w 12157697"/>
              <a:gd name="connsiteY7272" fmla="*/ 1338806 h 6852679"/>
              <a:gd name="connsiteX7273" fmla="*/ 511274 w 12157697"/>
              <a:gd name="connsiteY7273" fmla="*/ 1338806 h 6852679"/>
              <a:gd name="connsiteX7274" fmla="*/ 511274 w 12157697"/>
              <a:gd name="connsiteY7274" fmla="*/ 1350444 h 6852679"/>
              <a:gd name="connsiteX7275" fmla="*/ 483842 w 12157697"/>
              <a:gd name="connsiteY7275" fmla="*/ 1350444 h 6852679"/>
              <a:gd name="connsiteX7276" fmla="*/ 483842 w 12157697"/>
              <a:gd name="connsiteY7276" fmla="*/ 1323012 h 6852679"/>
              <a:gd name="connsiteX7277" fmla="*/ 511274 w 12157697"/>
              <a:gd name="connsiteY7277" fmla="*/ 1323012 h 6852679"/>
              <a:gd name="connsiteX7278" fmla="*/ 511274 w 12157697"/>
              <a:gd name="connsiteY7278" fmla="*/ 1334649 h 6852679"/>
              <a:gd name="connsiteX7279" fmla="*/ 811364 w 12157697"/>
              <a:gd name="connsiteY7279" fmla="*/ 1334649 h 6852679"/>
              <a:gd name="connsiteX7280" fmla="*/ 745153 w 12157697"/>
              <a:gd name="connsiteY7280" fmla="*/ 1270309 h 6852679"/>
              <a:gd name="connsiteX7281" fmla="*/ 737048 w 12157697"/>
              <a:gd name="connsiteY7281" fmla="*/ 1278663 h 6852679"/>
              <a:gd name="connsiteX7282" fmla="*/ 719217 w 12157697"/>
              <a:gd name="connsiteY7282" fmla="*/ 1261331 h 6852679"/>
              <a:gd name="connsiteX7283" fmla="*/ 577277 w 12157697"/>
              <a:gd name="connsiteY7283" fmla="*/ 1261331 h 6852679"/>
              <a:gd name="connsiteX7284" fmla="*/ 576363 w 12157697"/>
              <a:gd name="connsiteY7284" fmla="*/ 1261082 h 6852679"/>
              <a:gd name="connsiteX7285" fmla="*/ 575823 w 12157697"/>
              <a:gd name="connsiteY7285" fmla="*/ 1260749 h 6852679"/>
              <a:gd name="connsiteX7286" fmla="*/ 545814 w 12157697"/>
              <a:gd name="connsiteY7286" fmla="*/ 1231572 h 6852679"/>
              <a:gd name="connsiteX7287" fmla="*/ 537709 w 12157697"/>
              <a:gd name="connsiteY7287" fmla="*/ 1239926 h 6852679"/>
              <a:gd name="connsiteX7288" fmla="*/ 518008 w 12157697"/>
              <a:gd name="connsiteY7288" fmla="*/ 1220807 h 6852679"/>
              <a:gd name="connsiteX7289" fmla="*/ 526113 w 12157697"/>
              <a:gd name="connsiteY7289" fmla="*/ 1212452 h 6852679"/>
              <a:gd name="connsiteX7290" fmla="*/ 496685 w 12157697"/>
              <a:gd name="connsiteY7290" fmla="*/ 1183857 h 6852679"/>
              <a:gd name="connsiteX7291" fmla="*/ 338079 w 12157697"/>
              <a:gd name="connsiteY7291" fmla="*/ 1183857 h 6852679"/>
              <a:gd name="connsiteX7292" fmla="*/ 336624 w 12157697"/>
              <a:gd name="connsiteY7292" fmla="*/ 1183275 h 6852679"/>
              <a:gd name="connsiteX7293" fmla="*/ 306573 w 12157697"/>
              <a:gd name="connsiteY7293" fmla="*/ 1154097 h 6852679"/>
              <a:gd name="connsiteX7294" fmla="*/ 298468 w 12157697"/>
              <a:gd name="connsiteY7294" fmla="*/ 1162451 h 6852679"/>
              <a:gd name="connsiteX7295" fmla="*/ 278809 w 12157697"/>
              <a:gd name="connsiteY7295" fmla="*/ 1143332 h 6852679"/>
              <a:gd name="connsiteX7296" fmla="*/ 297928 w 12157697"/>
              <a:gd name="connsiteY7296" fmla="*/ 1123672 h 6852679"/>
              <a:gd name="connsiteX7297" fmla="*/ 317588 w 12157697"/>
              <a:gd name="connsiteY7297" fmla="*/ 1142792 h 6852679"/>
              <a:gd name="connsiteX7298" fmla="*/ 309483 w 12157697"/>
              <a:gd name="connsiteY7298" fmla="*/ 1151146 h 6852679"/>
              <a:gd name="connsiteX7299" fmla="*/ 338910 w 12157697"/>
              <a:gd name="connsiteY7299" fmla="*/ 1179742 h 6852679"/>
              <a:gd name="connsiteX7300" fmla="*/ 492404 w 12157697"/>
              <a:gd name="connsiteY7300" fmla="*/ 1179742 h 6852679"/>
              <a:gd name="connsiteX7301" fmla="*/ 466053 w 12157697"/>
              <a:gd name="connsiteY7301" fmla="*/ 1154139 h 6852679"/>
              <a:gd name="connsiteX7302" fmla="*/ 457948 w 12157697"/>
              <a:gd name="connsiteY7302" fmla="*/ 1162493 h 6852679"/>
              <a:gd name="connsiteX7303" fmla="*/ 438247 w 12157697"/>
              <a:gd name="connsiteY7303" fmla="*/ 1143374 h 6852679"/>
              <a:gd name="connsiteX7304" fmla="*/ 446352 w 12157697"/>
              <a:gd name="connsiteY7304" fmla="*/ 1135019 h 6852679"/>
              <a:gd name="connsiteX7305" fmla="*/ 416925 w 12157697"/>
              <a:gd name="connsiteY7305" fmla="*/ 1106424 h 6852679"/>
              <a:gd name="connsiteX7306" fmla="*/ 272034 w 12157697"/>
              <a:gd name="connsiteY7306" fmla="*/ 1106424 h 6852679"/>
              <a:gd name="connsiteX7307" fmla="*/ 272034 w 12157697"/>
              <a:gd name="connsiteY7307" fmla="*/ 1118061 h 6852679"/>
              <a:gd name="connsiteX7308" fmla="*/ 244602 w 12157697"/>
              <a:gd name="connsiteY7308" fmla="*/ 1118061 h 6852679"/>
              <a:gd name="connsiteX7309" fmla="*/ 244602 w 12157697"/>
              <a:gd name="connsiteY7309" fmla="*/ 1090629 h 6852679"/>
              <a:gd name="connsiteX7310" fmla="*/ 272034 w 12157697"/>
              <a:gd name="connsiteY7310" fmla="*/ 1090629 h 6852679"/>
              <a:gd name="connsiteX7311" fmla="*/ 272034 w 12157697"/>
              <a:gd name="connsiteY7311" fmla="*/ 1102267 h 6852679"/>
              <a:gd name="connsiteX7312" fmla="*/ 412644 w 12157697"/>
              <a:gd name="connsiteY7312" fmla="*/ 1102267 h 6852679"/>
              <a:gd name="connsiteX7313" fmla="*/ 337206 w 12157697"/>
              <a:gd name="connsiteY7313" fmla="*/ 1028949 h 6852679"/>
              <a:gd name="connsiteX7314" fmla="*/ 32835 w 12157697"/>
              <a:gd name="connsiteY7314" fmla="*/ 1028949 h 6852679"/>
              <a:gd name="connsiteX7315" fmla="*/ 32835 w 12157697"/>
              <a:gd name="connsiteY7315" fmla="*/ 1040587 h 6852679"/>
              <a:gd name="connsiteX7316" fmla="*/ 5403 w 12157697"/>
              <a:gd name="connsiteY7316" fmla="*/ 1040587 h 6852679"/>
              <a:gd name="connsiteX7317" fmla="*/ 5403 w 12157697"/>
              <a:gd name="connsiteY7317" fmla="*/ 1013155 h 6852679"/>
              <a:gd name="connsiteX7318" fmla="*/ 32835 w 12157697"/>
              <a:gd name="connsiteY7318" fmla="*/ 1013155 h 6852679"/>
              <a:gd name="connsiteX7319" fmla="*/ 32835 w 12157697"/>
              <a:gd name="connsiteY7319" fmla="*/ 1024793 h 6852679"/>
              <a:gd name="connsiteX7320" fmla="*/ 173653 w 12157697"/>
              <a:gd name="connsiteY7320" fmla="*/ 1024793 h 6852679"/>
              <a:gd name="connsiteX7321" fmla="*/ 147302 w 12157697"/>
              <a:gd name="connsiteY7321" fmla="*/ 999189 h 6852679"/>
              <a:gd name="connsiteX7322" fmla="*/ 139197 w 12157697"/>
              <a:gd name="connsiteY7322" fmla="*/ 1007544 h 6852679"/>
              <a:gd name="connsiteX7323" fmla="*/ 119537 w 12157697"/>
              <a:gd name="connsiteY7323" fmla="*/ 988424 h 6852679"/>
              <a:gd name="connsiteX7324" fmla="*/ 138656 w 12157697"/>
              <a:gd name="connsiteY7324" fmla="*/ 968765 h 6852679"/>
              <a:gd name="connsiteX7325" fmla="*/ 158316 w 12157697"/>
              <a:gd name="connsiteY7325" fmla="*/ 987884 h 6852679"/>
              <a:gd name="connsiteX7326" fmla="*/ 150211 w 12157697"/>
              <a:gd name="connsiteY7326" fmla="*/ 996238 h 6852679"/>
              <a:gd name="connsiteX7327" fmla="*/ 179638 w 12157697"/>
              <a:gd name="connsiteY7327" fmla="*/ 1024834 h 6852679"/>
              <a:gd name="connsiteX7328" fmla="*/ 333133 w 12157697"/>
              <a:gd name="connsiteY7328" fmla="*/ 1024834 h 6852679"/>
              <a:gd name="connsiteX7329" fmla="*/ 306781 w 12157697"/>
              <a:gd name="connsiteY7329" fmla="*/ 999231 h 6852679"/>
              <a:gd name="connsiteX7330" fmla="*/ 298676 w 12157697"/>
              <a:gd name="connsiteY7330" fmla="*/ 1007585 h 6852679"/>
              <a:gd name="connsiteX7331" fmla="*/ 279017 w 12157697"/>
              <a:gd name="connsiteY7331" fmla="*/ 988466 h 6852679"/>
              <a:gd name="connsiteX7332" fmla="*/ 287122 w 12157697"/>
              <a:gd name="connsiteY7332" fmla="*/ 980112 h 6852679"/>
              <a:gd name="connsiteX7333" fmla="*/ 227062 w 12157697"/>
              <a:gd name="connsiteY7333" fmla="*/ 921756 h 6852679"/>
              <a:gd name="connsiteX7334" fmla="*/ 218957 w 12157697"/>
              <a:gd name="connsiteY7334" fmla="*/ 930111 h 6852679"/>
              <a:gd name="connsiteX7335" fmla="*/ 199298 w 12157697"/>
              <a:gd name="connsiteY7335" fmla="*/ 910991 h 6852679"/>
              <a:gd name="connsiteX7336" fmla="*/ 207403 w 12157697"/>
              <a:gd name="connsiteY7336" fmla="*/ 902637 h 6852679"/>
              <a:gd name="connsiteX7337" fmla="*/ 27765 w 12157697"/>
              <a:gd name="connsiteY7337" fmla="*/ 728070 h 6852679"/>
              <a:gd name="connsiteX7338" fmla="*/ 19660 w 12157697"/>
              <a:gd name="connsiteY7338" fmla="*/ 736424 h 6852679"/>
              <a:gd name="connsiteX7339" fmla="*/ 0 w 12157697"/>
              <a:gd name="connsiteY7339" fmla="*/ 717305 h 6852679"/>
              <a:gd name="connsiteX7340" fmla="*/ 19119 w 12157697"/>
              <a:gd name="connsiteY7340" fmla="*/ 697645 h 6852679"/>
              <a:gd name="connsiteX7341" fmla="*/ 38779 w 12157697"/>
              <a:gd name="connsiteY7341" fmla="*/ 716764 h 6852679"/>
              <a:gd name="connsiteX7342" fmla="*/ 30674 w 12157697"/>
              <a:gd name="connsiteY7342" fmla="*/ 725119 h 6852679"/>
              <a:gd name="connsiteX7343" fmla="*/ 210312 w 12157697"/>
              <a:gd name="connsiteY7343" fmla="*/ 899686 h 6852679"/>
              <a:gd name="connsiteX7344" fmla="*/ 218417 w 12157697"/>
              <a:gd name="connsiteY7344" fmla="*/ 891332 h 6852679"/>
              <a:gd name="connsiteX7345" fmla="*/ 238077 w 12157697"/>
              <a:gd name="connsiteY7345" fmla="*/ 910451 h 6852679"/>
              <a:gd name="connsiteX7346" fmla="*/ 229972 w 12157697"/>
              <a:gd name="connsiteY7346" fmla="*/ 918805 h 6852679"/>
              <a:gd name="connsiteX7347" fmla="*/ 241069 w 12157697"/>
              <a:gd name="connsiteY7347" fmla="*/ 929612 h 6852679"/>
              <a:gd name="connsiteX7348" fmla="*/ 241152 w 12157697"/>
              <a:gd name="connsiteY7348" fmla="*/ 929695 h 6852679"/>
              <a:gd name="connsiteX7349" fmla="*/ 258858 w 12157697"/>
              <a:gd name="connsiteY7349" fmla="*/ 946902 h 6852679"/>
              <a:gd name="connsiteX7350" fmla="*/ 289989 w 12157697"/>
              <a:gd name="connsiteY7350" fmla="*/ 977161 h 6852679"/>
              <a:gd name="connsiteX7351" fmla="*/ 298094 w 12157697"/>
              <a:gd name="connsiteY7351" fmla="*/ 968806 h 6852679"/>
              <a:gd name="connsiteX7352" fmla="*/ 317754 w 12157697"/>
              <a:gd name="connsiteY7352" fmla="*/ 987926 h 6852679"/>
              <a:gd name="connsiteX7353" fmla="*/ 309649 w 12157697"/>
              <a:gd name="connsiteY7353" fmla="*/ 996280 h 6852679"/>
              <a:gd name="connsiteX7354" fmla="*/ 402087 w 12157697"/>
              <a:gd name="connsiteY7354" fmla="*/ 1086057 h 6852679"/>
              <a:gd name="connsiteX7355" fmla="*/ 408654 w 12157697"/>
              <a:gd name="connsiteY7355" fmla="*/ 1092458 h 6852679"/>
              <a:gd name="connsiteX7356" fmla="*/ 449428 w 12157697"/>
              <a:gd name="connsiteY7356" fmla="*/ 1132068 h 6852679"/>
              <a:gd name="connsiteX7357" fmla="*/ 457533 w 12157697"/>
              <a:gd name="connsiteY7357" fmla="*/ 1123714 h 6852679"/>
              <a:gd name="connsiteX7358" fmla="*/ 477192 w 12157697"/>
              <a:gd name="connsiteY7358" fmla="*/ 1142833 h 6852679"/>
              <a:gd name="connsiteX7359" fmla="*/ 469087 w 12157697"/>
              <a:gd name="connsiteY7359" fmla="*/ 1151188 h 6852679"/>
              <a:gd name="connsiteX7360" fmla="*/ 499096 w 12157697"/>
              <a:gd name="connsiteY7360" fmla="*/ 1180365 h 6852679"/>
              <a:gd name="connsiteX7361" fmla="*/ 529105 w 12157697"/>
              <a:gd name="connsiteY7361" fmla="*/ 1209543 h 6852679"/>
              <a:gd name="connsiteX7362" fmla="*/ 537210 w 12157697"/>
              <a:gd name="connsiteY7362" fmla="*/ 1201189 h 6852679"/>
              <a:gd name="connsiteX7363" fmla="*/ 556911 w 12157697"/>
              <a:gd name="connsiteY7363" fmla="*/ 1220308 h 6852679"/>
              <a:gd name="connsiteX7364" fmla="*/ 548806 w 12157697"/>
              <a:gd name="connsiteY7364" fmla="*/ 1228662 h 6852679"/>
              <a:gd name="connsiteX7365" fmla="*/ 562647 w 12157697"/>
              <a:gd name="connsiteY7365" fmla="*/ 1242087 h 6852679"/>
              <a:gd name="connsiteX7366" fmla="*/ 566803 w 12157697"/>
              <a:gd name="connsiteY7366" fmla="*/ 1246119 h 6852679"/>
              <a:gd name="connsiteX7367" fmla="*/ 575823 w 12157697"/>
              <a:gd name="connsiteY7367" fmla="*/ 1254889 h 6852679"/>
              <a:gd name="connsiteX7368" fmla="*/ 578233 w 12157697"/>
              <a:gd name="connsiteY7368" fmla="*/ 1257216 h 6852679"/>
              <a:gd name="connsiteX7369" fmla="*/ 719758 w 12157697"/>
              <a:gd name="connsiteY7369" fmla="*/ 1257216 h 6852679"/>
              <a:gd name="connsiteX7370" fmla="*/ 736591 w 12157697"/>
              <a:gd name="connsiteY7370" fmla="*/ 1239884 h 6852679"/>
              <a:gd name="connsiteX7371" fmla="*/ 756250 w 12157697"/>
              <a:gd name="connsiteY7371" fmla="*/ 1259004 h 6852679"/>
              <a:gd name="connsiteX7372" fmla="*/ 748146 w 12157697"/>
              <a:gd name="connsiteY7372" fmla="*/ 1267358 h 6852679"/>
              <a:gd name="connsiteX7373" fmla="*/ 879196 w 12157697"/>
              <a:gd name="connsiteY7373" fmla="*/ 1394667 h 6852679"/>
              <a:gd name="connsiteX7374" fmla="*/ 977494 w 12157697"/>
              <a:gd name="connsiteY7374" fmla="*/ 1490181 h 6852679"/>
              <a:gd name="connsiteX7375" fmla="*/ 1029656 w 12157697"/>
              <a:gd name="connsiteY7375" fmla="*/ 1540847 h 6852679"/>
              <a:gd name="connsiteX7376" fmla="*/ 1136350 w 12157697"/>
              <a:gd name="connsiteY7376" fmla="*/ 1644548 h 6852679"/>
              <a:gd name="connsiteX7377" fmla="*/ 1201522 w 12157697"/>
              <a:gd name="connsiteY7377" fmla="*/ 1644548 h 6852679"/>
              <a:gd name="connsiteX7378" fmla="*/ 1201522 w 12157697"/>
              <a:gd name="connsiteY7378" fmla="*/ 1632910 h 6852679"/>
              <a:gd name="connsiteX7379" fmla="*/ 1228954 w 12157697"/>
              <a:gd name="connsiteY7379" fmla="*/ 1632910 h 6852679"/>
              <a:gd name="connsiteX7380" fmla="*/ 1228954 w 12157697"/>
              <a:gd name="connsiteY7380" fmla="*/ 1644548 h 6852679"/>
              <a:gd name="connsiteX7381" fmla="*/ 2809951 w 12157697"/>
              <a:gd name="connsiteY7381" fmla="*/ 1644548 h 6852679"/>
              <a:gd name="connsiteX7382" fmla="*/ 2811406 w 12157697"/>
              <a:gd name="connsiteY7382" fmla="*/ 1645130 h 6852679"/>
              <a:gd name="connsiteX7383" fmla="*/ 2891125 w 12157697"/>
              <a:gd name="connsiteY7383" fmla="*/ 1722605 h 6852679"/>
              <a:gd name="connsiteX7384" fmla="*/ 2962282 w 12157697"/>
              <a:gd name="connsiteY7384" fmla="*/ 1791766 h 6852679"/>
              <a:gd name="connsiteX7385" fmla="*/ 3000895 w 12157697"/>
              <a:gd name="connsiteY7385" fmla="*/ 1829257 h 6852679"/>
              <a:gd name="connsiteX7386" fmla="*/ 3009000 w 12157697"/>
              <a:gd name="connsiteY7386" fmla="*/ 1820902 h 6852679"/>
              <a:gd name="connsiteX7387" fmla="*/ 3028659 w 12157697"/>
              <a:gd name="connsiteY7387" fmla="*/ 1840022 h 6852679"/>
              <a:gd name="connsiteX7388" fmla="*/ 3020554 w 12157697"/>
              <a:gd name="connsiteY7388" fmla="*/ 1848376 h 6852679"/>
              <a:gd name="connsiteX7389" fmla="*/ 3040754 w 12157697"/>
              <a:gd name="connsiteY7389" fmla="*/ 1867994 h 6852679"/>
              <a:gd name="connsiteX7390" fmla="*/ 3048859 w 12157697"/>
              <a:gd name="connsiteY7390" fmla="*/ 1859640 h 6852679"/>
              <a:gd name="connsiteX7391" fmla="*/ 3068519 w 12157697"/>
              <a:gd name="connsiteY7391" fmla="*/ 1878759 h 6852679"/>
              <a:gd name="connsiteX7392" fmla="*/ 3060414 w 12157697"/>
              <a:gd name="connsiteY7392" fmla="*/ 1887113 h 6852679"/>
              <a:gd name="connsiteX7393" fmla="*/ 3129700 w 12157697"/>
              <a:gd name="connsiteY7393" fmla="*/ 1954446 h 6852679"/>
              <a:gd name="connsiteX7394" fmla="*/ 4390908 w 12157697"/>
              <a:gd name="connsiteY7394" fmla="*/ 1954446 h 6852679"/>
              <a:gd name="connsiteX7395" fmla="*/ 4390908 w 12157697"/>
              <a:gd name="connsiteY7395" fmla="*/ 1942809 h 6852679"/>
              <a:gd name="connsiteX7396" fmla="*/ 4418340 w 12157697"/>
              <a:gd name="connsiteY7396" fmla="*/ 1942809 h 6852679"/>
              <a:gd name="connsiteX7397" fmla="*/ 4418340 w 12157697"/>
              <a:gd name="connsiteY7397" fmla="*/ 1954446 h 6852679"/>
              <a:gd name="connsiteX7398" fmla="*/ 4482264 w 12157697"/>
              <a:gd name="connsiteY7398" fmla="*/ 1954446 h 6852679"/>
              <a:gd name="connsiteX7399" fmla="*/ 4482264 w 12157697"/>
              <a:gd name="connsiteY7399" fmla="*/ 1881128 h 6852679"/>
              <a:gd name="connsiteX7400" fmla="*/ 4418340 w 12157697"/>
              <a:gd name="connsiteY7400" fmla="*/ 1881128 h 6852679"/>
              <a:gd name="connsiteX7401" fmla="*/ 4418340 w 12157697"/>
              <a:gd name="connsiteY7401" fmla="*/ 1892766 h 6852679"/>
              <a:gd name="connsiteX7402" fmla="*/ 4390908 w 12157697"/>
              <a:gd name="connsiteY7402" fmla="*/ 1892766 h 6852679"/>
              <a:gd name="connsiteX7403" fmla="*/ 4390908 w 12157697"/>
              <a:gd name="connsiteY7403" fmla="*/ 1881128 h 6852679"/>
              <a:gd name="connsiteX7404" fmla="*/ 3208588 w 12157697"/>
              <a:gd name="connsiteY7404" fmla="*/ 1881128 h 6852679"/>
              <a:gd name="connsiteX7405" fmla="*/ 3207134 w 12157697"/>
              <a:gd name="connsiteY7405" fmla="*/ 1880546 h 6852679"/>
              <a:gd name="connsiteX7406" fmla="*/ 2999648 w 12157697"/>
              <a:gd name="connsiteY7406" fmla="*/ 1678963 h 6852679"/>
              <a:gd name="connsiteX7407" fmla="*/ 2890419 w 12157697"/>
              <a:gd name="connsiteY7407" fmla="*/ 1572809 h 6852679"/>
              <a:gd name="connsiteX7408" fmla="*/ 2888798 w 12157697"/>
              <a:gd name="connsiteY7408" fmla="*/ 1571271 h 6852679"/>
              <a:gd name="connsiteX7409" fmla="*/ 2345228 w 12157697"/>
              <a:gd name="connsiteY7409" fmla="*/ 1571271 h 6852679"/>
              <a:gd name="connsiteX7410" fmla="*/ 2345228 w 12157697"/>
              <a:gd name="connsiteY7410" fmla="*/ 1582909 h 6852679"/>
              <a:gd name="connsiteX7411" fmla="*/ 2317796 w 12157697"/>
              <a:gd name="connsiteY7411" fmla="*/ 1582909 h 6852679"/>
              <a:gd name="connsiteX7412" fmla="*/ 2317796 w 12157697"/>
              <a:gd name="connsiteY7412" fmla="*/ 1571271 h 6852679"/>
              <a:gd name="connsiteX7413" fmla="*/ 2026269 w 12157697"/>
              <a:gd name="connsiteY7413" fmla="*/ 1571271 h 6852679"/>
              <a:gd name="connsiteX7414" fmla="*/ 2026269 w 12157697"/>
              <a:gd name="connsiteY7414" fmla="*/ 1582909 h 6852679"/>
              <a:gd name="connsiteX7415" fmla="*/ 1998837 w 12157697"/>
              <a:gd name="connsiteY7415" fmla="*/ 1582909 h 6852679"/>
              <a:gd name="connsiteX7416" fmla="*/ 1998837 w 12157697"/>
              <a:gd name="connsiteY7416" fmla="*/ 1571271 h 6852679"/>
              <a:gd name="connsiteX7417" fmla="*/ 1215196 w 12157697"/>
              <a:gd name="connsiteY7417" fmla="*/ 1571271 h 6852679"/>
              <a:gd name="connsiteX7418" fmla="*/ 1213741 w 12157697"/>
              <a:gd name="connsiteY7418" fmla="*/ 1570689 h 6852679"/>
              <a:gd name="connsiteX7419" fmla="*/ 984352 w 12157697"/>
              <a:gd name="connsiteY7419" fmla="*/ 1347825 h 6852679"/>
              <a:gd name="connsiteX7420" fmla="*/ 976247 w 12157697"/>
              <a:gd name="connsiteY7420" fmla="*/ 1356179 h 6852679"/>
              <a:gd name="connsiteX7421" fmla="*/ 958416 w 12157697"/>
              <a:gd name="connsiteY7421" fmla="*/ 1338847 h 6852679"/>
              <a:gd name="connsiteX7422" fmla="*/ 896237 w 12157697"/>
              <a:gd name="connsiteY7422" fmla="*/ 1338847 h 6852679"/>
              <a:gd name="connsiteX7423" fmla="*/ 894782 w 12157697"/>
              <a:gd name="connsiteY7423" fmla="*/ 1338266 h 6852679"/>
              <a:gd name="connsiteX7424" fmla="*/ 864773 w 12157697"/>
              <a:gd name="connsiteY7424" fmla="*/ 1309088 h 6852679"/>
              <a:gd name="connsiteX7425" fmla="*/ 856668 w 12157697"/>
              <a:gd name="connsiteY7425" fmla="*/ 1317442 h 6852679"/>
              <a:gd name="connsiteX7426" fmla="*/ 837009 w 12157697"/>
              <a:gd name="connsiteY7426" fmla="*/ 1298323 h 6852679"/>
              <a:gd name="connsiteX7427" fmla="*/ 856128 w 12157697"/>
              <a:gd name="connsiteY7427" fmla="*/ 1278663 h 6852679"/>
              <a:gd name="connsiteX7428" fmla="*/ 875787 w 12157697"/>
              <a:gd name="connsiteY7428" fmla="*/ 1297782 h 6852679"/>
              <a:gd name="connsiteX7429" fmla="*/ 867683 w 12157697"/>
              <a:gd name="connsiteY7429" fmla="*/ 1306137 h 6852679"/>
              <a:gd name="connsiteX7430" fmla="*/ 897110 w 12157697"/>
              <a:gd name="connsiteY7430" fmla="*/ 1334733 h 6852679"/>
              <a:gd name="connsiteX7431" fmla="*/ 958915 w 12157697"/>
              <a:gd name="connsiteY7431" fmla="*/ 1334733 h 6852679"/>
              <a:gd name="connsiteX7432" fmla="*/ 964734 w 12157697"/>
              <a:gd name="connsiteY7432" fmla="*/ 1328747 h 6852679"/>
              <a:gd name="connsiteX7433" fmla="*/ 895447 w 12157697"/>
              <a:gd name="connsiteY7433" fmla="*/ 1261414 h 6852679"/>
              <a:gd name="connsiteX7434" fmla="*/ 816559 w 12157697"/>
              <a:gd name="connsiteY7434" fmla="*/ 1261414 h 6852679"/>
              <a:gd name="connsiteX7435" fmla="*/ 815104 w 12157697"/>
              <a:gd name="connsiteY7435" fmla="*/ 1260832 h 6852679"/>
              <a:gd name="connsiteX7436" fmla="*/ 785054 w 12157697"/>
              <a:gd name="connsiteY7436" fmla="*/ 1231655 h 6852679"/>
              <a:gd name="connsiteX7437" fmla="*/ 776949 w 12157697"/>
              <a:gd name="connsiteY7437" fmla="*/ 1240009 h 6852679"/>
              <a:gd name="connsiteX7438" fmla="*/ 757290 w 12157697"/>
              <a:gd name="connsiteY7438" fmla="*/ 1220890 h 6852679"/>
              <a:gd name="connsiteX7439" fmla="*/ 765394 w 12157697"/>
              <a:gd name="connsiteY7439" fmla="*/ 1212536 h 6852679"/>
              <a:gd name="connsiteX7440" fmla="*/ 745194 w 12157697"/>
              <a:gd name="connsiteY7440" fmla="*/ 1192918 h 6852679"/>
              <a:gd name="connsiteX7441" fmla="*/ 737090 w 12157697"/>
              <a:gd name="connsiteY7441" fmla="*/ 1201272 h 6852679"/>
              <a:gd name="connsiteX7442" fmla="*/ 717430 w 12157697"/>
              <a:gd name="connsiteY7442" fmla="*/ 1182153 h 6852679"/>
              <a:gd name="connsiteX7443" fmla="*/ 725535 w 12157697"/>
              <a:gd name="connsiteY7443" fmla="*/ 1173798 h 6852679"/>
              <a:gd name="connsiteX7444" fmla="*/ 581891 w 12157697"/>
              <a:gd name="connsiteY7444" fmla="*/ 1034228 h 6852679"/>
              <a:gd name="connsiteX7445" fmla="*/ 575823 w 12157697"/>
              <a:gd name="connsiteY7445" fmla="*/ 1028325 h 6852679"/>
              <a:gd name="connsiteX7446" fmla="*/ 542489 w 12157697"/>
              <a:gd name="connsiteY7446" fmla="*/ 995947 h 6852679"/>
              <a:gd name="connsiteX7447" fmla="*/ 496769 w 12157697"/>
              <a:gd name="connsiteY7447" fmla="*/ 951516 h 6852679"/>
              <a:gd name="connsiteX7448" fmla="*/ 431597 w 12157697"/>
              <a:gd name="connsiteY7448" fmla="*/ 951516 h 6852679"/>
              <a:gd name="connsiteX7449" fmla="*/ 431597 w 12157697"/>
              <a:gd name="connsiteY7449" fmla="*/ 963154 h 6852679"/>
              <a:gd name="connsiteX7450" fmla="*/ 404165 w 12157697"/>
              <a:gd name="connsiteY7450" fmla="*/ 963154 h 6852679"/>
              <a:gd name="connsiteX7451" fmla="*/ 404165 w 12157697"/>
              <a:gd name="connsiteY7451" fmla="*/ 951516 h 6852679"/>
              <a:gd name="connsiteX7452" fmla="*/ 351878 w 12157697"/>
              <a:gd name="connsiteY7452" fmla="*/ 951516 h 6852679"/>
              <a:gd name="connsiteX7453" fmla="*/ 351878 w 12157697"/>
              <a:gd name="connsiteY7453" fmla="*/ 963154 h 6852679"/>
              <a:gd name="connsiteX7454" fmla="*/ 324446 w 12157697"/>
              <a:gd name="connsiteY7454" fmla="*/ 963154 h 6852679"/>
              <a:gd name="connsiteX7455" fmla="*/ 324446 w 12157697"/>
              <a:gd name="connsiteY7455" fmla="*/ 935722 h 6852679"/>
              <a:gd name="connsiteX7456" fmla="*/ 351878 w 12157697"/>
              <a:gd name="connsiteY7456" fmla="*/ 935722 h 6852679"/>
              <a:gd name="connsiteX7457" fmla="*/ 351878 w 12157697"/>
              <a:gd name="connsiteY7457" fmla="*/ 947359 h 6852679"/>
              <a:gd name="connsiteX7458" fmla="*/ 404165 w 12157697"/>
              <a:gd name="connsiteY7458" fmla="*/ 947359 h 6852679"/>
              <a:gd name="connsiteX7459" fmla="*/ 404165 w 12157697"/>
              <a:gd name="connsiteY7459" fmla="*/ 935722 h 6852679"/>
              <a:gd name="connsiteX7460" fmla="*/ 431597 w 12157697"/>
              <a:gd name="connsiteY7460" fmla="*/ 935722 h 6852679"/>
              <a:gd name="connsiteX7461" fmla="*/ 431597 w 12157697"/>
              <a:gd name="connsiteY7461" fmla="*/ 947359 h 6852679"/>
              <a:gd name="connsiteX7462" fmla="*/ 492488 w 12157697"/>
              <a:gd name="connsiteY7462" fmla="*/ 947359 h 6852679"/>
              <a:gd name="connsiteX7463" fmla="*/ 337289 w 12157697"/>
              <a:gd name="connsiteY7463" fmla="*/ 796567 h 6852679"/>
              <a:gd name="connsiteX7464" fmla="*/ 192357 w 12157697"/>
              <a:gd name="connsiteY7464" fmla="*/ 796567 h 6852679"/>
              <a:gd name="connsiteX7465" fmla="*/ 192357 w 12157697"/>
              <a:gd name="connsiteY7465" fmla="*/ 808204 h 6852679"/>
              <a:gd name="connsiteX7466" fmla="*/ 164925 w 12157697"/>
              <a:gd name="connsiteY7466" fmla="*/ 808204 h 6852679"/>
              <a:gd name="connsiteX7467" fmla="*/ 164925 w 12157697"/>
              <a:gd name="connsiteY7467" fmla="*/ 780772 h 6852679"/>
              <a:gd name="connsiteX7468" fmla="*/ 192357 w 12157697"/>
              <a:gd name="connsiteY7468" fmla="*/ 780772 h 6852679"/>
              <a:gd name="connsiteX7469" fmla="*/ 192357 w 12157697"/>
              <a:gd name="connsiteY7469" fmla="*/ 792410 h 6852679"/>
              <a:gd name="connsiteX7470" fmla="*/ 338120 w 12157697"/>
              <a:gd name="connsiteY7470" fmla="*/ 792410 h 6852679"/>
              <a:gd name="connsiteX7471" fmla="*/ 339575 w 12157697"/>
              <a:gd name="connsiteY7471" fmla="*/ 792992 h 6852679"/>
              <a:gd name="connsiteX7472" fmla="*/ 499055 w 12157697"/>
              <a:gd name="connsiteY7472" fmla="*/ 947941 h 6852679"/>
              <a:gd name="connsiteX7473" fmla="*/ 515597 w 12157697"/>
              <a:gd name="connsiteY7473" fmla="*/ 964027 h 6852679"/>
              <a:gd name="connsiteX7474" fmla="*/ 728403 w 12157697"/>
              <a:gd name="connsiteY7474" fmla="*/ 1170806 h 6852679"/>
              <a:gd name="connsiteX7475" fmla="*/ 736508 w 12157697"/>
              <a:gd name="connsiteY7475" fmla="*/ 1162451 h 6852679"/>
              <a:gd name="connsiteX7476" fmla="*/ 756167 w 12157697"/>
              <a:gd name="connsiteY7476" fmla="*/ 1181571 h 6852679"/>
              <a:gd name="connsiteX7477" fmla="*/ 748062 w 12157697"/>
              <a:gd name="connsiteY7477" fmla="*/ 1189925 h 6852679"/>
              <a:gd name="connsiteX7478" fmla="*/ 768262 w 12157697"/>
              <a:gd name="connsiteY7478" fmla="*/ 1209543 h 6852679"/>
              <a:gd name="connsiteX7479" fmla="*/ 776367 w 12157697"/>
              <a:gd name="connsiteY7479" fmla="*/ 1201189 h 6852679"/>
              <a:gd name="connsiteX7480" fmla="*/ 796027 w 12157697"/>
              <a:gd name="connsiteY7480" fmla="*/ 1220308 h 6852679"/>
              <a:gd name="connsiteX7481" fmla="*/ 787922 w 12157697"/>
              <a:gd name="connsiteY7481" fmla="*/ 1228662 h 6852679"/>
              <a:gd name="connsiteX7482" fmla="*/ 817349 w 12157697"/>
              <a:gd name="connsiteY7482" fmla="*/ 1257258 h 6852679"/>
              <a:gd name="connsiteX7483" fmla="*/ 891124 w 12157697"/>
              <a:gd name="connsiteY7483" fmla="*/ 1257258 h 6852679"/>
              <a:gd name="connsiteX7484" fmla="*/ 729234 w 12157697"/>
              <a:gd name="connsiteY7484" fmla="*/ 1099981 h 6852679"/>
              <a:gd name="connsiteX7485" fmla="*/ 665434 w 12157697"/>
              <a:gd name="connsiteY7485" fmla="*/ 1037968 h 6852679"/>
              <a:gd name="connsiteX7486" fmla="*/ 657329 w 12157697"/>
              <a:gd name="connsiteY7486" fmla="*/ 1046323 h 6852679"/>
              <a:gd name="connsiteX7487" fmla="*/ 637669 w 12157697"/>
              <a:gd name="connsiteY7487" fmla="*/ 1027203 h 6852679"/>
              <a:gd name="connsiteX7488" fmla="*/ 645774 w 12157697"/>
              <a:gd name="connsiteY7488" fmla="*/ 1018849 h 6852679"/>
              <a:gd name="connsiteX7489" fmla="*/ 337289 w 12157697"/>
              <a:gd name="connsiteY7489" fmla="*/ 719134 h 6852679"/>
              <a:gd name="connsiteX7490" fmla="*/ 258401 w 12157697"/>
              <a:gd name="connsiteY7490" fmla="*/ 719134 h 6852679"/>
              <a:gd name="connsiteX7491" fmla="*/ 256946 w 12157697"/>
              <a:gd name="connsiteY7491" fmla="*/ 718552 h 6852679"/>
              <a:gd name="connsiteX7492" fmla="*/ 107317 w 12157697"/>
              <a:gd name="connsiteY7492" fmla="*/ 573162 h 6852679"/>
              <a:gd name="connsiteX7493" fmla="*/ 99212 w 12157697"/>
              <a:gd name="connsiteY7493" fmla="*/ 581516 h 6852679"/>
              <a:gd name="connsiteX7494" fmla="*/ 79553 w 12157697"/>
              <a:gd name="connsiteY7494" fmla="*/ 562397 h 6852679"/>
              <a:gd name="connsiteX7495" fmla="*/ 98672 w 12157697"/>
              <a:gd name="connsiteY7495" fmla="*/ 542737 h 6852679"/>
              <a:gd name="connsiteX7496" fmla="*/ 118373 w 12157697"/>
              <a:gd name="connsiteY7496" fmla="*/ 561857 h 6852679"/>
              <a:gd name="connsiteX7497" fmla="*/ 110268 w 12157697"/>
              <a:gd name="connsiteY7497" fmla="*/ 570211 h 6852679"/>
              <a:gd name="connsiteX7498" fmla="*/ 259316 w 12157697"/>
              <a:gd name="connsiteY7498" fmla="*/ 715019 h 6852679"/>
              <a:gd name="connsiteX7499" fmla="*/ 338203 w 12157697"/>
              <a:gd name="connsiteY7499" fmla="*/ 715019 h 6852679"/>
              <a:gd name="connsiteX7500" fmla="*/ 339658 w 12157697"/>
              <a:gd name="connsiteY7500" fmla="*/ 715601 h 6852679"/>
              <a:gd name="connsiteX7501" fmla="*/ 648767 w 12157697"/>
              <a:gd name="connsiteY7501" fmla="*/ 1015898 h 6852679"/>
              <a:gd name="connsiteX7502" fmla="*/ 656872 w 12157697"/>
              <a:gd name="connsiteY7502" fmla="*/ 1007544 h 6852679"/>
              <a:gd name="connsiteX7503" fmla="*/ 676531 w 12157697"/>
              <a:gd name="connsiteY7503" fmla="*/ 1026663 h 6852679"/>
              <a:gd name="connsiteX7504" fmla="*/ 668426 w 12157697"/>
              <a:gd name="connsiteY7504" fmla="*/ 1035017 h 6852679"/>
              <a:gd name="connsiteX7505" fmla="*/ 967685 w 12157697"/>
              <a:gd name="connsiteY7505" fmla="*/ 1325796 h 6852679"/>
              <a:gd name="connsiteX7506" fmla="*/ 975790 w 12157697"/>
              <a:gd name="connsiteY7506" fmla="*/ 1317442 h 6852679"/>
              <a:gd name="connsiteX7507" fmla="*/ 995449 w 12157697"/>
              <a:gd name="connsiteY7507" fmla="*/ 1336561 h 6852679"/>
              <a:gd name="connsiteX7508" fmla="*/ 987344 w 12157697"/>
              <a:gd name="connsiteY7508" fmla="*/ 1344916 h 6852679"/>
              <a:gd name="connsiteX7509" fmla="*/ 1216111 w 12157697"/>
              <a:gd name="connsiteY7509" fmla="*/ 1567198 h 6852679"/>
              <a:gd name="connsiteX7510" fmla="*/ 1998920 w 12157697"/>
              <a:gd name="connsiteY7510" fmla="*/ 1567198 h 6852679"/>
              <a:gd name="connsiteX7511" fmla="*/ 1998920 w 12157697"/>
              <a:gd name="connsiteY7511" fmla="*/ 1555560 h 6852679"/>
              <a:gd name="connsiteX7512" fmla="*/ 2026352 w 12157697"/>
              <a:gd name="connsiteY7512" fmla="*/ 1555560 h 6852679"/>
              <a:gd name="connsiteX7513" fmla="*/ 2026352 w 12157697"/>
              <a:gd name="connsiteY7513" fmla="*/ 1567198 h 6852679"/>
              <a:gd name="connsiteX7514" fmla="*/ 2317879 w 12157697"/>
              <a:gd name="connsiteY7514" fmla="*/ 1567198 h 6852679"/>
              <a:gd name="connsiteX7515" fmla="*/ 2317879 w 12157697"/>
              <a:gd name="connsiteY7515" fmla="*/ 1555560 h 6852679"/>
              <a:gd name="connsiteX7516" fmla="*/ 2345312 w 12157697"/>
              <a:gd name="connsiteY7516" fmla="*/ 1555560 h 6852679"/>
              <a:gd name="connsiteX7517" fmla="*/ 2345312 w 12157697"/>
              <a:gd name="connsiteY7517" fmla="*/ 1567198 h 6852679"/>
              <a:gd name="connsiteX7518" fmla="*/ 2889754 w 12157697"/>
              <a:gd name="connsiteY7518" fmla="*/ 1567198 h 6852679"/>
              <a:gd name="connsiteX7519" fmla="*/ 2891208 w 12157697"/>
              <a:gd name="connsiteY7519" fmla="*/ 1567780 h 6852679"/>
              <a:gd name="connsiteX7520" fmla="*/ 2991501 w 12157697"/>
              <a:gd name="connsiteY7520" fmla="*/ 1665205 h 6852679"/>
              <a:gd name="connsiteX7521" fmla="*/ 3002682 w 12157697"/>
              <a:gd name="connsiteY7521" fmla="*/ 1676053 h 6852679"/>
              <a:gd name="connsiteX7522" fmla="*/ 3209586 w 12157697"/>
              <a:gd name="connsiteY7522" fmla="*/ 1877055 h 6852679"/>
              <a:gd name="connsiteX7523" fmla="*/ 4391074 w 12157697"/>
              <a:gd name="connsiteY7523" fmla="*/ 1877055 h 6852679"/>
              <a:gd name="connsiteX7524" fmla="*/ 4391074 w 12157697"/>
              <a:gd name="connsiteY7524" fmla="*/ 1865417 h 6852679"/>
              <a:gd name="connsiteX7525" fmla="*/ 4418506 w 12157697"/>
              <a:gd name="connsiteY7525" fmla="*/ 1865417 h 6852679"/>
              <a:gd name="connsiteX7526" fmla="*/ 4418506 w 12157697"/>
              <a:gd name="connsiteY7526" fmla="*/ 1877055 h 6852679"/>
              <a:gd name="connsiteX7527" fmla="*/ 4482431 w 12157697"/>
              <a:gd name="connsiteY7527" fmla="*/ 1877055 h 6852679"/>
              <a:gd name="connsiteX7528" fmla="*/ 4482431 w 12157697"/>
              <a:gd name="connsiteY7528" fmla="*/ 1803737 h 6852679"/>
              <a:gd name="connsiteX7529" fmla="*/ 3302190 w 12157697"/>
              <a:gd name="connsiteY7529" fmla="*/ 1803737 h 6852679"/>
              <a:gd name="connsiteX7530" fmla="*/ 3302190 w 12157697"/>
              <a:gd name="connsiteY7530" fmla="*/ 1815374 h 6852679"/>
              <a:gd name="connsiteX7531" fmla="*/ 3274758 w 12157697"/>
              <a:gd name="connsiteY7531" fmla="*/ 1815374 h 6852679"/>
              <a:gd name="connsiteX7532" fmla="*/ 3274758 w 12157697"/>
              <a:gd name="connsiteY7532" fmla="*/ 1803737 h 6852679"/>
              <a:gd name="connsiteX7533" fmla="*/ 3208755 w 12157697"/>
              <a:gd name="connsiteY7533" fmla="*/ 1803737 h 6852679"/>
              <a:gd name="connsiteX7534" fmla="*/ 3207300 w 12157697"/>
              <a:gd name="connsiteY7534" fmla="*/ 1803155 h 6852679"/>
              <a:gd name="connsiteX7535" fmla="*/ 3177291 w 12157697"/>
              <a:gd name="connsiteY7535" fmla="*/ 1773977 h 6852679"/>
              <a:gd name="connsiteX7536" fmla="*/ 3169186 w 12157697"/>
              <a:gd name="connsiteY7536" fmla="*/ 1782331 h 6852679"/>
              <a:gd name="connsiteX7537" fmla="*/ 3149526 w 12157697"/>
              <a:gd name="connsiteY7537" fmla="*/ 1763212 h 6852679"/>
              <a:gd name="connsiteX7538" fmla="*/ 3168646 w 12157697"/>
              <a:gd name="connsiteY7538" fmla="*/ 1743553 h 6852679"/>
              <a:gd name="connsiteX7539" fmla="*/ 3188305 w 12157697"/>
              <a:gd name="connsiteY7539" fmla="*/ 1762672 h 6852679"/>
              <a:gd name="connsiteX7540" fmla="*/ 3180200 w 12157697"/>
              <a:gd name="connsiteY7540" fmla="*/ 1771026 h 6852679"/>
              <a:gd name="connsiteX7541" fmla="*/ 3209627 w 12157697"/>
              <a:gd name="connsiteY7541" fmla="*/ 1799622 h 6852679"/>
              <a:gd name="connsiteX7542" fmla="*/ 3274799 w 12157697"/>
              <a:gd name="connsiteY7542" fmla="*/ 1799622 h 6852679"/>
              <a:gd name="connsiteX7543" fmla="*/ 3274799 w 12157697"/>
              <a:gd name="connsiteY7543" fmla="*/ 1787984 h 6852679"/>
              <a:gd name="connsiteX7544" fmla="*/ 3302231 w 12157697"/>
              <a:gd name="connsiteY7544" fmla="*/ 1787984 h 6852679"/>
              <a:gd name="connsiteX7545" fmla="*/ 3302231 w 12157697"/>
              <a:gd name="connsiteY7545" fmla="*/ 1799622 h 6852679"/>
              <a:gd name="connsiteX7546" fmla="*/ 3363122 w 12157697"/>
              <a:gd name="connsiteY7546" fmla="*/ 1799622 h 6852679"/>
              <a:gd name="connsiteX7547" fmla="*/ 3336771 w 12157697"/>
              <a:gd name="connsiteY7547" fmla="*/ 1774019 h 6852679"/>
              <a:gd name="connsiteX7548" fmla="*/ 3328666 w 12157697"/>
              <a:gd name="connsiteY7548" fmla="*/ 1782373 h 6852679"/>
              <a:gd name="connsiteX7549" fmla="*/ 3309006 w 12157697"/>
              <a:gd name="connsiteY7549" fmla="*/ 1763254 h 6852679"/>
              <a:gd name="connsiteX7550" fmla="*/ 3317111 w 12157697"/>
              <a:gd name="connsiteY7550" fmla="*/ 1754899 h 6852679"/>
              <a:gd name="connsiteX7551" fmla="*/ 3296288 w 12157697"/>
              <a:gd name="connsiteY7551" fmla="*/ 1734658 h 6852679"/>
              <a:gd name="connsiteX7552" fmla="*/ 3284525 w 12157697"/>
              <a:gd name="connsiteY7552" fmla="*/ 1723228 h 6852679"/>
              <a:gd name="connsiteX7553" fmla="*/ 3278457 w 12157697"/>
              <a:gd name="connsiteY7553" fmla="*/ 1717326 h 6852679"/>
              <a:gd name="connsiteX7554" fmla="*/ 3259628 w 12157697"/>
              <a:gd name="connsiteY7554" fmla="*/ 1699038 h 6852679"/>
              <a:gd name="connsiteX7555" fmla="*/ 3240093 w 12157697"/>
              <a:gd name="connsiteY7555" fmla="*/ 1680043 h 6852679"/>
              <a:gd name="connsiteX7556" fmla="*/ 3186518 w 12157697"/>
              <a:gd name="connsiteY7556" fmla="*/ 1628006 h 6852679"/>
              <a:gd name="connsiteX7557" fmla="*/ 3179868 w 12157697"/>
              <a:gd name="connsiteY7557" fmla="*/ 1621522 h 6852679"/>
              <a:gd name="connsiteX7558" fmla="*/ 3141214 w 12157697"/>
              <a:gd name="connsiteY7558" fmla="*/ 1583948 h 6852679"/>
              <a:gd name="connsiteX7559" fmla="*/ 3135062 w 12157697"/>
              <a:gd name="connsiteY7559" fmla="*/ 1577963 h 6852679"/>
              <a:gd name="connsiteX7560" fmla="*/ 3117398 w 12157697"/>
              <a:gd name="connsiteY7560" fmla="*/ 1560797 h 6852679"/>
              <a:gd name="connsiteX7561" fmla="*/ 3095909 w 12157697"/>
              <a:gd name="connsiteY7561" fmla="*/ 1539932 h 6852679"/>
              <a:gd name="connsiteX7562" fmla="*/ 3086225 w 12157697"/>
              <a:gd name="connsiteY7562" fmla="*/ 1530539 h 6852679"/>
              <a:gd name="connsiteX7563" fmla="*/ 3077372 w 12157697"/>
              <a:gd name="connsiteY7563" fmla="*/ 1521935 h 6852679"/>
              <a:gd name="connsiteX7564" fmla="*/ 3069433 w 12157697"/>
              <a:gd name="connsiteY7564" fmla="*/ 1514246 h 6852679"/>
              <a:gd name="connsiteX7565" fmla="*/ 3048485 w 12157697"/>
              <a:gd name="connsiteY7565" fmla="*/ 1493880 h 6852679"/>
              <a:gd name="connsiteX7566" fmla="*/ 2903594 w 12157697"/>
              <a:gd name="connsiteY7566" fmla="*/ 1493880 h 6852679"/>
              <a:gd name="connsiteX7567" fmla="*/ 2903594 w 12157697"/>
              <a:gd name="connsiteY7567" fmla="*/ 1505518 h 6852679"/>
              <a:gd name="connsiteX7568" fmla="*/ 2876162 w 12157697"/>
              <a:gd name="connsiteY7568" fmla="*/ 1505518 h 6852679"/>
              <a:gd name="connsiteX7569" fmla="*/ 2876162 w 12157697"/>
              <a:gd name="connsiteY7569" fmla="*/ 1493880 h 6852679"/>
              <a:gd name="connsiteX7570" fmla="*/ 2664395 w 12157697"/>
              <a:gd name="connsiteY7570" fmla="*/ 1493880 h 6852679"/>
              <a:gd name="connsiteX7571" fmla="*/ 2664395 w 12157697"/>
              <a:gd name="connsiteY7571" fmla="*/ 1505518 h 6852679"/>
              <a:gd name="connsiteX7572" fmla="*/ 2636964 w 12157697"/>
              <a:gd name="connsiteY7572" fmla="*/ 1505518 h 6852679"/>
              <a:gd name="connsiteX7573" fmla="*/ 2636964 w 12157697"/>
              <a:gd name="connsiteY7573" fmla="*/ 1493880 h 6852679"/>
              <a:gd name="connsiteX7574" fmla="*/ 1867039 w 12157697"/>
              <a:gd name="connsiteY7574" fmla="*/ 1493880 h 6852679"/>
              <a:gd name="connsiteX7575" fmla="*/ 1867039 w 12157697"/>
              <a:gd name="connsiteY7575" fmla="*/ 1505518 h 6852679"/>
              <a:gd name="connsiteX7576" fmla="*/ 1839607 w 12157697"/>
              <a:gd name="connsiteY7576" fmla="*/ 1505518 h 6852679"/>
              <a:gd name="connsiteX7577" fmla="*/ 1839607 w 12157697"/>
              <a:gd name="connsiteY7577" fmla="*/ 1493880 h 6852679"/>
              <a:gd name="connsiteX7578" fmla="*/ 1374925 w 12157697"/>
              <a:gd name="connsiteY7578" fmla="*/ 1493880 h 6852679"/>
              <a:gd name="connsiteX7579" fmla="*/ 1374011 w 12157697"/>
              <a:gd name="connsiteY7579" fmla="*/ 1493630 h 6852679"/>
              <a:gd name="connsiteX7580" fmla="*/ 1373470 w 12157697"/>
              <a:gd name="connsiteY7580" fmla="*/ 1493298 h 6852679"/>
              <a:gd name="connsiteX7581" fmla="*/ 1364950 w 12157697"/>
              <a:gd name="connsiteY7581" fmla="*/ 1485027 h 6852679"/>
              <a:gd name="connsiteX7582" fmla="*/ 1363204 w 12157697"/>
              <a:gd name="connsiteY7582" fmla="*/ 1483364 h 6852679"/>
              <a:gd name="connsiteX7583" fmla="*/ 1354268 w 12157697"/>
              <a:gd name="connsiteY7583" fmla="*/ 1474677 h 6852679"/>
              <a:gd name="connsiteX7584" fmla="*/ 1351442 w 12157697"/>
              <a:gd name="connsiteY7584" fmla="*/ 1471934 h 6852679"/>
              <a:gd name="connsiteX7585" fmla="*/ 1348948 w 12157697"/>
              <a:gd name="connsiteY7585" fmla="*/ 1469523 h 6852679"/>
              <a:gd name="connsiteX7586" fmla="*/ 1294333 w 12157697"/>
              <a:gd name="connsiteY7586" fmla="*/ 1416447 h 6852679"/>
              <a:gd name="connsiteX7587" fmla="*/ 1135685 w 12157697"/>
              <a:gd name="connsiteY7587" fmla="*/ 1416447 h 6852679"/>
              <a:gd name="connsiteX7588" fmla="*/ 1134230 w 12157697"/>
              <a:gd name="connsiteY7588" fmla="*/ 1415865 h 6852679"/>
              <a:gd name="connsiteX7589" fmla="*/ 1104221 w 12157697"/>
              <a:gd name="connsiteY7589" fmla="*/ 1386687 h 6852679"/>
              <a:gd name="connsiteX7590" fmla="*/ 1096116 w 12157697"/>
              <a:gd name="connsiteY7590" fmla="*/ 1395041 h 6852679"/>
              <a:gd name="connsiteX7591" fmla="*/ 1076457 w 12157697"/>
              <a:gd name="connsiteY7591" fmla="*/ 1375922 h 6852679"/>
              <a:gd name="connsiteX7592" fmla="*/ 1095576 w 12157697"/>
              <a:gd name="connsiteY7592" fmla="*/ 1356263 h 6852679"/>
              <a:gd name="connsiteX7593" fmla="*/ 1115236 w 12157697"/>
              <a:gd name="connsiteY7593" fmla="*/ 1375382 h 6852679"/>
              <a:gd name="connsiteX7594" fmla="*/ 1107131 w 12157697"/>
              <a:gd name="connsiteY7594" fmla="*/ 1383736 h 6852679"/>
              <a:gd name="connsiteX7595" fmla="*/ 1136558 w 12157697"/>
              <a:gd name="connsiteY7595" fmla="*/ 1412332 h 6852679"/>
              <a:gd name="connsiteX7596" fmla="*/ 1290052 w 12157697"/>
              <a:gd name="connsiteY7596" fmla="*/ 1412332 h 6852679"/>
              <a:gd name="connsiteX7597" fmla="*/ 1214573 w 12157697"/>
              <a:gd name="connsiteY7597" fmla="*/ 1339014 h 6852679"/>
              <a:gd name="connsiteX7598" fmla="*/ 1069682 w 12157697"/>
              <a:gd name="connsiteY7598" fmla="*/ 1339014 h 6852679"/>
              <a:gd name="connsiteX7599" fmla="*/ 1069682 w 12157697"/>
              <a:gd name="connsiteY7599" fmla="*/ 1350651 h 6852679"/>
              <a:gd name="connsiteX7600" fmla="*/ 1042250 w 12157697"/>
              <a:gd name="connsiteY7600" fmla="*/ 1350651 h 6852679"/>
              <a:gd name="connsiteX7601" fmla="*/ 1042250 w 12157697"/>
              <a:gd name="connsiteY7601" fmla="*/ 1323219 h 6852679"/>
              <a:gd name="connsiteX7602" fmla="*/ 1069682 w 12157697"/>
              <a:gd name="connsiteY7602" fmla="*/ 1323219 h 6852679"/>
              <a:gd name="connsiteX7603" fmla="*/ 1069682 w 12157697"/>
              <a:gd name="connsiteY7603" fmla="*/ 1334857 h 6852679"/>
              <a:gd name="connsiteX7604" fmla="*/ 1210333 w 12157697"/>
              <a:gd name="connsiteY7604" fmla="*/ 1334857 h 6852679"/>
              <a:gd name="connsiteX7605" fmla="*/ 1183982 w 12157697"/>
              <a:gd name="connsiteY7605" fmla="*/ 1309254 h 6852679"/>
              <a:gd name="connsiteX7606" fmla="*/ 1175877 w 12157697"/>
              <a:gd name="connsiteY7606" fmla="*/ 1317608 h 6852679"/>
              <a:gd name="connsiteX7607" fmla="*/ 1156217 w 12157697"/>
              <a:gd name="connsiteY7607" fmla="*/ 1298489 h 6852679"/>
              <a:gd name="connsiteX7608" fmla="*/ 1164322 w 12157697"/>
              <a:gd name="connsiteY7608" fmla="*/ 1290135 h 6852679"/>
              <a:gd name="connsiteX7609" fmla="*/ 1134895 w 12157697"/>
              <a:gd name="connsiteY7609" fmla="*/ 1261539 h 6852679"/>
              <a:gd name="connsiteX7610" fmla="*/ 976288 w 12157697"/>
              <a:gd name="connsiteY7610" fmla="*/ 1261539 h 6852679"/>
              <a:gd name="connsiteX7611" fmla="*/ 974834 w 12157697"/>
              <a:gd name="connsiteY7611" fmla="*/ 1260957 h 6852679"/>
              <a:gd name="connsiteX7612" fmla="*/ 944825 w 12157697"/>
              <a:gd name="connsiteY7612" fmla="*/ 1231779 h 6852679"/>
              <a:gd name="connsiteX7613" fmla="*/ 936720 w 12157697"/>
              <a:gd name="connsiteY7613" fmla="*/ 1240134 h 6852679"/>
              <a:gd name="connsiteX7614" fmla="*/ 917060 w 12157697"/>
              <a:gd name="connsiteY7614" fmla="*/ 1221014 h 6852679"/>
              <a:gd name="connsiteX7615" fmla="*/ 936179 w 12157697"/>
              <a:gd name="connsiteY7615" fmla="*/ 1201355 h 6852679"/>
              <a:gd name="connsiteX7616" fmla="*/ 955881 w 12157697"/>
              <a:gd name="connsiteY7616" fmla="*/ 1220474 h 6852679"/>
              <a:gd name="connsiteX7617" fmla="*/ 947776 w 12157697"/>
              <a:gd name="connsiteY7617" fmla="*/ 1228828 h 6852679"/>
              <a:gd name="connsiteX7618" fmla="*/ 977203 w 12157697"/>
              <a:gd name="connsiteY7618" fmla="*/ 1257424 h 6852679"/>
              <a:gd name="connsiteX7619" fmla="*/ 1130697 w 12157697"/>
              <a:gd name="connsiteY7619" fmla="*/ 1257424 h 6852679"/>
              <a:gd name="connsiteX7620" fmla="*/ 1094994 w 12157697"/>
              <a:gd name="connsiteY7620" fmla="*/ 1222719 h 6852679"/>
              <a:gd name="connsiteX7621" fmla="*/ 1079200 w 12157697"/>
              <a:gd name="connsiteY7621" fmla="*/ 1207382 h 6852679"/>
              <a:gd name="connsiteX7622" fmla="*/ 1075085 w 12157697"/>
              <a:gd name="connsiteY7622" fmla="*/ 1203391 h 6852679"/>
              <a:gd name="connsiteX7623" fmla="*/ 1071511 w 12157697"/>
              <a:gd name="connsiteY7623" fmla="*/ 1199900 h 6852679"/>
              <a:gd name="connsiteX7624" fmla="*/ 1068393 w 12157697"/>
              <a:gd name="connsiteY7624" fmla="*/ 1196866 h 6852679"/>
              <a:gd name="connsiteX7625" fmla="*/ 1055259 w 12157697"/>
              <a:gd name="connsiteY7625" fmla="*/ 1184106 h 6852679"/>
              <a:gd name="connsiteX7626" fmla="*/ 910368 w 12157697"/>
              <a:gd name="connsiteY7626" fmla="*/ 1184106 h 6852679"/>
              <a:gd name="connsiteX7627" fmla="*/ 910368 w 12157697"/>
              <a:gd name="connsiteY7627" fmla="*/ 1195744 h 6852679"/>
              <a:gd name="connsiteX7628" fmla="*/ 882936 w 12157697"/>
              <a:gd name="connsiteY7628" fmla="*/ 1195744 h 6852679"/>
              <a:gd name="connsiteX7629" fmla="*/ 882936 w 12157697"/>
              <a:gd name="connsiteY7629" fmla="*/ 1171595 h 6852679"/>
              <a:gd name="connsiteX7630" fmla="*/ 785428 w 12157697"/>
              <a:gd name="connsiteY7630" fmla="*/ 1076872 h 6852679"/>
              <a:gd name="connsiteX7631" fmla="*/ 777323 w 12157697"/>
              <a:gd name="connsiteY7631" fmla="*/ 1085226 h 6852679"/>
              <a:gd name="connsiteX7632" fmla="*/ 757664 w 12157697"/>
              <a:gd name="connsiteY7632" fmla="*/ 1066107 h 6852679"/>
              <a:gd name="connsiteX7633" fmla="*/ 765768 w 12157697"/>
              <a:gd name="connsiteY7633" fmla="*/ 1057753 h 6852679"/>
              <a:gd name="connsiteX7634" fmla="*/ 426651 w 12157697"/>
              <a:gd name="connsiteY7634" fmla="*/ 728278 h 6852679"/>
              <a:gd name="connsiteX7635" fmla="*/ 418546 w 12157697"/>
              <a:gd name="connsiteY7635" fmla="*/ 736632 h 6852679"/>
              <a:gd name="connsiteX7636" fmla="*/ 398886 w 12157697"/>
              <a:gd name="connsiteY7636" fmla="*/ 717513 h 6852679"/>
              <a:gd name="connsiteX7637" fmla="*/ 418006 w 12157697"/>
              <a:gd name="connsiteY7637" fmla="*/ 697853 h 6852679"/>
              <a:gd name="connsiteX7638" fmla="*/ 437665 w 12157697"/>
              <a:gd name="connsiteY7638" fmla="*/ 716972 h 6852679"/>
              <a:gd name="connsiteX7639" fmla="*/ 429560 w 12157697"/>
              <a:gd name="connsiteY7639" fmla="*/ 725327 h 6852679"/>
              <a:gd name="connsiteX7640" fmla="*/ 768678 w 12157697"/>
              <a:gd name="connsiteY7640" fmla="*/ 1054801 h 6852679"/>
              <a:gd name="connsiteX7641" fmla="*/ 776783 w 12157697"/>
              <a:gd name="connsiteY7641" fmla="*/ 1046447 h 6852679"/>
              <a:gd name="connsiteX7642" fmla="*/ 796442 w 12157697"/>
              <a:gd name="connsiteY7642" fmla="*/ 1065566 h 6852679"/>
              <a:gd name="connsiteX7643" fmla="*/ 788338 w 12157697"/>
              <a:gd name="connsiteY7643" fmla="*/ 1073921 h 6852679"/>
              <a:gd name="connsiteX7644" fmla="*/ 885513 w 12157697"/>
              <a:gd name="connsiteY7644" fmla="*/ 1168353 h 6852679"/>
              <a:gd name="connsiteX7645" fmla="*/ 910368 w 12157697"/>
              <a:gd name="connsiteY7645" fmla="*/ 1168353 h 6852679"/>
              <a:gd name="connsiteX7646" fmla="*/ 910368 w 12157697"/>
              <a:gd name="connsiteY7646" fmla="*/ 1179991 h 6852679"/>
              <a:gd name="connsiteX7647" fmla="*/ 1051020 w 12157697"/>
              <a:gd name="connsiteY7647" fmla="*/ 1179991 h 6852679"/>
              <a:gd name="connsiteX7648" fmla="*/ 947485 w 12157697"/>
              <a:gd name="connsiteY7648" fmla="*/ 1079407 h 6852679"/>
              <a:gd name="connsiteX7649" fmla="*/ 865189 w 12157697"/>
              <a:gd name="connsiteY7649" fmla="*/ 999439 h 6852679"/>
              <a:gd name="connsiteX7650" fmla="*/ 857084 w 12157697"/>
              <a:gd name="connsiteY7650" fmla="*/ 1007793 h 6852679"/>
              <a:gd name="connsiteX7651" fmla="*/ 837424 w 12157697"/>
              <a:gd name="connsiteY7651" fmla="*/ 988674 h 6852679"/>
              <a:gd name="connsiteX7652" fmla="*/ 845529 w 12157697"/>
              <a:gd name="connsiteY7652" fmla="*/ 980319 h 6852679"/>
              <a:gd name="connsiteX7653" fmla="*/ 816102 w 12157697"/>
              <a:gd name="connsiteY7653" fmla="*/ 951724 h 6852679"/>
              <a:gd name="connsiteX7654" fmla="*/ 737214 w 12157697"/>
              <a:gd name="connsiteY7654" fmla="*/ 951724 h 6852679"/>
              <a:gd name="connsiteX7655" fmla="*/ 735760 w 12157697"/>
              <a:gd name="connsiteY7655" fmla="*/ 951142 h 6852679"/>
              <a:gd name="connsiteX7656" fmla="*/ 705751 w 12157697"/>
              <a:gd name="connsiteY7656" fmla="*/ 921964 h 6852679"/>
              <a:gd name="connsiteX7657" fmla="*/ 697646 w 12157697"/>
              <a:gd name="connsiteY7657" fmla="*/ 930318 h 6852679"/>
              <a:gd name="connsiteX7658" fmla="*/ 677986 w 12157697"/>
              <a:gd name="connsiteY7658" fmla="*/ 911199 h 6852679"/>
              <a:gd name="connsiteX7659" fmla="*/ 697105 w 12157697"/>
              <a:gd name="connsiteY7659" fmla="*/ 891540 h 6852679"/>
              <a:gd name="connsiteX7660" fmla="*/ 716765 w 12157697"/>
              <a:gd name="connsiteY7660" fmla="*/ 910659 h 6852679"/>
              <a:gd name="connsiteX7661" fmla="*/ 708660 w 12157697"/>
              <a:gd name="connsiteY7661" fmla="*/ 919013 h 6852679"/>
              <a:gd name="connsiteX7662" fmla="*/ 738087 w 12157697"/>
              <a:gd name="connsiteY7662" fmla="*/ 947609 h 6852679"/>
              <a:gd name="connsiteX7663" fmla="*/ 811863 w 12157697"/>
              <a:gd name="connsiteY7663" fmla="*/ 947609 h 6852679"/>
              <a:gd name="connsiteX7664" fmla="*/ 670338 w 12157697"/>
              <a:gd name="connsiteY7664" fmla="*/ 810116 h 6852679"/>
              <a:gd name="connsiteX7665" fmla="*/ 656664 w 12157697"/>
              <a:gd name="connsiteY7665" fmla="*/ 796858 h 6852679"/>
              <a:gd name="connsiteX7666" fmla="*/ 577776 w 12157697"/>
              <a:gd name="connsiteY7666" fmla="*/ 796858 h 6852679"/>
              <a:gd name="connsiteX7667" fmla="*/ 576321 w 12157697"/>
              <a:gd name="connsiteY7667" fmla="*/ 796276 h 6852679"/>
              <a:gd name="connsiteX7668" fmla="*/ 546271 w 12157697"/>
              <a:gd name="connsiteY7668" fmla="*/ 767098 h 6852679"/>
              <a:gd name="connsiteX7669" fmla="*/ 538166 w 12157697"/>
              <a:gd name="connsiteY7669" fmla="*/ 775452 h 6852679"/>
              <a:gd name="connsiteX7670" fmla="*/ 518465 w 12157697"/>
              <a:gd name="connsiteY7670" fmla="*/ 756333 h 6852679"/>
              <a:gd name="connsiteX7671" fmla="*/ 537584 w 12157697"/>
              <a:gd name="connsiteY7671" fmla="*/ 736632 h 6852679"/>
              <a:gd name="connsiteX7672" fmla="*/ 557285 w 12157697"/>
              <a:gd name="connsiteY7672" fmla="*/ 755751 h 6852679"/>
              <a:gd name="connsiteX7673" fmla="*/ 549180 w 12157697"/>
              <a:gd name="connsiteY7673" fmla="*/ 764105 h 6852679"/>
              <a:gd name="connsiteX7674" fmla="*/ 578607 w 12157697"/>
              <a:gd name="connsiteY7674" fmla="*/ 792701 h 6852679"/>
              <a:gd name="connsiteX7675" fmla="*/ 652383 w 12157697"/>
              <a:gd name="connsiteY7675" fmla="*/ 792701 h 6852679"/>
              <a:gd name="connsiteX7676" fmla="*/ 626032 w 12157697"/>
              <a:gd name="connsiteY7676" fmla="*/ 767098 h 6852679"/>
              <a:gd name="connsiteX7677" fmla="*/ 617927 w 12157697"/>
              <a:gd name="connsiteY7677" fmla="*/ 775452 h 6852679"/>
              <a:gd name="connsiteX7678" fmla="*/ 598267 w 12157697"/>
              <a:gd name="connsiteY7678" fmla="*/ 756333 h 6852679"/>
              <a:gd name="connsiteX7679" fmla="*/ 606372 w 12157697"/>
              <a:gd name="connsiteY7679" fmla="*/ 747979 h 6852679"/>
              <a:gd name="connsiteX7680" fmla="*/ 586172 w 12157697"/>
              <a:gd name="connsiteY7680" fmla="*/ 728361 h 6852679"/>
              <a:gd name="connsiteX7681" fmla="*/ 578067 w 12157697"/>
              <a:gd name="connsiteY7681" fmla="*/ 736715 h 6852679"/>
              <a:gd name="connsiteX7682" fmla="*/ 558407 w 12157697"/>
              <a:gd name="connsiteY7682" fmla="*/ 717596 h 6852679"/>
              <a:gd name="connsiteX7683" fmla="*/ 566512 w 12157697"/>
              <a:gd name="connsiteY7683" fmla="*/ 709241 h 6852679"/>
              <a:gd name="connsiteX7684" fmla="*/ 497226 w 12157697"/>
              <a:gd name="connsiteY7684" fmla="*/ 641908 h 6852679"/>
              <a:gd name="connsiteX7685" fmla="*/ 432054 w 12157697"/>
              <a:gd name="connsiteY7685" fmla="*/ 641908 h 6852679"/>
              <a:gd name="connsiteX7686" fmla="*/ 432054 w 12157697"/>
              <a:gd name="connsiteY7686" fmla="*/ 653546 h 6852679"/>
              <a:gd name="connsiteX7687" fmla="*/ 404622 w 12157697"/>
              <a:gd name="connsiteY7687" fmla="*/ 653546 h 6852679"/>
              <a:gd name="connsiteX7688" fmla="*/ 404622 w 12157697"/>
              <a:gd name="connsiteY7688" fmla="*/ 629398 h 6852679"/>
              <a:gd name="connsiteX7689" fmla="*/ 386874 w 12157697"/>
              <a:gd name="connsiteY7689" fmla="*/ 612149 h 6852679"/>
              <a:gd name="connsiteX7690" fmla="*/ 378769 w 12157697"/>
              <a:gd name="connsiteY7690" fmla="*/ 620503 h 6852679"/>
              <a:gd name="connsiteX7691" fmla="*/ 359110 w 12157697"/>
              <a:gd name="connsiteY7691" fmla="*/ 601384 h 6852679"/>
              <a:gd name="connsiteX7692" fmla="*/ 378229 w 12157697"/>
              <a:gd name="connsiteY7692" fmla="*/ 581724 h 6852679"/>
              <a:gd name="connsiteX7693" fmla="*/ 397889 w 12157697"/>
              <a:gd name="connsiteY7693" fmla="*/ 600843 h 6852679"/>
              <a:gd name="connsiteX7694" fmla="*/ 389784 w 12157697"/>
              <a:gd name="connsiteY7694" fmla="*/ 609198 h 6852679"/>
              <a:gd name="connsiteX7695" fmla="*/ 407241 w 12157697"/>
              <a:gd name="connsiteY7695" fmla="*/ 626156 h 6852679"/>
              <a:gd name="connsiteX7696" fmla="*/ 432096 w 12157697"/>
              <a:gd name="connsiteY7696" fmla="*/ 626156 h 6852679"/>
              <a:gd name="connsiteX7697" fmla="*/ 432096 w 12157697"/>
              <a:gd name="connsiteY7697" fmla="*/ 637793 h 6852679"/>
              <a:gd name="connsiteX7698" fmla="*/ 492986 w 12157697"/>
              <a:gd name="connsiteY7698" fmla="*/ 637793 h 6852679"/>
              <a:gd name="connsiteX7699" fmla="*/ 417507 w 12157697"/>
              <a:gd name="connsiteY7699" fmla="*/ 564475 h 6852679"/>
              <a:gd name="connsiteX7700" fmla="*/ 338619 w 12157697"/>
              <a:gd name="connsiteY7700" fmla="*/ 564475 h 6852679"/>
              <a:gd name="connsiteX7701" fmla="*/ 337164 w 12157697"/>
              <a:gd name="connsiteY7701" fmla="*/ 563893 h 6852679"/>
              <a:gd name="connsiteX7702" fmla="*/ 307114 w 12157697"/>
              <a:gd name="connsiteY7702" fmla="*/ 534716 h 6852679"/>
              <a:gd name="connsiteX7703" fmla="*/ 299009 w 12157697"/>
              <a:gd name="connsiteY7703" fmla="*/ 543070 h 6852679"/>
              <a:gd name="connsiteX7704" fmla="*/ 279349 w 12157697"/>
              <a:gd name="connsiteY7704" fmla="*/ 523951 h 6852679"/>
              <a:gd name="connsiteX7705" fmla="*/ 298468 w 12157697"/>
              <a:gd name="connsiteY7705" fmla="*/ 504291 h 6852679"/>
              <a:gd name="connsiteX7706" fmla="*/ 318128 w 12157697"/>
              <a:gd name="connsiteY7706" fmla="*/ 523410 h 6852679"/>
              <a:gd name="connsiteX7707" fmla="*/ 310023 w 12157697"/>
              <a:gd name="connsiteY7707" fmla="*/ 531765 h 6852679"/>
              <a:gd name="connsiteX7708" fmla="*/ 339450 w 12157697"/>
              <a:gd name="connsiteY7708" fmla="*/ 560360 h 6852679"/>
              <a:gd name="connsiteX7709" fmla="*/ 413226 w 12157697"/>
              <a:gd name="connsiteY7709" fmla="*/ 560360 h 6852679"/>
              <a:gd name="connsiteX7710" fmla="*/ 337746 w 12157697"/>
              <a:gd name="connsiteY7710" fmla="*/ 487042 h 6852679"/>
              <a:gd name="connsiteX7711" fmla="*/ 272574 w 12157697"/>
              <a:gd name="connsiteY7711" fmla="*/ 487042 h 6852679"/>
              <a:gd name="connsiteX7712" fmla="*/ 272574 w 12157697"/>
              <a:gd name="connsiteY7712" fmla="*/ 498680 h 6852679"/>
              <a:gd name="connsiteX7713" fmla="*/ 245142 w 12157697"/>
              <a:gd name="connsiteY7713" fmla="*/ 498680 h 6852679"/>
              <a:gd name="connsiteX7714" fmla="*/ 9493011 w 12157697"/>
              <a:gd name="connsiteY7714" fmla="*/ 5694 h 6852679"/>
              <a:gd name="connsiteX7715" fmla="*/ 9520443 w 12157697"/>
              <a:gd name="connsiteY7715" fmla="*/ 5694 h 6852679"/>
              <a:gd name="connsiteX7716" fmla="*/ 9520443 w 12157697"/>
              <a:gd name="connsiteY7716" fmla="*/ 33126 h 6852679"/>
              <a:gd name="connsiteX7717" fmla="*/ 9508806 w 12157697"/>
              <a:gd name="connsiteY7717" fmla="*/ 33126 h 6852679"/>
              <a:gd name="connsiteX7718" fmla="*/ 9508806 w 12157697"/>
              <a:gd name="connsiteY7718" fmla="*/ 703090 h 6852679"/>
              <a:gd name="connsiteX7719" fmla="*/ 9517866 w 12157697"/>
              <a:gd name="connsiteY7719" fmla="*/ 703090 h 6852679"/>
              <a:gd name="connsiteX7720" fmla="*/ 9535281 w 12157697"/>
              <a:gd name="connsiteY7720" fmla="*/ 686132 h 6852679"/>
              <a:gd name="connsiteX7721" fmla="*/ 9527176 w 12157697"/>
              <a:gd name="connsiteY7721" fmla="*/ 677778 h 6852679"/>
              <a:gd name="connsiteX7722" fmla="*/ 9546836 w 12157697"/>
              <a:gd name="connsiteY7722" fmla="*/ 658659 h 6852679"/>
              <a:gd name="connsiteX7723" fmla="*/ 9565956 w 12157697"/>
              <a:gd name="connsiteY7723" fmla="*/ 678318 h 6852679"/>
              <a:gd name="connsiteX7724" fmla="*/ 9546296 w 12157697"/>
              <a:gd name="connsiteY7724" fmla="*/ 697438 h 6852679"/>
              <a:gd name="connsiteX7725" fmla="*/ 9538190 w 12157697"/>
              <a:gd name="connsiteY7725" fmla="*/ 689083 h 6852679"/>
              <a:gd name="connsiteX7726" fmla="*/ 9520443 w 12157697"/>
              <a:gd name="connsiteY7726" fmla="*/ 706332 h 6852679"/>
              <a:gd name="connsiteX7727" fmla="*/ 9520443 w 12157697"/>
              <a:gd name="connsiteY7727" fmla="*/ 730481 h 6852679"/>
              <a:gd name="connsiteX7728" fmla="*/ 9508806 w 12157697"/>
              <a:gd name="connsiteY7728" fmla="*/ 730481 h 6852679"/>
              <a:gd name="connsiteX7729" fmla="*/ 9508806 w 12157697"/>
              <a:gd name="connsiteY7729" fmla="*/ 866768 h 6852679"/>
              <a:gd name="connsiteX7730" fmla="*/ 9535281 w 12157697"/>
              <a:gd name="connsiteY7730" fmla="*/ 841040 h 6852679"/>
              <a:gd name="connsiteX7731" fmla="*/ 9527176 w 12157697"/>
              <a:gd name="connsiteY7731" fmla="*/ 832686 h 6852679"/>
              <a:gd name="connsiteX7732" fmla="*/ 9546836 w 12157697"/>
              <a:gd name="connsiteY7732" fmla="*/ 813566 h 6852679"/>
              <a:gd name="connsiteX7733" fmla="*/ 9565956 w 12157697"/>
              <a:gd name="connsiteY7733" fmla="*/ 833226 h 6852679"/>
              <a:gd name="connsiteX7734" fmla="*/ 9546296 w 12157697"/>
              <a:gd name="connsiteY7734" fmla="*/ 852345 h 6852679"/>
              <a:gd name="connsiteX7735" fmla="*/ 9538190 w 12157697"/>
              <a:gd name="connsiteY7735" fmla="*/ 843991 h 6852679"/>
              <a:gd name="connsiteX7736" fmla="*/ 9508806 w 12157697"/>
              <a:gd name="connsiteY7736" fmla="*/ 872545 h 6852679"/>
              <a:gd name="connsiteX7737" fmla="*/ 9508806 w 12157697"/>
              <a:gd name="connsiteY7737" fmla="*/ 1555186 h 6852679"/>
              <a:gd name="connsiteX7738" fmla="*/ 9520443 w 12157697"/>
              <a:gd name="connsiteY7738" fmla="*/ 1555186 h 6852679"/>
              <a:gd name="connsiteX7739" fmla="*/ 9520443 w 12157697"/>
              <a:gd name="connsiteY7739" fmla="*/ 1582618 h 6852679"/>
              <a:gd name="connsiteX7740" fmla="*/ 9508806 w 12157697"/>
              <a:gd name="connsiteY7740" fmla="*/ 1582618 h 6852679"/>
              <a:gd name="connsiteX7741" fmla="*/ 9508806 w 12157697"/>
              <a:gd name="connsiteY7741" fmla="*/ 2885930 h 6852679"/>
              <a:gd name="connsiteX7742" fmla="*/ 9508182 w 12157697"/>
              <a:gd name="connsiteY7742" fmla="*/ 2887426 h 6852679"/>
              <a:gd name="connsiteX7743" fmla="*/ 9507434 w 12157697"/>
              <a:gd name="connsiteY7743" fmla="*/ 2888174 h 6852679"/>
              <a:gd name="connsiteX7744" fmla="*/ 9348744 w 12157697"/>
              <a:gd name="connsiteY7744" fmla="*/ 3042375 h 6852679"/>
              <a:gd name="connsiteX7745" fmla="*/ 9229705 w 12157697"/>
              <a:gd name="connsiteY7745" fmla="*/ 3158047 h 6852679"/>
              <a:gd name="connsiteX7746" fmla="*/ 9201276 w 12157697"/>
              <a:gd name="connsiteY7746" fmla="*/ 3185686 h 6852679"/>
              <a:gd name="connsiteX7747" fmla="*/ 9199157 w 12157697"/>
              <a:gd name="connsiteY7747" fmla="*/ 3187765 h 6852679"/>
              <a:gd name="connsiteX7748" fmla="*/ 9207261 w 12157697"/>
              <a:gd name="connsiteY7748" fmla="*/ 3196119 h 6852679"/>
              <a:gd name="connsiteX7749" fmla="*/ 9187602 w 12157697"/>
              <a:gd name="connsiteY7749" fmla="*/ 3215238 h 6852679"/>
              <a:gd name="connsiteX7750" fmla="*/ 9179497 w 12157697"/>
              <a:gd name="connsiteY7750" fmla="*/ 3206884 h 6852679"/>
              <a:gd name="connsiteX7751" fmla="*/ 9132903 w 12157697"/>
              <a:gd name="connsiteY7751" fmla="*/ 3252105 h 6852679"/>
              <a:gd name="connsiteX7752" fmla="*/ 9131033 w 12157697"/>
              <a:gd name="connsiteY7752" fmla="*/ 3253934 h 6852679"/>
              <a:gd name="connsiteX7753" fmla="*/ 9110210 w 12157697"/>
              <a:gd name="connsiteY7753" fmla="*/ 3274175 h 6852679"/>
              <a:gd name="connsiteX7754" fmla="*/ 9110210 w 12157697"/>
              <a:gd name="connsiteY7754" fmla="*/ 3337061 h 6852679"/>
              <a:gd name="connsiteX7755" fmla="*/ 9121848 w 12157697"/>
              <a:gd name="connsiteY7755" fmla="*/ 3337061 h 6852679"/>
              <a:gd name="connsiteX7756" fmla="*/ 9121848 w 12157697"/>
              <a:gd name="connsiteY7756" fmla="*/ 3364493 h 6852679"/>
              <a:gd name="connsiteX7757" fmla="*/ 9110210 w 12157697"/>
              <a:gd name="connsiteY7757" fmla="*/ 3364493 h 6852679"/>
              <a:gd name="connsiteX7758" fmla="*/ 9110210 w 12157697"/>
              <a:gd name="connsiteY7758" fmla="*/ 4275527 h 6852679"/>
              <a:gd name="connsiteX7759" fmla="*/ 9128457 w 12157697"/>
              <a:gd name="connsiteY7759" fmla="*/ 4257779 h 6852679"/>
              <a:gd name="connsiteX7760" fmla="*/ 9128705 w 12157697"/>
              <a:gd name="connsiteY7760" fmla="*/ 4257529 h 6852679"/>
              <a:gd name="connsiteX7761" fmla="*/ 9129288 w 12157697"/>
              <a:gd name="connsiteY7761" fmla="*/ 4256947 h 6852679"/>
              <a:gd name="connsiteX7762" fmla="*/ 9166820 w 12157697"/>
              <a:gd name="connsiteY7762" fmla="*/ 4220496 h 6852679"/>
              <a:gd name="connsiteX7763" fmla="*/ 9176587 w 12157697"/>
              <a:gd name="connsiteY7763" fmla="*/ 4210978 h 6852679"/>
              <a:gd name="connsiteX7764" fmla="*/ 9168482 w 12157697"/>
              <a:gd name="connsiteY7764" fmla="*/ 4202624 h 6852679"/>
              <a:gd name="connsiteX7765" fmla="*/ 9185814 w 12157697"/>
              <a:gd name="connsiteY7765" fmla="*/ 4185791 h 6852679"/>
              <a:gd name="connsiteX7766" fmla="*/ 9185814 w 12157697"/>
              <a:gd name="connsiteY7766" fmla="*/ 4061681 h 6852679"/>
              <a:gd name="connsiteX7767" fmla="*/ 9174177 w 12157697"/>
              <a:gd name="connsiteY7767" fmla="*/ 4061681 h 6852679"/>
              <a:gd name="connsiteX7768" fmla="*/ 9174177 w 12157697"/>
              <a:gd name="connsiteY7768" fmla="*/ 4034250 h 6852679"/>
              <a:gd name="connsiteX7769" fmla="*/ 9201608 w 12157697"/>
              <a:gd name="connsiteY7769" fmla="*/ 4034250 h 6852679"/>
              <a:gd name="connsiteX7770" fmla="*/ 9201608 w 12157697"/>
              <a:gd name="connsiteY7770" fmla="*/ 4061681 h 6852679"/>
              <a:gd name="connsiteX7771" fmla="*/ 9189970 w 12157697"/>
              <a:gd name="connsiteY7771" fmla="*/ 4061681 h 6852679"/>
              <a:gd name="connsiteX7772" fmla="*/ 9189970 w 12157697"/>
              <a:gd name="connsiteY7772" fmla="*/ 4185375 h 6852679"/>
              <a:gd name="connsiteX7773" fmla="*/ 9196288 w 12157697"/>
              <a:gd name="connsiteY7773" fmla="*/ 4191859 h 6852679"/>
              <a:gd name="connsiteX7774" fmla="*/ 9208009 w 12157697"/>
              <a:gd name="connsiteY7774" fmla="*/ 4180470 h 6852679"/>
              <a:gd name="connsiteX7775" fmla="*/ 9247495 w 12157697"/>
              <a:gd name="connsiteY7775" fmla="*/ 4142066 h 6852679"/>
              <a:gd name="connsiteX7776" fmla="*/ 9265534 w 12157697"/>
              <a:gd name="connsiteY7776" fmla="*/ 4124526 h 6852679"/>
              <a:gd name="connsiteX7777" fmla="*/ 9265534 w 12157697"/>
              <a:gd name="connsiteY7777" fmla="*/ 3519359 h 6852679"/>
              <a:gd name="connsiteX7778" fmla="*/ 9253895 w 12157697"/>
              <a:gd name="connsiteY7778" fmla="*/ 3519359 h 6852679"/>
              <a:gd name="connsiteX7779" fmla="*/ 9253895 w 12157697"/>
              <a:gd name="connsiteY7779" fmla="*/ 3491927 h 6852679"/>
              <a:gd name="connsiteX7780" fmla="*/ 9265534 w 12157697"/>
              <a:gd name="connsiteY7780" fmla="*/ 3491927 h 6852679"/>
              <a:gd name="connsiteX7781" fmla="*/ 9265534 w 12157697"/>
              <a:gd name="connsiteY7781" fmla="*/ 3195787 h 6852679"/>
              <a:gd name="connsiteX7782" fmla="*/ 9266157 w 12157697"/>
              <a:gd name="connsiteY7782" fmla="*/ 3194290 h 6852679"/>
              <a:gd name="connsiteX7783" fmla="*/ 9268360 w 12157697"/>
              <a:gd name="connsiteY7783" fmla="*/ 3192129 h 6852679"/>
              <a:gd name="connsiteX7784" fmla="*/ 9393508 w 12157697"/>
              <a:gd name="connsiteY7784" fmla="*/ 3070555 h 6852679"/>
              <a:gd name="connsiteX7785" fmla="*/ 9428047 w 12157697"/>
              <a:gd name="connsiteY7785" fmla="*/ 3036972 h 6852679"/>
              <a:gd name="connsiteX7786" fmla="*/ 9497251 w 12157697"/>
              <a:gd name="connsiteY7786" fmla="*/ 2969723 h 6852679"/>
              <a:gd name="connsiteX7787" fmla="*/ 9508930 w 12157697"/>
              <a:gd name="connsiteY7787" fmla="*/ 2958375 h 6852679"/>
              <a:gd name="connsiteX7788" fmla="*/ 9523478 w 12157697"/>
              <a:gd name="connsiteY7788" fmla="*/ 2944243 h 6852679"/>
              <a:gd name="connsiteX7789" fmla="*/ 9562838 w 12157697"/>
              <a:gd name="connsiteY7789" fmla="*/ 2906005 h 6852679"/>
              <a:gd name="connsiteX7790" fmla="*/ 9584534 w 12157697"/>
              <a:gd name="connsiteY7790" fmla="*/ 2884932 h 6852679"/>
              <a:gd name="connsiteX7791" fmla="*/ 9584534 w 12157697"/>
              <a:gd name="connsiteY7791" fmla="*/ 2512231 h 6852679"/>
              <a:gd name="connsiteX7792" fmla="*/ 9572896 w 12157697"/>
              <a:gd name="connsiteY7792" fmla="*/ 2512231 h 6852679"/>
              <a:gd name="connsiteX7793" fmla="*/ 9572896 w 12157697"/>
              <a:gd name="connsiteY7793" fmla="*/ 2484799 h 6852679"/>
              <a:gd name="connsiteX7794" fmla="*/ 9584534 w 12157697"/>
              <a:gd name="connsiteY7794" fmla="*/ 2484799 h 6852679"/>
              <a:gd name="connsiteX7795" fmla="*/ 9584534 w 12157697"/>
              <a:gd name="connsiteY7795" fmla="*/ 2279807 h 6852679"/>
              <a:gd name="connsiteX7796" fmla="*/ 9572896 w 12157697"/>
              <a:gd name="connsiteY7796" fmla="*/ 2279807 h 6852679"/>
              <a:gd name="connsiteX7797" fmla="*/ 9572896 w 12157697"/>
              <a:gd name="connsiteY7797" fmla="*/ 2252375 h 6852679"/>
              <a:gd name="connsiteX7798" fmla="*/ 9584534 w 12157697"/>
              <a:gd name="connsiteY7798" fmla="*/ 2252375 h 6852679"/>
              <a:gd name="connsiteX7799" fmla="*/ 9584534 w 12157697"/>
              <a:gd name="connsiteY7799" fmla="*/ 2202332 h 6852679"/>
              <a:gd name="connsiteX7800" fmla="*/ 9572896 w 12157697"/>
              <a:gd name="connsiteY7800" fmla="*/ 2202332 h 6852679"/>
              <a:gd name="connsiteX7801" fmla="*/ 9572896 w 12157697"/>
              <a:gd name="connsiteY7801" fmla="*/ 2174901 h 6852679"/>
              <a:gd name="connsiteX7802" fmla="*/ 9584534 w 12157697"/>
              <a:gd name="connsiteY7802" fmla="*/ 2174901 h 6852679"/>
              <a:gd name="connsiteX7803" fmla="*/ 9584534 w 12157697"/>
              <a:gd name="connsiteY7803" fmla="*/ 1427628 h 6852679"/>
              <a:gd name="connsiteX7804" fmla="*/ 9572896 w 12157697"/>
              <a:gd name="connsiteY7804" fmla="*/ 1427628 h 6852679"/>
              <a:gd name="connsiteX7805" fmla="*/ 9572896 w 12157697"/>
              <a:gd name="connsiteY7805" fmla="*/ 1400196 h 6852679"/>
              <a:gd name="connsiteX7806" fmla="*/ 9584534 w 12157697"/>
              <a:gd name="connsiteY7806" fmla="*/ 1400196 h 6852679"/>
              <a:gd name="connsiteX7807" fmla="*/ 9584534 w 12157697"/>
              <a:gd name="connsiteY7807" fmla="*/ 497974 h 6852679"/>
              <a:gd name="connsiteX7808" fmla="*/ 9572896 w 12157697"/>
              <a:gd name="connsiteY7808" fmla="*/ 497974 h 6852679"/>
              <a:gd name="connsiteX7809" fmla="*/ 9572896 w 12157697"/>
              <a:gd name="connsiteY7809" fmla="*/ 470542 h 6852679"/>
              <a:gd name="connsiteX7810" fmla="*/ 9600329 w 12157697"/>
              <a:gd name="connsiteY7810" fmla="*/ 470542 h 6852679"/>
              <a:gd name="connsiteX7811" fmla="*/ 9600329 w 12157697"/>
              <a:gd name="connsiteY7811" fmla="*/ 497974 h 6852679"/>
              <a:gd name="connsiteX7812" fmla="*/ 9588691 w 12157697"/>
              <a:gd name="connsiteY7812" fmla="*/ 497974 h 6852679"/>
              <a:gd name="connsiteX7813" fmla="*/ 9588691 w 12157697"/>
              <a:gd name="connsiteY7813" fmla="*/ 944159 h 6852679"/>
              <a:gd name="connsiteX7814" fmla="*/ 9615166 w 12157697"/>
              <a:gd name="connsiteY7814" fmla="*/ 918431 h 6852679"/>
              <a:gd name="connsiteX7815" fmla="*/ 9607062 w 12157697"/>
              <a:gd name="connsiteY7815" fmla="*/ 910077 h 6852679"/>
              <a:gd name="connsiteX7816" fmla="*/ 9626721 w 12157697"/>
              <a:gd name="connsiteY7816" fmla="*/ 890958 h 6852679"/>
              <a:gd name="connsiteX7817" fmla="*/ 9645841 w 12157697"/>
              <a:gd name="connsiteY7817" fmla="*/ 910618 h 6852679"/>
              <a:gd name="connsiteX7818" fmla="*/ 9626181 w 12157697"/>
              <a:gd name="connsiteY7818" fmla="*/ 929737 h 6852679"/>
              <a:gd name="connsiteX7819" fmla="*/ 9618076 w 12157697"/>
              <a:gd name="connsiteY7819" fmla="*/ 921382 h 6852679"/>
              <a:gd name="connsiteX7820" fmla="*/ 9588691 w 12157697"/>
              <a:gd name="connsiteY7820" fmla="*/ 949937 h 6852679"/>
              <a:gd name="connsiteX7821" fmla="*/ 9588691 w 12157697"/>
              <a:gd name="connsiteY7821" fmla="*/ 1331491 h 6852679"/>
              <a:gd name="connsiteX7822" fmla="*/ 9615166 w 12157697"/>
              <a:gd name="connsiteY7822" fmla="*/ 1305763 h 6852679"/>
              <a:gd name="connsiteX7823" fmla="*/ 9607062 w 12157697"/>
              <a:gd name="connsiteY7823" fmla="*/ 1297409 h 6852679"/>
              <a:gd name="connsiteX7824" fmla="*/ 9626721 w 12157697"/>
              <a:gd name="connsiteY7824" fmla="*/ 1278289 h 6852679"/>
              <a:gd name="connsiteX7825" fmla="*/ 9645841 w 12157697"/>
              <a:gd name="connsiteY7825" fmla="*/ 1297949 h 6852679"/>
              <a:gd name="connsiteX7826" fmla="*/ 9626181 w 12157697"/>
              <a:gd name="connsiteY7826" fmla="*/ 1317068 h 6852679"/>
              <a:gd name="connsiteX7827" fmla="*/ 9618076 w 12157697"/>
              <a:gd name="connsiteY7827" fmla="*/ 1308714 h 6852679"/>
              <a:gd name="connsiteX7828" fmla="*/ 9588691 w 12157697"/>
              <a:gd name="connsiteY7828" fmla="*/ 1337268 h 6852679"/>
              <a:gd name="connsiteX7829" fmla="*/ 9588691 w 12157697"/>
              <a:gd name="connsiteY7829" fmla="*/ 1400154 h 6852679"/>
              <a:gd name="connsiteX7830" fmla="*/ 9600329 w 12157697"/>
              <a:gd name="connsiteY7830" fmla="*/ 1400154 h 6852679"/>
              <a:gd name="connsiteX7831" fmla="*/ 9600329 w 12157697"/>
              <a:gd name="connsiteY7831" fmla="*/ 1427586 h 6852679"/>
              <a:gd name="connsiteX7832" fmla="*/ 9588691 w 12157697"/>
              <a:gd name="connsiteY7832" fmla="*/ 1427586 h 6852679"/>
              <a:gd name="connsiteX7833" fmla="*/ 9588691 w 12157697"/>
              <a:gd name="connsiteY7833" fmla="*/ 2174859 h 6852679"/>
              <a:gd name="connsiteX7834" fmla="*/ 9600329 w 12157697"/>
              <a:gd name="connsiteY7834" fmla="*/ 2174859 h 6852679"/>
              <a:gd name="connsiteX7835" fmla="*/ 9600329 w 12157697"/>
              <a:gd name="connsiteY7835" fmla="*/ 2202291 h 6852679"/>
              <a:gd name="connsiteX7836" fmla="*/ 9588691 w 12157697"/>
              <a:gd name="connsiteY7836" fmla="*/ 2202291 h 6852679"/>
              <a:gd name="connsiteX7837" fmla="*/ 9588691 w 12157697"/>
              <a:gd name="connsiteY7837" fmla="*/ 2252333 h 6852679"/>
              <a:gd name="connsiteX7838" fmla="*/ 9600329 w 12157697"/>
              <a:gd name="connsiteY7838" fmla="*/ 2252333 h 6852679"/>
              <a:gd name="connsiteX7839" fmla="*/ 9600329 w 12157697"/>
              <a:gd name="connsiteY7839" fmla="*/ 2279766 h 6852679"/>
              <a:gd name="connsiteX7840" fmla="*/ 9588691 w 12157697"/>
              <a:gd name="connsiteY7840" fmla="*/ 2279766 h 6852679"/>
              <a:gd name="connsiteX7841" fmla="*/ 9588691 w 12157697"/>
              <a:gd name="connsiteY7841" fmla="*/ 2484757 h 6852679"/>
              <a:gd name="connsiteX7842" fmla="*/ 9600329 w 12157697"/>
              <a:gd name="connsiteY7842" fmla="*/ 2484757 h 6852679"/>
              <a:gd name="connsiteX7843" fmla="*/ 9600329 w 12157697"/>
              <a:gd name="connsiteY7843" fmla="*/ 2512189 h 6852679"/>
              <a:gd name="connsiteX7844" fmla="*/ 9588691 w 12157697"/>
              <a:gd name="connsiteY7844" fmla="*/ 2512189 h 6852679"/>
              <a:gd name="connsiteX7845" fmla="*/ 9588691 w 12157697"/>
              <a:gd name="connsiteY7845" fmla="*/ 2880859 h 6852679"/>
              <a:gd name="connsiteX7846" fmla="*/ 9664045 w 12157697"/>
              <a:gd name="connsiteY7846" fmla="*/ 2807624 h 6852679"/>
              <a:gd name="connsiteX7847" fmla="*/ 9664212 w 12157697"/>
              <a:gd name="connsiteY7847" fmla="*/ 2807457 h 6852679"/>
              <a:gd name="connsiteX7848" fmla="*/ 9664212 w 12157697"/>
              <a:gd name="connsiteY7848" fmla="*/ 1814918 h 6852679"/>
              <a:gd name="connsiteX7849" fmla="*/ 9652574 w 12157697"/>
              <a:gd name="connsiteY7849" fmla="*/ 1814918 h 6852679"/>
              <a:gd name="connsiteX7850" fmla="*/ 9652574 w 12157697"/>
              <a:gd name="connsiteY7850" fmla="*/ 1787486 h 6852679"/>
              <a:gd name="connsiteX7851" fmla="*/ 9664212 w 12157697"/>
              <a:gd name="connsiteY7851" fmla="*/ 1787486 h 6852679"/>
              <a:gd name="connsiteX7852" fmla="*/ 9664212 w 12157697"/>
              <a:gd name="connsiteY7852" fmla="*/ 1040213 h 6852679"/>
              <a:gd name="connsiteX7853" fmla="*/ 9652574 w 12157697"/>
              <a:gd name="connsiteY7853" fmla="*/ 1040213 h 6852679"/>
              <a:gd name="connsiteX7854" fmla="*/ 9652574 w 12157697"/>
              <a:gd name="connsiteY7854" fmla="*/ 1012781 h 6852679"/>
              <a:gd name="connsiteX7855" fmla="*/ 9664212 w 12157697"/>
              <a:gd name="connsiteY7855" fmla="*/ 1012781 h 6852679"/>
              <a:gd name="connsiteX7856" fmla="*/ 9664212 w 12157697"/>
              <a:gd name="connsiteY7856" fmla="*/ 420458 h 6852679"/>
              <a:gd name="connsiteX7857" fmla="*/ 9652574 w 12157697"/>
              <a:gd name="connsiteY7857" fmla="*/ 420458 h 6852679"/>
              <a:gd name="connsiteX7858" fmla="*/ 9652574 w 12157697"/>
              <a:gd name="connsiteY7858" fmla="*/ 393026 h 6852679"/>
              <a:gd name="connsiteX7859" fmla="*/ 9680006 w 12157697"/>
              <a:gd name="connsiteY7859" fmla="*/ 393026 h 6852679"/>
              <a:gd name="connsiteX7860" fmla="*/ 9680006 w 12157697"/>
              <a:gd name="connsiteY7860" fmla="*/ 420458 h 6852679"/>
              <a:gd name="connsiteX7861" fmla="*/ 9668368 w 12157697"/>
              <a:gd name="connsiteY7861" fmla="*/ 420458 h 6852679"/>
              <a:gd name="connsiteX7862" fmla="*/ 9668368 w 12157697"/>
              <a:gd name="connsiteY7862" fmla="*/ 1012864 h 6852679"/>
              <a:gd name="connsiteX7863" fmla="*/ 9680006 w 12157697"/>
              <a:gd name="connsiteY7863" fmla="*/ 1012864 h 6852679"/>
              <a:gd name="connsiteX7864" fmla="*/ 9680006 w 12157697"/>
              <a:gd name="connsiteY7864" fmla="*/ 1040296 h 6852679"/>
              <a:gd name="connsiteX7865" fmla="*/ 9668368 w 12157697"/>
              <a:gd name="connsiteY7865" fmla="*/ 1040296 h 6852679"/>
              <a:gd name="connsiteX7866" fmla="*/ 9668368 w 12157697"/>
              <a:gd name="connsiteY7866" fmla="*/ 1254058 h 6852679"/>
              <a:gd name="connsiteX7867" fmla="*/ 9694844 w 12157697"/>
              <a:gd name="connsiteY7867" fmla="*/ 1228330 h 6852679"/>
              <a:gd name="connsiteX7868" fmla="*/ 9686739 w 12157697"/>
              <a:gd name="connsiteY7868" fmla="*/ 1219976 h 6852679"/>
              <a:gd name="connsiteX7869" fmla="*/ 9706398 w 12157697"/>
              <a:gd name="connsiteY7869" fmla="*/ 1200856 h 6852679"/>
              <a:gd name="connsiteX7870" fmla="*/ 9725518 w 12157697"/>
              <a:gd name="connsiteY7870" fmla="*/ 1220516 h 6852679"/>
              <a:gd name="connsiteX7871" fmla="*/ 9705858 w 12157697"/>
              <a:gd name="connsiteY7871" fmla="*/ 1239635 h 6852679"/>
              <a:gd name="connsiteX7872" fmla="*/ 9697754 w 12157697"/>
              <a:gd name="connsiteY7872" fmla="*/ 1231281 h 6852679"/>
              <a:gd name="connsiteX7873" fmla="*/ 9668368 w 12157697"/>
              <a:gd name="connsiteY7873" fmla="*/ 1259835 h 6852679"/>
              <a:gd name="connsiteX7874" fmla="*/ 9668368 w 12157697"/>
              <a:gd name="connsiteY7874" fmla="*/ 1787527 h 6852679"/>
              <a:gd name="connsiteX7875" fmla="*/ 9680006 w 12157697"/>
              <a:gd name="connsiteY7875" fmla="*/ 1787527 h 6852679"/>
              <a:gd name="connsiteX7876" fmla="*/ 9680006 w 12157697"/>
              <a:gd name="connsiteY7876" fmla="*/ 1814959 h 6852679"/>
              <a:gd name="connsiteX7877" fmla="*/ 9668368 w 12157697"/>
              <a:gd name="connsiteY7877" fmla="*/ 1814959 h 6852679"/>
              <a:gd name="connsiteX7878" fmla="*/ 9668368 w 12157697"/>
              <a:gd name="connsiteY7878" fmla="*/ 2803467 h 6852679"/>
              <a:gd name="connsiteX7879" fmla="*/ 9734787 w 12157697"/>
              <a:gd name="connsiteY7879" fmla="*/ 2738960 h 6852679"/>
              <a:gd name="connsiteX7880" fmla="*/ 9726682 w 12157697"/>
              <a:gd name="connsiteY7880" fmla="*/ 2730606 h 6852679"/>
              <a:gd name="connsiteX7881" fmla="*/ 9744014 w 12157697"/>
              <a:gd name="connsiteY7881" fmla="*/ 2713814 h 6852679"/>
              <a:gd name="connsiteX7882" fmla="*/ 9744014 w 12157697"/>
              <a:gd name="connsiteY7882" fmla="*/ 1505102 h 6852679"/>
              <a:gd name="connsiteX7883" fmla="*/ 9732376 w 12157697"/>
              <a:gd name="connsiteY7883" fmla="*/ 1505102 h 6852679"/>
              <a:gd name="connsiteX7884" fmla="*/ 9732376 w 12157697"/>
              <a:gd name="connsiteY7884" fmla="*/ 1477670 h 6852679"/>
              <a:gd name="connsiteX7885" fmla="*/ 9744014 w 12157697"/>
              <a:gd name="connsiteY7885" fmla="*/ 1477670 h 6852679"/>
              <a:gd name="connsiteX7886" fmla="*/ 9744014 w 12157697"/>
              <a:gd name="connsiteY7886" fmla="*/ 807872 h 6852679"/>
              <a:gd name="connsiteX7887" fmla="*/ 9732376 w 12157697"/>
              <a:gd name="connsiteY7887" fmla="*/ 807872 h 6852679"/>
              <a:gd name="connsiteX7888" fmla="*/ 9732376 w 12157697"/>
              <a:gd name="connsiteY7888" fmla="*/ 780440 h 6852679"/>
              <a:gd name="connsiteX7889" fmla="*/ 9744014 w 12157697"/>
              <a:gd name="connsiteY7889" fmla="*/ 780440 h 6852679"/>
              <a:gd name="connsiteX7890" fmla="*/ 9744014 w 12157697"/>
              <a:gd name="connsiteY7890" fmla="*/ 716682 h 6852679"/>
              <a:gd name="connsiteX7891" fmla="*/ 9744638 w 12157697"/>
              <a:gd name="connsiteY7891" fmla="*/ 715185 h 6852679"/>
              <a:gd name="connsiteX7892" fmla="*/ 9774646 w 12157697"/>
              <a:gd name="connsiteY7892" fmla="*/ 686008 h 6852679"/>
              <a:gd name="connsiteX7893" fmla="*/ 9766542 w 12157697"/>
              <a:gd name="connsiteY7893" fmla="*/ 677653 h 6852679"/>
              <a:gd name="connsiteX7894" fmla="*/ 9786201 w 12157697"/>
              <a:gd name="connsiteY7894" fmla="*/ 658534 h 6852679"/>
              <a:gd name="connsiteX7895" fmla="*/ 9805320 w 12157697"/>
              <a:gd name="connsiteY7895" fmla="*/ 678194 h 6852679"/>
              <a:gd name="connsiteX7896" fmla="*/ 9785660 w 12157697"/>
              <a:gd name="connsiteY7896" fmla="*/ 697313 h 6852679"/>
              <a:gd name="connsiteX7897" fmla="*/ 9777556 w 12157697"/>
              <a:gd name="connsiteY7897" fmla="*/ 688959 h 6852679"/>
              <a:gd name="connsiteX7898" fmla="*/ 9748170 w 12157697"/>
              <a:gd name="connsiteY7898" fmla="*/ 717513 h 6852679"/>
              <a:gd name="connsiteX7899" fmla="*/ 9748170 w 12157697"/>
              <a:gd name="connsiteY7899" fmla="*/ 780399 h 6852679"/>
              <a:gd name="connsiteX7900" fmla="*/ 9759808 w 12157697"/>
              <a:gd name="connsiteY7900" fmla="*/ 780399 h 6852679"/>
              <a:gd name="connsiteX7901" fmla="*/ 9759808 w 12157697"/>
              <a:gd name="connsiteY7901" fmla="*/ 807831 h 6852679"/>
              <a:gd name="connsiteX7902" fmla="*/ 9748170 w 12157697"/>
              <a:gd name="connsiteY7902" fmla="*/ 807831 h 6852679"/>
              <a:gd name="connsiteX7903" fmla="*/ 9748170 w 12157697"/>
              <a:gd name="connsiteY7903" fmla="*/ 1331491 h 6852679"/>
              <a:gd name="connsiteX7904" fmla="*/ 9774646 w 12157697"/>
              <a:gd name="connsiteY7904" fmla="*/ 1305763 h 6852679"/>
              <a:gd name="connsiteX7905" fmla="*/ 9766542 w 12157697"/>
              <a:gd name="connsiteY7905" fmla="*/ 1297409 h 6852679"/>
              <a:gd name="connsiteX7906" fmla="*/ 9786201 w 12157697"/>
              <a:gd name="connsiteY7906" fmla="*/ 1278289 h 6852679"/>
              <a:gd name="connsiteX7907" fmla="*/ 9805320 w 12157697"/>
              <a:gd name="connsiteY7907" fmla="*/ 1297949 h 6852679"/>
              <a:gd name="connsiteX7908" fmla="*/ 9785660 w 12157697"/>
              <a:gd name="connsiteY7908" fmla="*/ 1317068 h 6852679"/>
              <a:gd name="connsiteX7909" fmla="*/ 9777556 w 12157697"/>
              <a:gd name="connsiteY7909" fmla="*/ 1308714 h 6852679"/>
              <a:gd name="connsiteX7910" fmla="*/ 9748170 w 12157697"/>
              <a:gd name="connsiteY7910" fmla="*/ 1337268 h 6852679"/>
              <a:gd name="connsiteX7911" fmla="*/ 9748170 w 12157697"/>
              <a:gd name="connsiteY7911" fmla="*/ 1477587 h 6852679"/>
              <a:gd name="connsiteX7912" fmla="*/ 9759808 w 12157697"/>
              <a:gd name="connsiteY7912" fmla="*/ 1477587 h 6852679"/>
              <a:gd name="connsiteX7913" fmla="*/ 9759808 w 12157697"/>
              <a:gd name="connsiteY7913" fmla="*/ 1505019 h 6852679"/>
              <a:gd name="connsiteX7914" fmla="*/ 9748170 w 12157697"/>
              <a:gd name="connsiteY7914" fmla="*/ 1505019 h 6852679"/>
              <a:gd name="connsiteX7915" fmla="*/ 9748170 w 12157697"/>
              <a:gd name="connsiteY7915" fmla="*/ 2713274 h 6852679"/>
              <a:gd name="connsiteX7916" fmla="*/ 9765503 w 12157697"/>
              <a:gd name="connsiteY7916" fmla="*/ 2731146 h 6852679"/>
              <a:gd name="connsiteX7917" fmla="*/ 9745802 w 12157697"/>
              <a:gd name="connsiteY7917" fmla="*/ 2750266 h 6852679"/>
              <a:gd name="connsiteX7918" fmla="*/ 9737696 w 12157697"/>
              <a:gd name="connsiteY7918" fmla="*/ 2741911 h 6852679"/>
              <a:gd name="connsiteX7919" fmla="*/ 9658060 w 12157697"/>
              <a:gd name="connsiteY7919" fmla="*/ 2819261 h 6852679"/>
              <a:gd name="connsiteX7920" fmla="*/ 9588150 w 12157697"/>
              <a:gd name="connsiteY7920" fmla="*/ 2887218 h 6852679"/>
              <a:gd name="connsiteX7921" fmla="*/ 9588108 w 12157697"/>
              <a:gd name="connsiteY7921" fmla="*/ 2887301 h 6852679"/>
              <a:gd name="connsiteX7922" fmla="*/ 9550701 w 12157697"/>
              <a:gd name="connsiteY7922" fmla="*/ 2923628 h 6852679"/>
              <a:gd name="connsiteX7923" fmla="*/ 9404605 w 12157697"/>
              <a:gd name="connsiteY7923" fmla="*/ 3065609 h 6852679"/>
              <a:gd name="connsiteX7924" fmla="*/ 9269731 w 12157697"/>
              <a:gd name="connsiteY7924" fmla="*/ 3196618 h 6852679"/>
              <a:gd name="connsiteX7925" fmla="*/ 9269731 w 12157697"/>
              <a:gd name="connsiteY7925" fmla="*/ 3491886 h 6852679"/>
              <a:gd name="connsiteX7926" fmla="*/ 9281370 w 12157697"/>
              <a:gd name="connsiteY7926" fmla="*/ 3491886 h 6852679"/>
              <a:gd name="connsiteX7927" fmla="*/ 9281370 w 12157697"/>
              <a:gd name="connsiteY7927" fmla="*/ 3519318 h 6852679"/>
              <a:gd name="connsiteX7928" fmla="*/ 9269731 w 12157697"/>
              <a:gd name="connsiteY7928" fmla="*/ 3519318 h 6852679"/>
              <a:gd name="connsiteX7929" fmla="*/ 9269731 w 12157697"/>
              <a:gd name="connsiteY7929" fmla="*/ 4120494 h 6852679"/>
              <a:gd name="connsiteX7930" fmla="*/ 9271976 w 12157697"/>
              <a:gd name="connsiteY7930" fmla="*/ 4118333 h 6852679"/>
              <a:gd name="connsiteX7931" fmla="*/ 9304312 w 12157697"/>
              <a:gd name="connsiteY7931" fmla="*/ 4086911 h 6852679"/>
              <a:gd name="connsiteX7932" fmla="*/ 9345377 w 12157697"/>
              <a:gd name="connsiteY7932" fmla="*/ 4047010 h 6852679"/>
              <a:gd name="connsiteX7933" fmla="*/ 9345377 w 12157697"/>
              <a:gd name="connsiteY7933" fmla="*/ 3364369 h 6852679"/>
              <a:gd name="connsiteX7934" fmla="*/ 9333739 w 12157697"/>
              <a:gd name="connsiteY7934" fmla="*/ 3364369 h 6852679"/>
              <a:gd name="connsiteX7935" fmla="*/ 9333739 w 12157697"/>
              <a:gd name="connsiteY7935" fmla="*/ 3336936 h 6852679"/>
              <a:gd name="connsiteX7936" fmla="*/ 9345377 w 12157697"/>
              <a:gd name="connsiteY7936" fmla="*/ 3336936 h 6852679"/>
              <a:gd name="connsiteX7937" fmla="*/ 9345377 w 12157697"/>
              <a:gd name="connsiteY7937" fmla="*/ 3195703 h 6852679"/>
              <a:gd name="connsiteX7938" fmla="*/ 9346000 w 12157697"/>
              <a:gd name="connsiteY7938" fmla="*/ 3194207 h 6852679"/>
              <a:gd name="connsiteX7939" fmla="*/ 9346167 w 12157697"/>
              <a:gd name="connsiteY7939" fmla="*/ 3194041 h 6852679"/>
              <a:gd name="connsiteX7940" fmla="*/ 9353399 w 12157697"/>
              <a:gd name="connsiteY7940" fmla="*/ 3187017 h 6852679"/>
              <a:gd name="connsiteX7941" fmla="*/ 9353898 w 12157697"/>
              <a:gd name="connsiteY7941" fmla="*/ 3186518 h 6852679"/>
              <a:gd name="connsiteX7942" fmla="*/ 9359592 w 12157697"/>
              <a:gd name="connsiteY7942" fmla="*/ 3180948 h 6852679"/>
              <a:gd name="connsiteX7943" fmla="*/ 9359800 w 12157697"/>
              <a:gd name="connsiteY7943" fmla="*/ 3180782 h 6852679"/>
              <a:gd name="connsiteX7944" fmla="*/ 9363083 w 12157697"/>
              <a:gd name="connsiteY7944" fmla="*/ 3177582 h 6852679"/>
              <a:gd name="connsiteX7945" fmla="*/ 9367696 w 12157697"/>
              <a:gd name="connsiteY7945" fmla="*/ 3173093 h 6852679"/>
              <a:gd name="connsiteX7946" fmla="*/ 9369359 w 12157697"/>
              <a:gd name="connsiteY7946" fmla="*/ 3171473 h 6852679"/>
              <a:gd name="connsiteX7947" fmla="*/ 9370648 w 12157697"/>
              <a:gd name="connsiteY7947" fmla="*/ 3170225 h 6852679"/>
              <a:gd name="connsiteX7948" fmla="*/ 9376217 w 12157697"/>
              <a:gd name="connsiteY7948" fmla="*/ 3164822 h 6852679"/>
              <a:gd name="connsiteX7949" fmla="*/ 9380831 w 12157697"/>
              <a:gd name="connsiteY7949" fmla="*/ 3160333 h 6852679"/>
              <a:gd name="connsiteX7950" fmla="*/ 9494507 w 12157697"/>
              <a:gd name="connsiteY7950" fmla="*/ 3049898 h 6852679"/>
              <a:gd name="connsiteX7951" fmla="*/ 9534492 w 12157697"/>
              <a:gd name="connsiteY7951" fmla="*/ 3011036 h 6852679"/>
              <a:gd name="connsiteX7952" fmla="*/ 9546711 w 12157697"/>
              <a:gd name="connsiteY7952" fmla="*/ 2999149 h 6852679"/>
              <a:gd name="connsiteX7953" fmla="*/ 9638734 w 12157697"/>
              <a:gd name="connsiteY7953" fmla="*/ 2909704 h 6852679"/>
              <a:gd name="connsiteX7954" fmla="*/ 9664835 w 12157697"/>
              <a:gd name="connsiteY7954" fmla="*/ 2884309 h 6852679"/>
              <a:gd name="connsiteX7955" fmla="*/ 9791687 w 12157697"/>
              <a:gd name="connsiteY7955" fmla="*/ 2761072 h 6852679"/>
              <a:gd name="connsiteX7956" fmla="*/ 9823650 w 12157697"/>
              <a:gd name="connsiteY7956" fmla="*/ 2729983 h 6852679"/>
              <a:gd name="connsiteX7957" fmla="*/ 9823650 w 12157697"/>
              <a:gd name="connsiteY7957" fmla="*/ 1350111 h 6852679"/>
              <a:gd name="connsiteX7958" fmla="*/ 9812012 w 12157697"/>
              <a:gd name="connsiteY7958" fmla="*/ 1350111 h 6852679"/>
              <a:gd name="connsiteX7959" fmla="*/ 9812012 w 12157697"/>
              <a:gd name="connsiteY7959" fmla="*/ 1322679 h 6852679"/>
              <a:gd name="connsiteX7960" fmla="*/ 9823650 w 12157697"/>
              <a:gd name="connsiteY7960" fmla="*/ 1322679 h 6852679"/>
              <a:gd name="connsiteX7961" fmla="*/ 9823650 w 12157697"/>
              <a:gd name="connsiteY7961" fmla="*/ 33126 h 6852679"/>
              <a:gd name="connsiteX7962" fmla="*/ 9812012 w 12157697"/>
              <a:gd name="connsiteY7962" fmla="*/ 33126 h 6852679"/>
              <a:gd name="connsiteX7963" fmla="*/ 9812012 w 12157697"/>
              <a:gd name="connsiteY7963" fmla="*/ 5694 h 6852679"/>
              <a:gd name="connsiteX7964" fmla="*/ 9839444 w 12157697"/>
              <a:gd name="connsiteY7964" fmla="*/ 5694 h 6852679"/>
              <a:gd name="connsiteX7965" fmla="*/ 9839444 w 12157697"/>
              <a:gd name="connsiteY7965" fmla="*/ 33126 h 6852679"/>
              <a:gd name="connsiteX7966" fmla="*/ 9827807 w 12157697"/>
              <a:gd name="connsiteY7966" fmla="*/ 33126 h 6852679"/>
              <a:gd name="connsiteX7967" fmla="*/ 9827807 w 12157697"/>
              <a:gd name="connsiteY7967" fmla="*/ 1322596 h 6852679"/>
              <a:gd name="connsiteX7968" fmla="*/ 9839444 w 12157697"/>
              <a:gd name="connsiteY7968" fmla="*/ 1322596 h 6852679"/>
              <a:gd name="connsiteX7969" fmla="*/ 9839444 w 12157697"/>
              <a:gd name="connsiteY7969" fmla="*/ 1350028 h 6852679"/>
              <a:gd name="connsiteX7970" fmla="*/ 9827807 w 12157697"/>
              <a:gd name="connsiteY7970" fmla="*/ 1350028 h 6852679"/>
              <a:gd name="connsiteX7971" fmla="*/ 9827807 w 12157697"/>
              <a:gd name="connsiteY7971" fmla="*/ 1718739 h 6852679"/>
              <a:gd name="connsiteX7972" fmla="*/ 9854282 w 12157697"/>
              <a:gd name="connsiteY7972" fmla="*/ 1693011 h 6852679"/>
              <a:gd name="connsiteX7973" fmla="*/ 9846177 w 12157697"/>
              <a:gd name="connsiteY7973" fmla="*/ 1684657 h 6852679"/>
              <a:gd name="connsiteX7974" fmla="*/ 9865837 w 12157697"/>
              <a:gd name="connsiteY7974" fmla="*/ 1665538 h 6852679"/>
              <a:gd name="connsiteX7975" fmla="*/ 9884957 w 12157697"/>
              <a:gd name="connsiteY7975" fmla="*/ 1685198 h 6852679"/>
              <a:gd name="connsiteX7976" fmla="*/ 9865297 w 12157697"/>
              <a:gd name="connsiteY7976" fmla="*/ 1704317 h 6852679"/>
              <a:gd name="connsiteX7977" fmla="*/ 9857191 w 12157697"/>
              <a:gd name="connsiteY7977" fmla="*/ 1695962 h 6852679"/>
              <a:gd name="connsiteX7978" fmla="*/ 9827807 w 12157697"/>
              <a:gd name="connsiteY7978" fmla="*/ 1724517 h 6852679"/>
              <a:gd name="connsiteX7979" fmla="*/ 9827807 w 12157697"/>
              <a:gd name="connsiteY7979" fmla="*/ 2725868 h 6852679"/>
              <a:gd name="connsiteX7980" fmla="*/ 9894184 w 12157697"/>
              <a:gd name="connsiteY7980" fmla="*/ 2661361 h 6852679"/>
              <a:gd name="connsiteX7981" fmla="*/ 9886079 w 12157697"/>
              <a:gd name="connsiteY7981" fmla="*/ 2653007 h 6852679"/>
              <a:gd name="connsiteX7982" fmla="*/ 9903411 w 12157697"/>
              <a:gd name="connsiteY7982" fmla="*/ 2636215 h 6852679"/>
              <a:gd name="connsiteX7983" fmla="*/ 9903411 w 12157697"/>
              <a:gd name="connsiteY7983" fmla="*/ 2434632 h 6852679"/>
              <a:gd name="connsiteX7984" fmla="*/ 9891773 w 12157697"/>
              <a:gd name="connsiteY7984" fmla="*/ 2434632 h 6852679"/>
              <a:gd name="connsiteX7985" fmla="*/ 9891773 w 12157697"/>
              <a:gd name="connsiteY7985" fmla="*/ 2407199 h 6852679"/>
              <a:gd name="connsiteX7986" fmla="*/ 9903411 w 12157697"/>
              <a:gd name="connsiteY7986" fmla="*/ 2407199 h 6852679"/>
              <a:gd name="connsiteX7987" fmla="*/ 9903411 w 12157697"/>
              <a:gd name="connsiteY7987" fmla="*/ 2357157 h 6852679"/>
              <a:gd name="connsiteX7988" fmla="*/ 9891773 w 12157697"/>
              <a:gd name="connsiteY7988" fmla="*/ 2357157 h 6852679"/>
              <a:gd name="connsiteX7989" fmla="*/ 9891773 w 12157697"/>
              <a:gd name="connsiteY7989" fmla="*/ 2329725 h 6852679"/>
              <a:gd name="connsiteX7990" fmla="*/ 9903411 w 12157697"/>
              <a:gd name="connsiteY7990" fmla="*/ 2329725 h 6852679"/>
              <a:gd name="connsiteX7991" fmla="*/ 9903411 w 12157697"/>
              <a:gd name="connsiteY7991" fmla="*/ 1892351 h 6852679"/>
              <a:gd name="connsiteX7992" fmla="*/ 9891773 w 12157697"/>
              <a:gd name="connsiteY7992" fmla="*/ 1892351 h 6852679"/>
              <a:gd name="connsiteX7993" fmla="*/ 9891773 w 12157697"/>
              <a:gd name="connsiteY7993" fmla="*/ 1864919 h 6852679"/>
              <a:gd name="connsiteX7994" fmla="*/ 9903411 w 12157697"/>
              <a:gd name="connsiteY7994" fmla="*/ 1864919 h 6852679"/>
              <a:gd name="connsiteX7995" fmla="*/ 9903411 w 12157697"/>
              <a:gd name="connsiteY7995" fmla="*/ 1195121 h 6852679"/>
              <a:gd name="connsiteX7996" fmla="*/ 9891773 w 12157697"/>
              <a:gd name="connsiteY7996" fmla="*/ 1195121 h 6852679"/>
              <a:gd name="connsiteX7997" fmla="*/ 9891773 w 12157697"/>
              <a:gd name="connsiteY7997" fmla="*/ 1167689 h 6852679"/>
              <a:gd name="connsiteX7998" fmla="*/ 9903411 w 12157697"/>
              <a:gd name="connsiteY7998" fmla="*/ 1167689 h 6852679"/>
              <a:gd name="connsiteX7999" fmla="*/ 9903411 w 12157697"/>
              <a:gd name="connsiteY7999" fmla="*/ 1117646 h 6852679"/>
              <a:gd name="connsiteX8000" fmla="*/ 9891773 w 12157697"/>
              <a:gd name="connsiteY8000" fmla="*/ 1117646 h 6852679"/>
              <a:gd name="connsiteX8001" fmla="*/ 9891773 w 12157697"/>
              <a:gd name="connsiteY8001" fmla="*/ 1090214 h 6852679"/>
              <a:gd name="connsiteX8002" fmla="*/ 9903411 w 12157697"/>
              <a:gd name="connsiteY8002" fmla="*/ 1090214 h 6852679"/>
              <a:gd name="connsiteX8003" fmla="*/ 9903411 w 12157697"/>
              <a:gd name="connsiteY8003" fmla="*/ 716598 h 6852679"/>
              <a:gd name="connsiteX8004" fmla="*/ 9904034 w 12157697"/>
              <a:gd name="connsiteY8004" fmla="*/ 715102 h 6852679"/>
              <a:gd name="connsiteX8005" fmla="*/ 9969954 w 12157697"/>
              <a:gd name="connsiteY8005" fmla="*/ 651011 h 6852679"/>
              <a:gd name="connsiteX8006" fmla="*/ 10045475 w 12157697"/>
              <a:gd name="connsiteY8006" fmla="*/ 577651 h 6852679"/>
              <a:gd name="connsiteX8007" fmla="*/ 10046431 w 12157697"/>
              <a:gd name="connsiteY8007" fmla="*/ 576737 h 6852679"/>
              <a:gd name="connsiteX8008" fmla="*/ 10062890 w 12157697"/>
              <a:gd name="connsiteY8008" fmla="*/ 560776 h 6852679"/>
              <a:gd name="connsiteX8009" fmla="*/ 10062890 w 12157697"/>
              <a:gd name="connsiteY8009" fmla="*/ 497932 h 6852679"/>
              <a:gd name="connsiteX8010" fmla="*/ 10051253 w 12157697"/>
              <a:gd name="connsiteY8010" fmla="*/ 497932 h 6852679"/>
              <a:gd name="connsiteX8011" fmla="*/ 10051253 w 12157697"/>
              <a:gd name="connsiteY8011" fmla="*/ 470500 h 6852679"/>
              <a:gd name="connsiteX8012" fmla="*/ 10062890 w 12157697"/>
              <a:gd name="connsiteY8012" fmla="*/ 470500 h 6852679"/>
              <a:gd name="connsiteX8013" fmla="*/ 10062890 w 12157697"/>
              <a:gd name="connsiteY8013" fmla="*/ 33126 h 6852679"/>
              <a:gd name="connsiteX8014" fmla="*/ 10051253 w 12157697"/>
              <a:gd name="connsiteY8014" fmla="*/ 33126 h 6852679"/>
              <a:gd name="connsiteX8015" fmla="*/ 10051253 w 12157697"/>
              <a:gd name="connsiteY8015" fmla="*/ 5694 h 6852679"/>
              <a:gd name="connsiteX8016" fmla="*/ 10078684 w 12157697"/>
              <a:gd name="connsiteY8016" fmla="*/ 5694 h 6852679"/>
              <a:gd name="connsiteX8017" fmla="*/ 10078684 w 12157697"/>
              <a:gd name="connsiteY8017" fmla="*/ 33126 h 6852679"/>
              <a:gd name="connsiteX8018" fmla="*/ 10067046 w 12157697"/>
              <a:gd name="connsiteY8018" fmla="*/ 33126 h 6852679"/>
              <a:gd name="connsiteX8019" fmla="*/ 10067046 w 12157697"/>
              <a:gd name="connsiteY8019" fmla="*/ 470500 h 6852679"/>
              <a:gd name="connsiteX8020" fmla="*/ 10078684 w 12157697"/>
              <a:gd name="connsiteY8020" fmla="*/ 470500 h 6852679"/>
              <a:gd name="connsiteX8021" fmla="*/ 10078684 w 12157697"/>
              <a:gd name="connsiteY8021" fmla="*/ 497932 h 6852679"/>
              <a:gd name="connsiteX8022" fmla="*/ 10067046 w 12157697"/>
              <a:gd name="connsiteY8022" fmla="*/ 497932 h 6852679"/>
              <a:gd name="connsiteX8023" fmla="*/ 10067046 w 12157697"/>
              <a:gd name="connsiteY8023" fmla="*/ 556745 h 6852679"/>
              <a:gd name="connsiteX8024" fmla="*/ 10142610 w 12157697"/>
              <a:gd name="connsiteY8024" fmla="*/ 483343 h 6852679"/>
              <a:gd name="connsiteX8025" fmla="*/ 10142610 w 12157697"/>
              <a:gd name="connsiteY8025" fmla="*/ 420458 h 6852679"/>
              <a:gd name="connsiteX8026" fmla="*/ 10130972 w 12157697"/>
              <a:gd name="connsiteY8026" fmla="*/ 420458 h 6852679"/>
              <a:gd name="connsiteX8027" fmla="*/ 10130972 w 12157697"/>
              <a:gd name="connsiteY8027" fmla="*/ 393026 h 6852679"/>
              <a:gd name="connsiteX8028" fmla="*/ 10142610 w 12157697"/>
              <a:gd name="connsiteY8028" fmla="*/ 393026 h 6852679"/>
              <a:gd name="connsiteX8029" fmla="*/ 10142610 w 12157697"/>
              <a:gd name="connsiteY8029" fmla="*/ 110559 h 6852679"/>
              <a:gd name="connsiteX8030" fmla="*/ 10130972 w 12157697"/>
              <a:gd name="connsiteY8030" fmla="*/ 110559 h 6852679"/>
              <a:gd name="connsiteX8031" fmla="*/ 10130972 w 12157697"/>
              <a:gd name="connsiteY8031" fmla="*/ 83127 h 6852679"/>
              <a:gd name="connsiteX8032" fmla="*/ 10158403 w 12157697"/>
              <a:gd name="connsiteY8032" fmla="*/ 83127 h 6852679"/>
              <a:gd name="connsiteX8033" fmla="*/ 10158403 w 12157697"/>
              <a:gd name="connsiteY8033" fmla="*/ 110559 h 6852679"/>
              <a:gd name="connsiteX8034" fmla="*/ 10146766 w 12157697"/>
              <a:gd name="connsiteY8034" fmla="*/ 110559 h 6852679"/>
              <a:gd name="connsiteX8035" fmla="*/ 10146766 w 12157697"/>
              <a:gd name="connsiteY8035" fmla="*/ 393316 h 6852679"/>
              <a:gd name="connsiteX8036" fmla="*/ 10158403 w 12157697"/>
              <a:gd name="connsiteY8036" fmla="*/ 393316 h 6852679"/>
              <a:gd name="connsiteX8037" fmla="*/ 10158403 w 12157697"/>
              <a:gd name="connsiteY8037" fmla="*/ 420749 h 6852679"/>
              <a:gd name="connsiteX8038" fmla="*/ 10146766 w 12157697"/>
              <a:gd name="connsiteY8038" fmla="*/ 420749 h 6852679"/>
              <a:gd name="connsiteX8039" fmla="*/ 10146766 w 12157697"/>
              <a:gd name="connsiteY8039" fmla="*/ 484507 h 6852679"/>
              <a:gd name="connsiteX8040" fmla="*/ 10146142 w 12157697"/>
              <a:gd name="connsiteY8040" fmla="*/ 486003 h 6852679"/>
              <a:gd name="connsiteX8041" fmla="*/ 10139824 w 12157697"/>
              <a:gd name="connsiteY8041" fmla="*/ 492155 h 6852679"/>
              <a:gd name="connsiteX8042" fmla="*/ 10133673 w 12157697"/>
              <a:gd name="connsiteY8042" fmla="*/ 498140 h 6852679"/>
              <a:gd name="connsiteX8043" fmla="*/ 10094354 w 12157697"/>
              <a:gd name="connsiteY8043" fmla="*/ 536337 h 6852679"/>
              <a:gd name="connsiteX8044" fmla="*/ 10066465 w 12157697"/>
              <a:gd name="connsiteY8044" fmla="*/ 563436 h 6852679"/>
              <a:gd name="connsiteX8045" fmla="*/ 10050297 w 12157697"/>
              <a:gd name="connsiteY8045" fmla="*/ 579106 h 6852679"/>
              <a:gd name="connsiteX8046" fmla="*/ 10048384 w 12157697"/>
              <a:gd name="connsiteY8046" fmla="*/ 580976 h 6852679"/>
              <a:gd name="connsiteX8047" fmla="*/ 10037370 w 12157697"/>
              <a:gd name="connsiteY8047" fmla="*/ 591658 h 6852679"/>
              <a:gd name="connsiteX8048" fmla="*/ 10033089 w 12157697"/>
              <a:gd name="connsiteY8048" fmla="*/ 595815 h 6852679"/>
              <a:gd name="connsiteX8049" fmla="*/ 10030720 w 12157697"/>
              <a:gd name="connsiteY8049" fmla="*/ 598101 h 6852679"/>
              <a:gd name="connsiteX8050" fmla="*/ 9907609 w 12157697"/>
              <a:gd name="connsiteY8050" fmla="*/ 717762 h 6852679"/>
              <a:gd name="connsiteX8051" fmla="*/ 9907609 w 12157697"/>
              <a:gd name="connsiteY8051" fmla="*/ 944367 h 6852679"/>
              <a:gd name="connsiteX8052" fmla="*/ 9934084 w 12157697"/>
              <a:gd name="connsiteY8052" fmla="*/ 918639 h 6852679"/>
              <a:gd name="connsiteX8053" fmla="*/ 9925979 w 12157697"/>
              <a:gd name="connsiteY8053" fmla="*/ 910285 h 6852679"/>
              <a:gd name="connsiteX8054" fmla="*/ 9945639 w 12157697"/>
              <a:gd name="connsiteY8054" fmla="*/ 891166 h 6852679"/>
              <a:gd name="connsiteX8055" fmla="*/ 9964759 w 12157697"/>
              <a:gd name="connsiteY8055" fmla="*/ 910825 h 6852679"/>
              <a:gd name="connsiteX8056" fmla="*/ 9945099 w 12157697"/>
              <a:gd name="connsiteY8056" fmla="*/ 929945 h 6852679"/>
              <a:gd name="connsiteX8057" fmla="*/ 9936994 w 12157697"/>
              <a:gd name="connsiteY8057" fmla="*/ 921590 h 6852679"/>
              <a:gd name="connsiteX8058" fmla="*/ 9907609 w 12157697"/>
              <a:gd name="connsiteY8058" fmla="*/ 950145 h 6852679"/>
              <a:gd name="connsiteX8059" fmla="*/ 9907609 w 12157697"/>
              <a:gd name="connsiteY8059" fmla="*/ 1090505 h 6852679"/>
              <a:gd name="connsiteX8060" fmla="*/ 9919247 w 12157697"/>
              <a:gd name="connsiteY8060" fmla="*/ 1090505 h 6852679"/>
              <a:gd name="connsiteX8061" fmla="*/ 9919247 w 12157697"/>
              <a:gd name="connsiteY8061" fmla="*/ 1117937 h 6852679"/>
              <a:gd name="connsiteX8062" fmla="*/ 9907609 w 12157697"/>
              <a:gd name="connsiteY8062" fmla="*/ 1117937 h 6852679"/>
              <a:gd name="connsiteX8063" fmla="*/ 9907609 w 12157697"/>
              <a:gd name="connsiteY8063" fmla="*/ 1167980 h 6852679"/>
              <a:gd name="connsiteX8064" fmla="*/ 9919247 w 12157697"/>
              <a:gd name="connsiteY8064" fmla="*/ 1167980 h 6852679"/>
              <a:gd name="connsiteX8065" fmla="*/ 9919247 w 12157697"/>
              <a:gd name="connsiteY8065" fmla="*/ 1195412 h 6852679"/>
              <a:gd name="connsiteX8066" fmla="*/ 9907609 w 12157697"/>
              <a:gd name="connsiteY8066" fmla="*/ 1195412 h 6852679"/>
              <a:gd name="connsiteX8067" fmla="*/ 9907609 w 12157697"/>
              <a:gd name="connsiteY8067" fmla="*/ 1409173 h 6852679"/>
              <a:gd name="connsiteX8068" fmla="*/ 9934084 w 12157697"/>
              <a:gd name="connsiteY8068" fmla="*/ 1383446 h 6852679"/>
              <a:gd name="connsiteX8069" fmla="*/ 9925979 w 12157697"/>
              <a:gd name="connsiteY8069" fmla="*/ 1375091 h 6852679"/>
              <a:gd name="connsiteX8070" fmla="*/ 9945639 w 12157697"/>
              <a:gd name="connsiteY8070" fmla="*/ 1355972 h 6852679"/>
              <a:gd name="connsiteX8071" fmla="*/ 9964759 w 12157697"/>
              <a:gd name="connsiteY8071" fmla="*/ 1375632 h 6852679"/>
              <a:gd name="connsiteX8072" fmla="*/ 9945099 w 12157697"/>
              <a:gd name="connsiteY8072" fmla="*/ 1394751 h 6852679"/>
              <a:gd name="connsiteX8073" fmla="*/ 9936994 w 12157697"/>
              <a:gd name="connsiteY8073" fmla="*/ 1386396 h 6852679"/>
              <a:gd name="connsiteX8074" fmla="*/ 9907609 w 12157697"/>
              <a:gd name="connsiteY8074" fmla="*/ 1414951 h 6852679"/>
              <a:gd name="connsiteX8075" fmla="*/ 9907609 w 12157697"/>
              <a:gd name="connsiteY8075" fmla="*/ 1865168 h 6852679"/>
              <a:gd name="connsiteX8076" fmla="*/ 9919247 w 12157697"/>
              <a:gd name="connsiteY8076" fmla="*/ 1865168 h 6852679"/>
              <a:gd name="connsiteX8077" fmla="*/ 9919247 w 12157697"/>
              <a:gd name="connsiteY8077" fmla="*/ 1892600 h 6852679"/>
              <a:gd name="connsiteX8078" fmla="*/ 9907609 w 12157697"/>
              <a:gd name="connsiteY8078" fmla="*/ 1892600 h 6852679"/>
              <a:gd name="connsiteX8079" fmla="*/ 9907609 w 12157697"/>
              <a:gd name="connsiteY8079" fmla="*/ 2329974 h 6852679"/>
              <a:gd name="connsiteX8080" fmla="*/ 9919247 w 12157697"/>
              <a:gd name="connsiteY8080" fmla="*/ 2329974 h 6852679"/>
              <a:gd name="connsiteX8081" fmla="*/ 9919247 w 12157697"/>
              <a:gd name="connsiteY8081" fmla="*/ 2357406 h 6852679"/>
              <a:gd name="connsiteX8082" fmla="*/ 9907609 w 12157697"/>
              <a:gd name="connsiteY8082" fmla="*/ 2357406 h 6852679"/>
              <a:gd name="connsiteX8083" fmla="*/ 9907609 w 12157697"/>
              <a:gd name="connsiteY8083" fmla="*/ 2407450 h 6852679"/>
              <a:gd name="connsiteX8084" fmla="*/ 9916669 w 12157697"/>
              <a:gd name="connsiteY8084" fmla="*/ 2407450 h 6852679"/>
              <a:gd name="connsiteX8085" fmla="*/ 9934084 w 12157697"/>
              <a:gd name="connsiteY8085" fmla="*/ 2390491 h 6852679"/>
              <a:gd name="connsiteX8086" fmla="*/ 9925979 w 12157697"/>
              <a:gd name="connsiteY8086" fmla="*/ 2382137 h 6852679"/>
              <a:gd name="connsiteX8087" fmla="*/ 9945639 w 12157697"/>
              <a:gd name="connsiteY8087" fmla="*/ 2363017 h 6852679"/>
              <a:gd name="connsiteX8088" fmla="*/ 9964759 w 12157697"/>
              <a:gd name="connsiteY8088" fmla="*/ 2382677 h 6852679"/>
              <a:gd name="connsiteX8089" fmla="*/ 9945099 w 12157697"/>
              <a:gd name="connsiteY8089" fmla="*/ 2401796 h 6852679"/>
              <a:gd name="connsiteX8090" fmla="*/ 9936994 w 12157697"/>
              <a:gd name="connsiteY8090" fmla="*/ 2393442 h 6852679"/>
              <a:gd name="connsiteX8091" fmla="*/ 9919247 w 12157697"/>
              <a:gd name="connsiteY8091" fmla="*/ 2410691 h 6852679"/>
              <a:gd name="connsiteX8092" fmla="*/ 9919247 w 12157697"/>
              <a:gd name="connsiteY8092" fmla="*/ 2434839 h 6852679"/>
              <a:gd name="connsiteX8093" fmla="*/ 9907609 w 12157697"/>
              <a:gd name="connsiteY8093" fmla="*/ 2434839 h 6852679"/>
              <a:gd name="connsiteX8094" fmla="*/ 9907609 w 12157697"/>
              <a:gd name="connsiteY8094" fmla="*/ 2635966 h 6852679"/>
              <a:gd name="connsiteX8095" fmla="*/ 9913926 w 12157697"/>
              <a:gd name="connsiteY8095" fmla="*/ 2642450 h 6852679"/>
              <a:gd name="connsiteX8096" fmla="*/ 9934084 w 12157697"/>
              <a:gd name="connsiteY8096" fmla="*/ 2622833 h 6852679"/>
              <a:gd name="connsiteX8097" fmla="*/ 9925979 w 12157697"/>
              <a:gd name="connsiteY8097" fmla="*/ 2614477 h 6852679"/>
              <a:gd name="connsiteX8098" fmla="*/ 9945639 w 12157697"/>
              <a:gd name="connsiteY8098" fmla="*/ 2595358 h 6852679"/>
              <a:gd name="connsiteX8099" fmla="*/ 9953744 w 12157697"/>
              <a:gd name="connsiteY8099" fmla="*/ 2603712 h 6852679"/>
              <a:gd name="connsiteX8100" fmla="*/ 9961683 w 12157697"/>
              <a:gd name="connsiteY8100" fmla="*/ 2595982 h 6852679"/>
              <a:gd name="connsiteX8101" fmla="*/ 9983129 w 12157697"/>
              <a:gd name="connsiteY8101" fmla="*/ 2575158 h 6852679"/>
              <a:gd name="connsiteX8102" fmla="*/ 9983129 w 12157697"/>
              <a:gd name="connsiteY8102" fmla="*/ 2124941 h 6852679"/>
              <a:gd name="connsiteX8103" fmla="*/ 9971491 w 12157697"/>
              <a:gd name="connsiteY8103" fmla="*/ 2124941 h 6852679"/>
              <a:gd name="connsiteX8104" fmla="*/ 9971491 w 12157697"/>
              <a:gd name="connsiteY8104" fmla="*/ 2097509 h 6852679"/>
              <a:gd name="connsiteX8105" fmla="*/ 9983129 w 12157697"/>
              <a:gd name="connsiteY8105" fmla="*/ 2097509 h 6852679"/>
              <a:gd name="connsiteX8106" fmla="*/ 9983129 w 12157697"/>
              <a:gd name="connsiteY8106" fmla="*/ 949147 h 6852679"/>
              <a:gd name="connsiteX8107" fmla="*/ 9983754 w 12157697"/>
              <a:gd name="connsiteY8107" fmla="*/ 947651 h 6852679"/>
              <a:gd name="connsiteX8108" fmla="*/ 10013762 w 12157697"/>
              <a:gd name="connsiteY8108" fmla="*/ 918473 h 6852679"/>
              <a:gd name="connsiteX8109" fmla="*/ 10005657 w 12157697"/>
              <a:gd name="connsiteY8109" fmla="*/ 910119 h 6852679"/>
              <a:gd name="connsiteX8110" fmla="*/ 10025317 w 12157697"/>
              <a:gd name="connsiteY8110" fmla="*/ 890999 h 6852679"/>
              <a:gd name="connsiteX8111" fmla="*/ 10044436 w 12157697"/>
              <a:gd name="connsiteY8111" fmla="*/ 910659 h 6852679"/>
              <a:gd name="connsiteX8112" fmla="*/ 10024776 w 12157697"/>
              <a:gd name="connsiteY8112" fmla="*/ 929778 h 6852679"/>
              <a:gd name="connsiteX8113" fmla="*/ 10016672 w 12157697"/>
              <a:gd name="connsiteY8113" fmla="*/ 921424 h 6852679"/>
              <a:gd name="connsiteX8114" fmla="*/ 9987286 w 12157697"/>
              <a:gd name="connsiteY8114" fmla="*/ 949978 h 6852679"/>
              <a:gd name="connsiteX8115" fmla="*/ 9987286 w 12157697"/>
              <a:gd name="connsiteY8115" fmla="*/ 1641431 h 6852679"/>
              <a:gd name="connsiteX8116" fmla="*/ 10013762 w 12157697"/>
              <a:gd name="connsiteY8116" fmla="*/ 1615703 h 6852679"/>
              <a:gd name="connsiteX8117" fmla="*/ 10005657 w 12157697"/>
              <a:gd name="connsiteY8117" fmla="*/ 1607349 h 6852679"/>
              <a:gd name="connsiteX8118" fmla="*/ 10025317 w 12157697"/>
              <a:gd name="connsiteY8118" fmla="*/ 1588229 h 6852679"/>
              <a:gd name="connsiteX8119" fmla="*/ 10044436 w 12157697"/>
              <a:gd name="connsiteY8119" fmla="*/ 1607889 h 6852679"/>
              <a:gd name="connsiteX8120" fmla="*/ 10024776 w 12157697"/>
              <a:gd name="connsiteY8120" fmla="*/ 1627008 h 6852679"/>
              <a:gd name="connsiteX8121" fmla="*/ 10016672 w 12157697"/>
              <a:gd name="connsiteY8121" fmla="*/ 1618654 h 6852679"/>
              <a:gd name="connsiteX8122" fmla="*/ 9987286 w 12157697"/>
              <a:gd name="connsiteY8122" fmla="*/ 1647208 h 6852679"/>
              <a:gd name="connsiteX8123" fmla="*/ 9987286 w 12157697"/>
              <a:gd name="connsiteY8123" fmla="*/ 2097426 h 6852679"/>
              <a:gd name="connsiteX8124" fmla="*/ 9998924 w 12157697"/>
              <a:gd name="connsiteY8124" fmla="*/ 2097426 h 6852679"/>
              <a:gd name="connsiteX8125" fmla="*/ 9998924 w 12157697"/>
              <a:gd name="connsiteY8125" fmla="*/ 2124858 h 6852679"/>
              <a:gd name="connsiteX8126" fmla="*/ 9987286 w 12157697"/>
              <a:gd name="connsiteY8126" fmla="*/ 2124858 h 6852679"/>
              <a:gd name="connsiteX8127" fmla="*/ 9987286 w 12157697"/>
              <a:gd name="connsiteY8127" fmla="*/ 2571044 h 6852679"/>
              <a:gd name="connsiteX8128" fmla="*/ 10062890 w 12157697"/>
              <a:gd name="connsiteY8128" fmla="*/ 2497600 h 6852679"/>
              <a:gd name="connsiteX8129" fmla="*/ 10062890 w 12157697"/>
              <a:gd name="connsiteY8129" fmla="*/ 1969908 h 6852679"/>
              <a:gd name="connsiteX8130" fmla="*/ 10051253 w 12157697"/>
              <a:gd name="connsiteY8130" fmla="*/ 1969908 h 6852679"/>
              <a:gd name="connsiteX8131" fmla="*/ 10051253 w 12157697"/>
              <a:gd name="connsiteY8131" fmla="*/ 1942476 h 6852679"/>
              <a:gd name="connsiteX8132" fmla="*/ 10062890 w 12157697"/>
              <a:gd name="connsiteY8132" fmla="*/ 1942476 h 6852679"/>
              <a:gd name="connsiteX8133" fmla="*/ 10062890 w 12157697"/>
              <a:gd name="connsiteY8133" fmla="*/ 1660010 h 6852679"/>
              <a:gd name="connsiteX8134" fmla="*/ 10051253 w 12157697"/>
              <a:gd name="connsiteY8134" fmla="*/ 1660010 h 6852679"/>
              <a:gd name="connsiteX8135" fmla="*/ 10051253 w 12157697"/>
              <a:gd name="connsiteY8135" fmla="*/ 1632578 h 6852679"/>
              <a:gd name="connsiteX8136" fmla="*/ 10062890 w 12157697"/>
              <a:gd name="connsiteY8136" fmla="*/ 1632578 h 6852679"/>
              <a:gd name="connsiteX8137" fmla="*/ 10062890 w 12157697"/>
              <a:gd name="connsiteY8137" fmla="*/ 794115 h 6852679"/>
              <a:gd name="connsiteX8138" fmla="*/ 10063514 w 12157697"/>
              <a:gd name="connsiteY8138" fmla="*/ 792618 h 6852679"/>
              <a:gd name="connsiteX8139" fmla="*/ 10165677 w 12157697"/>
              <a:gd name="connsiteY8139" fmla="*/ 693364 h 6852679"/>
              <a:gd name="connsiteX8140" fmla="*/ 10302047 w 12157697"/>
              <a:gd name="connsiteY8140" fmla="*/ 560860 h 6852679"/>
              <a:gd name="connsiteX8141" fmla="*/ 10302047 w 12157697"/>
              <a:gd name="connsiteY8141" fmla="*/ 497974 h 6852679"/>
              <a:gd name="connsiteX8142" fmla="*/ 10290409 w 12157697"/>
              <a:gd name="connsiteY8142" fmla="*/ 497974 h 6852679"/>
              <a:gd name="connsiteX8143" fmla="*/ 10290409 w 12157697"/>
              <a:gd name="connsiteY8143" fmla="*/ 470542 h 6852679"/>
              <a:gd name="connsiteX8144" fmla="*/ 10317842 w 12157697"/>
              <a:gd name="connsiteY8144" fmla="*/ 470542 h 6852679"/>
              <a:gd name="connsiteX8145" fmla="*/ 10317842 w 12157697"/>
              <a:gd name="connsiteY8145" fmla="*/ 497974 h 6852679"/>
              <a:gd name="connsiteX8146" fmla="*/ 10306204 w 12157697"/>
              <a:gd name="connsiteY8146" fmla="*/ 497974 h 6852679"/>
              <a:gd name="connsiteX8147" fmla="*/ 10306204 w 12157697"/>
              <a:gd name="connsiteY8147" fmla="*/ 561732 h 6852679"/>
              <a:gd name="connsiteX8148" fmla="*/ 10305580 w 12157697"/>
              <a:gd name="connsiteY8148" fmla="*/ 563229 h 6852679"/>
              <a:gd name="connsiteX8149" fmla="*/ 10168587 w 12157697"/>
              <a:gd name="connsiteY8149" fmla="*/ 696357 h 6852679"/>
              <a:gd name="connsiteX8150" fmla="*/ 10067046 w 12157697"/>
              <a:gd name="connsiteY8150" fmla="*/ 795029 h 6852679"/>
              <a:gd name="connsiteX8151" fmla="*/ 10067046 w 12157697"/>
              <a:gd name="connsiteY8151" fmla="*/ 1486482 h 6852679"/>
              <a:gd name="connsiteX8152" fmla="*/ 10093523 w 12157697"/>
              <a:gd name="connsiteY8152" fmla="*/ 1460754 h 6852679"/>
              <a:gd name="connsiteX8153" fmla="*/ 10085418 w 12157697"/>
              <a:gd name="connsiteY8153" fmla="*/ 1452400 h 6852679"/>
              <a:gd name="connsiteX8154" fmla="*/ 10105078 w 12157697"/>
              <a:gd name="connsiteY8154" fmla="*/ 1433280 h 6852679"/>
              <a:gd name="connsiteX8155" fmla="*/ 10124196 w 12157697"/>
              <a:gd name="connsiteY8155" fmla="*/ 1452940 h 6852679"/>
              <a:gd name="connsiteX8156" fmla="*/ 10104537 w 12157697"/>
              <a:gd name="connsiteY8156" fmla="*/ 1472059 h 6852679"/>
              <a:gd name="connsiteX8157" fmla="*/ 10096432 w 12157697"/>
              <a:gd name="connsiteY8157" fmla="*/ 1463705 h 6852679"/>
              <a:gd name="connsiteX8158" fmla="*/ 10067046 w 12157697"/>
              <a:gd name="connsiteY8158" fmla="*/ 1492259 h 6852679"/>
              <a:gd name="connsiteX8159" fmla="*/ 10067046 w 12157697"/>
              <a:gd name="connsiteY8159" fmla="*/ 1632619 h 6852679"/>
              <a:gd name="connsiteX8160" fmla="*/ 10078684 w 12157697"/>
              <a:gd name="connsiteY8160" fmla="*/ 1632619 h 6852679"/>
              <a:gd name="connsiteX8161" fmla="*/ 10078684 w 12157697"/>
              <a:gd name="connsiteY8161" fmla="*/ 1660051 h 6852679"/>
              <a:gd name="connsiteX8162" fmla="*/ 10067046 w 12157697"/>
              <a:gd name="connsiteY8162" fmla="*/ 1660051 h 6852679"/>
              <a:gd name="connsiteX8163" fmla="*/ 10067046 w 12157697"/>
              <a:gd name="connsiteY8163" fmla="*/ 1796339 h 6852679"/>
              <a:gd name="connsiteX8164" fmla="*/ 10093523 w 12157697"/>
              <a:gd name="connsiteY8164" fmla="*/ 1770611 h 6852679"/>
              <a:gd name="connsiteX8165" fmla="*/ 10085418 w 12157697"/>
              <a:gd name="connsiteY8165" fmla="*/ 1762256 h 6852679"/>
              <a:gd name="connsiteX8166" fmla="*/ 10105078 w 12157697"/>
              <a:gd name="connsiteY8166" fmla="*/ 1743137 h 6852679"/>
              <a:gd name="connsiteX8167" fmla="*/ 10124196 w 12157697"/>
              <a:gd name="connsiteY8167" fmla="*/ 1762797 h 6852679"/>
              <a:gd name="connsiteX8168" fmla="*/ 10104537 w 12157697"/>
              <a:gd name="connsiteY8168" fmla="*/ 1781916 h 6852679"/>
              <a:gd name="connsiteX8169" fmla="*/ 10096432 w 12157697"/>
              <a:gd name="connsiteY8169" fmla="*/ 1773562 h 6852679"/>
              <a:gd name="connsiteX8170" fmla="*/ 10067046 w 12157697"/>
              <a:gd name="connsiteY8170" fmla="*/ 1802116 h 6852679"/>
              <a:gd name="connsiteX8171" fmla="*/ 10067046 w 12157697"/>
              <a:gd name="connsiteY8171" fmla="*/ 1942476 h 6852679"/>
              <a:gd name="connsiteX8172" fmla="*/ 10078684 w 12157697"/>
              <a:gd name="connsiteY8172" fmla="*/ 1942476 h 6852679"/>
              <a:gd name="connsiteX8173" fmla="*/ 10078684 w 12157697"/>
              <a:gd name="connsiteY8173" fmla="*/ 1969908 h 6852679"/>
              <a:gd name="connsiteX8174" fmla="*/ 10067046 w 12157697"/>
              <a:gd name="connsiteY8174" fmla="*/ 1969908 h 6852679"/>
              <a:gd name="connsiteX8175" fmla="*/ 10067046 w 12157697"/>
              <a:gd name="connsiteY8175" fmla="*/ 2493569 h 6852679"/>
              <a:gd name="connsiteX8176" fmla="*/ 10133383 w 12157697"/>
              <a:gd name="connsiteY8176" fmla="*/ 2429103 h 6852679"/>
              <a:gd name="connsiteX8177" fmla="*/ 10125277 w 12157697"/>
              <a:gd name="connsiteY8177" fmla="*/ 2420749 h 6852679"/>
              <a:gd name="connsiteX8178" fmla="*/ 10142610 w 12157697"/>
              <a:gd name="connsiteY8178" fmla="*/ 2403916 h 6852679"/>
              <a:gd name="connsiteX8179" fmla="*/ 10142610 w 12157697"/>
              <a:gd name="connsiteY8179" fmla="*/ 2202332 h 6852679"/>
              <a:gd name="connsiteX8180" fmla="*/ 10130972 w 12157697"/>
              <a:gd name="connsiteY8180" fmla="*/ 2202332 h 6852679"/>
              <a:gd name="connsiteX8181" fmla="*/ 10130972 w 12157697"/>
              <a:gd name="connsiteY8181" fmla="*/ 2174901 h 6852679"/>
              <a:gd name="connsiteX8182" fmla="*/ 10142610 w 12157697"/>
              <a:gd name="connsiteY8182" fmla="*/ 2174901 h 6852679"/>
              <a:gd name="connsiteX8183" fmla="*/ 10142610 w 12157697"/>
              <a:gd name="connsiteY8183" fmla="*/ 794115 h 6852679"/>
              <a:gd name="connsiteX8184" fmla="*/ 10143233 w 12157697"/>
              <a:gd name="connsiteY8184" fmla="*/ 792618 h 6852679"/>
              <a:gd name="connsiteX8185" fmla="*/ 10461527 w 12157697"/>
              <a:gd name="connsiteY8185" fmla="*/ 483343 h 6852679"/>
              <a:gd name="connsiteX8186" fmla="*/ 10461527 w 12157697"/>
              <a:gd name="connsiteY8186" fmla="*/ 33126 h 6852679"/>
              <a:gd name="connsiteX8187" fmla="*/ 10449889 w 12157697"/>
              <a:gd name="connsiteY8187" fmla="*/ 33126 h 6852679"/>
              <a:gd name="connsiteX8188" fmla="*/ 10449889 w 12157697"/>
              <a:gd name="connsiteY8188" fmla="*/ 5694 h 6852679"/>
              <a:gd name="connsiteX8189" fmla="*/ 10477322 w 12157697"/>
              <a:gd name="connsiteY8189" fmla="*/ 5694 h 6852679"/>
              <a:gd name="connsiteX8190" fmla="*/ 10477322 w 12157697"/>
              <a:gd name="connsiteY8190" fmla="*/ 33126 h 6852679"/>
              <a:gd name="connsiteX8191" fmla="*/ 10465684 w 12157697"/>
              <a:gd name="connsiteY8191" fmla="*/ 33126 h 6852679"/>
              <a:gd name="connsiteX8192" fmla="*/ 10465684 w 12157697"/>
              <a:gd name="connsiteY8192" fmla="*/ 484590 h 6852679"/>
              <a:gd name="connsiteX8193" fmla="*/ 10465060 w 12157697"/>
              <a:gd name="connsiteY8193" fmla="*/ 486087 h 6852679"/>
              <a:gd name="connsiteX8194" fmla="*/ 10146766 w 12157697"/>
              <a:gd name="connsiteY8194" fmla="*/ 795362 h 6852679"/>
              <a:gd name="connsiteX8195" fmla="*/ 10146766 w 12157697"/>
              <a:gd name="connsiteY8195" fmla="*/ 1486814 h 6852679"/>
              <a:gd name="connsiteX8196" fmla="*/ 10173325 w 12157697"/>
              <a:gd name="connsiteY8196" fmla="*/ 1461045 h 6852679"/>
              <a:gd name="connsiteX8197" fmla="*/ 10165220 w 12157697"/>
              <a:gd name="connsiteY8197" fmla="*/ 1452691 h 6852679"/>
              <a:gd name="connsiteX8198" fmla="*/ 10184921 w 12157697"/>
              <a:gd name="connsiteY8198" fmla="*/ 1433571 h 6852679"/>
              <a:gd name="connsiteX8199" fmla="*/ 10204041 w 12157697"/>
              <a:gd name="connsiteY8199" fmla="*/ 1453272 h 6852679"/>
              <a:gd name="connsiteX8200" fmla="*/ 10184340 w 12157697"/>
              <a:gd name="connsiteY8200" fmla="*/ 1472392 h 6852679"/>
              <a:gd name="connsiteX8201" fmla="*/ 10176234 w 12157697"/>
              <a:gd name="connsiteY8201" fmla="*/ 1464037 h 6852679"/>
              <a:gd name="connsiteX8202" fmla="*/ 10146808 w 12157697"/>
              <a:gd name="connsiteY8202" fmla="*/ 1492592 h 6852679"/>
              <a:gd name="connsiteX8203" fmla="*/ 10146808 w 12157697"/>
              <a:gd name="connsiteY8203" fmla="*/ 2106570 h 6852679"/>
              <a:gd name="connsiteX8204" fmla="*/ 10173366 w 12157697"/>
              <a:gd name="connsiteY8204" fmla="*/ 2080800 h 6852679"/>
              <a:gd name="connsiteX8205" fmla="*/ 10165262 w 12157697"/>
              <a:gd name="connsiteY8205" fmla="*/ 2072446 h 6852679"/>
              <a:gd name="connsiteX8206" fmla="*/ 10184963 w 12157697"/>
              <a:gd name="connsiteY8206" fmla="*/ 2053327 h 6852679"/>
              <a:gd name="connsiteX8207" fmla="*/ 10204082 w 12157697"/>
              <a:gd name="connsiteY8207" fmla="*/ 2073028 h 6852679"/>
              <a:gd name="connsiteX8208" fmla="*/ 10184380 w 12157697"/>
              <a:gd name="connsiteY8208" fmla="*/ 2092147 h 6852679"/>
              <a:gd name="connsiteX8209" fmla="*/ 10176276 w 12157697"/>
              <a:gd name="connsiteY8209" fmla="*/ 2083793 h 6852679"/>
              <a:gd name="connsiteX8210" fmla="*/ 10146849 w 12157697"/>
              <a:gd name="connsiteY8210" fmla="*/ 2112347 h 6852679"/>
              <a:gd name="connsiteX8211" fmla="*/ 10146849 w 12157697"/>
              <a:gd name="connsiteY8211" fmla="*/ 2175233 h 6852679"/>
              <a:gd name="connsiteX8212" fmla="*/ 10158486 w 12157697"/>
              <a:gd name="connsiteY8212" fmla="*/ 2175233 h 6852679"/>
              <a:gd name="connsiteX8213" fmla="*/ 10158486 w 12157697"/>
              <a:gd name="connsiteY8213" fmla="*/ 2202665 h 6852679"/>
              <a:gd name="connsiteX8214" fmla="*/ 10146849 w 12157697"/>
              <a:gd name="connsiteY8214" fmla="*/ 2202665 h 6852679"/>
              <a:gd name="connsiteX8215" fmla="*/ 10146849 w 12157697"/>
              <a:gd name="connsiteY8215" fmla="*/ 2403833 h 6852679"/>
              <a:gd name="connsiteX8216" fmla="*/ 10153167 w 12157697"/>
              <a:gd name="connsiteY8216" fmla="*/ 2410317 h 6852679"/>
              <a:gd name="connsiteX8217" fmla="*/ 10156990 w 12157697"/>
              <a:gd name="connsiteY8217" fmla="*/ 2406576 h 6852679"/>
              <a:gd name="connsiteX8218" fmla="*/ 10222453 w 12157697"/>
              <a:gd name="connsiteY8218" fmla="*/ 2342984 h 6852679"/>
              <a:gd name="connsiteX8219" fmla="*/ 10222453 w 12157697"/>
              <a:gd name="connsiteY8219" fmla="*/ 2047716 h 6852679"/>
              <a:gd name="connsiteX8220" fmla="*/ 10210815 w 12157697"/>
              <a:gd name="connsiteY8220" fmla="*/ 2047716 h 6852679"/>
              <a:gd name="connsiteX8221" fmla="*/ 10210815 w 12157697"/>
              <a:gd name="connsiteY8221" fmla="*/ 2020284 h 6852679"/>
              <a:gd name="connsiteX8222" fmla="*/ 10222453 w 12157697"/>
              <a:gd name="connsiteY8222" fmla="*/ 2020284 h 6852679"/>
              <a:gd name="connsiteX8223" fmla="*/ 10222453 w 12157697"/>
              <a:gd name="connsiteY8223" fmla="*/ 1040587 h 6852679"/>
              <a:gd name="connsiteX8224" fmla="*/ 10210815 w 12157697"/>
              <a:gd name="connsiteY8224" fmla="*/ 1040587 h 6852679"/>
              <a:gd name="connsiteX8225" fmla="*/ 10210815 w 12157697"/>
              <a:gd name="connsiteY8225" fmla="*/ 1013155 h 6852679"/>
              <a:gd name="connsiteX8226" fmla="*/ 10222453 w 12157697"/>
              <a:gd name="connsiteY8226" fmla="*/ 1013155 h 6852679"/>
              <a:gd name="connsiteX8227" fmla="*/ 10222453 w 12157697"/>
              <a:gd name="connsiteY8227" fmla="*/ 808163 h 6852679"/>
              <a:gd name="connsiteX8228" fmla="*/ 10210815 w 12157697"/>
              <a:gd name="connsiteY8228" fmla="*/ 808163 h 6852679"/>
              <a:gd name="connsiteX8229" fmla="*/ 10210815 w 12157697"/>
              <a:gd name="connsiteY8229" fmla="*/ 780731 h 6852679"/>
              <a:gd name="connsiteX8230" fmla="*/ 10238248 w 12157697"/>
              <a:gd name="connsiteY8230" fmla="*/ 780731 h 6852679"/>
              <a:gd name="connsiteX8231" fmla="*/ 10238248 w 12157697"/>
              <a:gd name="connsiteY8231" fmla="*/ 808163 h 6852679"/>
              <a:gd name="connsiteX8232" fmla="*/ 10226610 w 12157697"/>
              <a:gd name="connsiteY8232" fmla="*/ 808163 h 6852679"/>
              <a:gd name="connsiteX8233" fmla="*/ 10226610 w 12157697"/>
              <a:gd name="connsiteY8233" fmla="*/ 866976 h 6852679"/>
              <a:gd name="connsiteX8234" fmla="*/ 10292945 w 12157697"/>
              <a:gd name="connsiteY8234" fmla="*/ 802511 h 6852679"/>
              <a:gd name="connsiteX8235" fmla="*/ 10284840 w 12157697"/>
              <a:gd name="connsiteY8235" fmla="*/ 794156 h 6852679"/>
              <a:gd name="connsiteX8236" fmla="*/ 10302172 w 12157697"/>
              <a:gd name="connsiteY8236" fmla="*/ 777323 h 6852679"/>
              <a:gd name="connsiteX8237" fmla="*/ 10302172 w 12157697"/>
              <a:gd name="connsiteY8237" fmla="*/ 730689 h 6852679"/>
              <a:gd name="connsiteX8238" fmla="*/ 10290534 w 12157697"/>
              <a:gd name="connsiteY8238" fmla="*/ 730689 h 6852679"/>
              <a:gd name="connsiteX8239" fmla="*/ 10290534 w 12157697"/>
              <a:gd name="connsiteY8239" fmla="*/ 703257 h 6852679"/>
              <a:gd name="connsiteX8240" fmla="*/ 10317966 w 12157697"/>
              <a:gd name="connsiteY8240" fmla="*/ 703257 h 6852679"/>
              <a:gd name="connsiteX8241" fmla="*/ 10317966 w 12157697"/>
              <a:gd name="connsiteY8241" fmla="*/ 730689 h 6852679"/>
              <a:gd name="connsiteX8242" fmla="*/ 10306328 w 12157697"/>
              <a:gd name="connsiteY8242" fmla="*/ 730689 h 6852679"/>
              <a:gd name="connsiteX8243" fmla="*/ 10306328 w 12157697"/>
              <a:gd name="connsiteY8243" fmla="*/ 776907 h 6852679"/>
              <a:gd name="connsiteX8244" fmla="*/ 10312646 w 12157697"/>
              <a:gd name="connsiteY8244" fmla="*/ 783433 h 6852679"/>
              <a:gd name="connsiteX8245" fmla="*/ 10326237 w 12157697"/>
              <a:gd name="connsiteY8245" fmla="*/ 770216 h 6852679"/>
              <a:gd name="connsiteX8246" fmla="*/ 10392531 w 12157697"/>
              <a:gd name="connsiteY8246" fmla="*/ 705792 h 6852679"/>
              <a:gd name="connsiteX8247" fmla="*/ 10400179 w 12157697"/>
              <a:gd name="connsiteY8247" fmla="*/ 698352 h 6852679"/>
              <a:gd name="connsiteX8248" fmla="*/ 10494945 w 12157697"/>
              <a:gd name="connsiteY8248" fmla="*/ 606247 h 6852679"/>
              <a:gd name="connsiteX8249" fmla="*/ 10512899 w 12157697"/>
              <a:gd name="connsiteY8249" fmla="*/ 588832 h 6852679"/>
              <a:gd name="connsiteX8250" fmla="*/ 10541371 w 12157697"/>
              <a:gd name="connsiteY8250" fmla="*/ 561150 h 6852679"/>
              <a:gd name="connsiteX8251" fmla="*/ 10541371 w 12157697"/>
              <a:gd name="connsiteY8251" fmla="*/ 420832 h 6852679"/>
              <a:gd name="connsiteX8252" fmla="*/ 10529733 w 12157697"/>
              <a:gd name="connsiteY8252" fmla="*/ 420832 h 6852679"/>
              <a:gd name="connsiteX8253" fmla="*/ 10529733 w 12157697"/>
              <a:gd name="connsiteY8253" fmla="*/ 393400 h 6852679"/>
              <a:gd name="connsiteX8254" fmla="*/ 10541371 w 12157697"/>
              <a:gd name="connsiteY8254" fmla="*/ 393400 h 6852679"/>
              <a:gd name="connsiteX8255" fmla="*/ 10541371 w 12157697"/>
              <a:gd name="connsiteY8255" fmla="*/ 265882 h 6852679"/>
              <a:gd name="connsiteX8256" fmla="*/ 10529733 w 12157697"/>
              <a:gd name="connsiteY8256" fmla="*/ 265882 h 6852679"/>
              <a:gd name="connsiteX8257" fmla="*/ 10529733 w 12157697"/>
              <a:gd name="connsiteY8257" fmla="*/ 238450 h 6852679"/>
              <a:gd name="connsiteX8258" fmla="*/ 10541371 w 12157697"/>
              <a:gd name="connsiteY8258" fmla="*/ 238450 h 6852679"/>
              <a:gd name="connsiteX8259" fmla="*/ 10541371 w 12157697"/>
              <a:gd name="connsiteY8259" fmla="*/ 110933 h 6852679"/>
              <a:gd name="connsiteX8260" fmla="*/ 10529733 w 12157697"/>
              <a:gd name="connsiteY8260" fmla="*/ 110933 h 6852679"/>
              <a:gd name="connsiteX8261" fmla="*/ 10529733 w 12157697"/>
              <a:gd name="connsiteY8261" fmla="*/ 83501 h 6852679"/>
              <a:gd name="connsiteX8262" fmla="*/ 10557165 w 12157697"/>
              <a:gd name="connsiteY8262" fmla="*/ 83501 h 6852679"/>
              <a:gd name="connsiteX8263" fmla="*/ 10557165 w 12157697"/>
              <a:gd name="connsiteY8263" fmla="*/ 110933 h 6852679"/>
              <a:gd name="connsiteX8264" fmla="*/ 10545527 w 12157697"/>
              <a:gd name="connsiteY8264" fmla="*/ 110933 h 6852679"/>
              <a:gd name="connsiteX8265" fmla="*/ 10545527 w 12157697"/>
              <a:gd name="connsiteY8265" fmla="*/ 238450 h 6852679"/>
              <a:gd name="connsiteX8266" fmla="*/ 10557165 w 12157697"/>
              <a:gd name="connsiteY8266" fmla="*/ 238450 h 6852679"/>
              <a:gd name="connsiteX8267" fmla="*/ 10557165 w 12157697"/>
              <a:gd name="connsiteY8267" fmla="*/ 265882 h 6852679"/>
              <a:gd name="connsiteX8268" fmla="*/ 10545527 w 12157697"/>
              <a:gd name="connsiteY8268" fmla="*/ 265882 h 6852679"/>
              <a:gd name="connsiteX8269" fmla="*/ 10545527 w 12157697"/>
              <a:gd name="connsiteY8269" fmla="*/ 393400 h 6852679"/>
              <a:gd name="connsiteX8270" fmla="*/ 10557165 w 12157697"/>
              <a:gd name="connsiteY8270" fmla="*/ 393400 h 6852679"/>
              <a:gd name="connsiteX8271" fmla="*/ 10557165 w 12157697"/>
              <a:gd name="connsiteY8271" fmla="*/ 420832 h 6852679"/>
              <a:gd name="connsiteX8272" fmla="*/ 10545527 w 12157697"/>
              <a:gd name="connsiteY8272" fmla="*/ 420832 h 6852679"/>
              <a:gd name="connsiteX8273" fmla="*/ 10545527 w 12157697"/>
              <a:gd name="connsiteY8273" fmla="*/ 557119 h 6852679"/>
              <a:gd name="connsiteX8274" fmla="*/ 10572003 w 12157697"/>
              <a:gd name="connsiteY8274" fmla="*/ 531391 h 6852679"/>
              <a:gd name="connsiteX8275" fmla="*/ 10563898 w 12157697"/>
              <a:gd name="connsiteY8275" fmla="*/ 523037 h 6852679"/>
              <a:gd name="connsiteX8276" fmla="*/ 10583558 w 12157697"/>
              <a:gd name="connsiteY8276" fmla="*/ 503917 h 6852679"/>
              <a:gd name="connsiteX8277" fmla="*/ 10591663 w 12157697"/>
              <a:gd name="connsiteY8277" fmla="*/ 512272 h 6852679"/>
              <a:gd name="connsiteX8278" fmla="*/ 10621048 w 12157697"/>
              <a:gd name="connsiteY8278" fmla="*/ 483717 h 6852679"/>
              <a:gd name="connsiteX8279" fmla="*/ 10621048 w 12157697"/>
              <a:gd name="connsiteY8279" fmla="*/ 343357 h 6852679"/>
              <a:gd name="connsiteX8280" fmla="*/ 10609410 w 12157697"/>
              <a:gd name="connsiteY8280" fmla="*/ 343357 h 6852679"/>
              <a:gd name="connsiteX8281" fmla="*/ 10609410 w 12157697"/>
              <a:gd name="connsiteY8281" fmla="*/ 315925 h 6852679"/>
              <a:gd name="connsiteX8282" fmla="*/ 10636842 w 12157697"/>
              <a:gd name="connsiteY8282" fmla="*/ 315925 h 6852679"/>
              <a:gd name="connsiteX8283" fmla="*/ 10636842 w 12157697"/>
              <a:gd name="connsiteY8283" fmla="*/ 343357 h 6852679"/>
              <a:gd name="connsiteX8284" fmla="*/ 10625204 w 12157697"/>
              <a:gd name="connsiteY8284" fmla="*/ 343357 h 6852679"/>
              <a:gd name="connsiteX8285" fmla="*/ 10625204 w 12157697"/>
              <a:gd name="connsiteY8285" fmla="*/ 484590 h 6852679"/>
              <a:gd name="connsiteX8286" fmla="*/ 10624581 w 12157697"/>
              <a:gd name="connsiteY8286" fmla="*/ 486087 h 6852679"/>
              <a:gd name="connsiteX8287" fmla="*/ 10594573 w 12157697"/>
              <a:gd name="connsiteY8287" fmla="*/ 515264 h 6852679"/>
              <a:gd name="connsiteX8288" fmla="*/ 10602677 w 12157697"/>
              <a:gd name="connsiteY8288" fmla="*/ 523619 h 6852679"/>
              <a:gd name="connsiteX8289" fmla="*/ 10583018 w 12157697"/>
              <a:gd name="connsiteY8289" fmla="*/ 542738 h 6852679"/>
              <a:gd name="connsiteX8290" fmla="*/ 10574913 w 12157697"/>
              <a:gd name="connsiteY8290" fmla="*/ 534384 h 6852679"/>
              <a:gd name="connsiteX8291" fmla="*/ 10544904 w 12157697"/>
              <a:gd name="connsiteY8291" fmla="*/ 563520 h 6852679"/>
              <a:gd name="connsiteX8292" fmla="*/ 10526865 w 12157697"/>
              <a:gd name="connsiteY8292" fmla="*/ 581059 h 6852679"/>
              <a:gd name="connsiteX8293" fmla="*/ 10495609 w 12157697"/>
              <a:gd name="connsiteY8293" fmla="*/ 611442 h 6852679"/>
              <a:gd name="connsiteX8294" fmla="*/ 10359696 w 12157697"/>
              <a:gd name="connsiteY8294" fmla="*/ 743490 h 6852679"/>
              <a:gd name="connsiteX8295" fmla="*/ 10355374 w 12157697"/>
              <a:gd name="connsiteY8295" fmla="*/ 747730 h 6852679"/>
              <a:gd name="connsiteX8296" fmla="*/ 10331849 w 12157697"/>
              <a:gd name="connsiteY8296" fmla="*/ 770590 h 6852679"/>
              <a:gd name="connsiteX8297" fmla="*/ 10315597 w 12157697"/>
              <a:gd name="connsiteY8297" fmla="*/ 786384 h 6852679"/>
              <a:gd name="connsiteX8298" fmla="*/ 10323702 w 12157697"/>
              <a:gd name="connsiteY8298" fmla="*/ 794697 h 6852679"/>
              <a:gd name="connsiteX8299" fmla="*/ 10304042 w 12157697"/>
              <a:gd name="connsiteY8299" fmla="*/ 813816 h 6852679"/>
              <a:gd name="connsiteX8300" fmla="*/ 10295937 w 12157697"/>
              <a:gd name="connsiteY8300" fmla="*/ 805503 h 6852679"/>
              <a:gd name="connsiteX8301" fmla="*/ 10226693 w 12157697"/>
              <a:gd name="connsiteY8301" fmla="*/ 872795 h 6852679"/>
              <a:gd name="connsiteX8302" fmla="*/ 10226693 w 12157697"/>
              <a:gd name="connsiteY8302" fmla="*/ 944492 h 6852679"/>
              <a:gd name="connsiteX8303" fmla="*/ 10253168 w 12157697"/>
              <a:gd name="connsiteY8303" fmla="*/ 918764 h 6852679"/>
              <a:gd name="connsiteX8304" fmla="*/ 10245064 w 12157697"/>
              <a:gd name="connsiteY8304" fmla="*/ 910410 h 6852679"/>
              <a:gd name="connsiteX8305" fmla="*/ 10264723 w 12157697"/>
              <a:gd name="connsiteY8305" fmla="*/ 891290 h 6852679"/>
              <a:gd name="connsiteX8306" fmla="*/ 10283843 w 12157697"/>
              <a:gd name="connsiteY8306" fmla="*/ 910950 h 6852679"/>
              <a:gd name="connsiteX8307" fmla="*/ 10264183 w 12157697"/>
              <a:gd name="connsiteY8307" fmla="*/ 930069 h 6852679"/>
              <a:gd name="connsiteX8308" fmla="*/ 10256078 w 12157697"/>
              <a:gd name="connsiteY8308" fmla="*/ 921715 h 6852679"/>
              <a:gd name="connsiteX8309" fmla="*/ 10226693 w 12157697"/>
              <a:gd name="connsiteY8309" fmla="*/ 950269 h 6852679"/>
              <a:gd name="connsiteX8310" fmla="*/ 10226693 w 12157697"/>
              <a:gd name="connsiteY8310" fmla="*/ 1013155 h 6852679"/>
              <a:gd name="connsiteX8311" fmla="*/ 10238331 w 12157697"/>
              <a:gd name="connsiteY8311" fmla="*/ 1013155 h 6852679"/>
              <a:gd name="connsiteX8312" fmla="*/ 10238331 w 12157697"/>
              <a:gd name="connsiteY8312" fmla="*/ 1040587 h 6852679"/>
              <a:gd name="connsiteX8313" fmla="*/ 10226693 w 12157697"/>
              <a:gd name="connsiteY8313" fmla="*/ 1040587 h 6852679"/>
              <a:gd name="connsiteX8314" fmla="*/ 10226693 w 12157697"/>
              <a:gd name="connsiteY8314" fmla="*/ 1331823 h 6852679"/>
              <a:gd name="connsiteX8315" fmla="*/ 10253168 w 12157697"/>
              <a:gd name="connsiteY8315" fmla="*/ 1306096 h 6852679"/>
              <a:gd name="connsiteX8316" fmla="*/ 10245064 w 12157697"/>
              <a:gd name="connsiteY8316" fmla="*/ 1297741 h 6852679"/>
              <a:gd name="connsiteX8317" fmla="*/ 10264723 w 12157697"/>
              <a:gd name="connsiteY8317" fmla="*/ 1278622 h 6852679"/>
              <a:gd name="connsiteX8318" fmla="*/ 10283843 w 12157697"/>
              <a:gd name="connsiteY8318" fmla="*/ 1298282 h 6852679"/>
              <a:gd name="connsiteX8319" fmla="*/ 10264183 w 12157697"/>
              <a:gd name="connsiteY8319" fmla="*/ 1317401 h 6852679"/>
              <a:gd name="connsiteX8320" fmla="*/ 10256078 w 12157697"/>
              <a:gd name="connsiteY8320" fmla="*/ 1309047 h 6852679"/>
              <a:gd name="connsiteX8321" fmla="*/ 10226693 w 12157697"/>
              <a:gd name="connsiteY8321" fmla="*/ 1337601 h 6852679"/>
              <a:gd name="connsiteX8322" fmla="*/ 10226693 w 12157697"/>
              <a:gd name="connsiteY8322" fmla="*/ 2020242 h 6852679"/>
              <a:gd name="connsiteX8323" fmla="*/ 10238331 w 12157697"/>
              <a:gd name="connsiteY8323" fmla="*/ 2020242 h 6852679"/>
              <a:gd name="connsiteX8324" fmla="*/ 10238331 w 12157697"/>
              <a:gd name="connsiteY8324" fmla="*/ 2047674 h 6852679"/>
              <a:gd name="connsiteX8325" fmla="*/ 10226693 w 12157697"/>
              <a:gd name="connsiteY8325" fmla="*/ 2047674 h 6852679"/>
              <a:gd name="connsiteX8326" fmla="*/ 10226693 w 12157697"/>
              <a:gd name="connsiteY8326" fmla="*/ 2338910 h 6852679"/>
              <a:gd name="connsiteX8327" fmla="*/ 10302255 w 12157697"/>
              <a:gd name="connsiteY8327" fmla="*/ 2265509 h 6852679"/>
              <a:gd name="connsiteX8328" fmla="*/ 10302255 w 12157697"/>
              <a:gd name="connsiteY8328" fmla="*/ 1195495 h 6852679"/>
              <a:gd name="connsiteX8329" fmla="*/ 10290617 w 12157697"/>
              <a:gd name="connsiteY8329" fmla="*/ 1195495 h 6852679"/>
              <a:gd name="connsiteX8330" fmla="*/ 10290617 w 12157697"/>
              <a:gd name="connsiteY8330" fmla="*/ 1168063 h 6852679"/>
              <a:gd name="connsiteX8331" fmla="*/ 10302255 w 12157697"/>
              <a:gd name="connsiteY8331" fmla="*/ 1168063 h 6852679"/>
              <a:gd name="connsiteX8332" fmla="*/ 10302255 w 12157697"/>
              <a:gd name="connsiteY8332" fmla="*/ 871880 h 6852679"/>
              <a:gd name="connsiteX8333" fmla="*/ 10302878 w 12157697"/>
              <a:gd name="connsiteY8333" fmla="*/ 870384 h 6852679"/>
              <a:gd name="connsiteX8334" fmla="*/ 10323411 w 12157697"/>
              <a:gd name="connsiteY8334" fmla="*/ 850475 h 6852679"/>
              <a:gd name="connsiteX8335" fmla="*/ 10335298 w 12157697"/>
              <a:gd name="connsiteY8335" fmla="*/ 838962 h 6852679"/>
              <a:gd name="connsiteX8336" fmla="*/ 10365515 w 12157697"/>
              <a:gd name="connsiteY8336" fmla="*/ 809576 h 6852679"/>
              <a:gd name="connsiteX8337" fmla="*/ 10372830 w 12157697"/>
              <a:gd name="connsiteY8337" fmla="*/ 802469 h 6852679"/>
              <a:gd name="connsiteX8338" fmla="*/ 10364725 w 12157697"/>
              <a:gd name="connsiteY8338" fmla="*/ 794115 h 6852679"/>
              <a:gd name="connsiteX8339" fmla="*/ 10384385 w 12157697"/>
              <a:gd name="connsiteY8339" fmla="*/ 774995 h 6852679"/>
              <a:gd name="connsiteX8340" fmla="*/ 10392490 w 12157697"/>
              <a:gd name="connsiteY8340" fmla="*/ 783350 h 6852679"/>
              <a:gd name="connsiteX8341" fmla="*/ 10412648 w 12157697"/>
              <a:gd name="connsiteY8341" fmla="*/ 763732 h 6852679"/>
              <a:gd name="connsiteX8342" fmla="*/ 10404544 w 12157697"/>
              <a:gd name="connsiteY8342" fmla="*/ 755377 h 6852679"/>
              <a:gd name="connsiteX8343" fmla="*/ 10424203 w 12157697"/>
              <a:gd name="connsiteY8343" fmla="*/ 736258 h 6852679"/>
              <a:gd name="connsiteX8344" fmla="*/ 10443322 w 12157697"/>
              <a:gd name="connsiteY8344" fmla="*/ 755918 h 6852679"/>
              <a:gd name="connsiteX8345" fmla="*/ 10423662 w 12157697"/>
              <a:gd name="connsiteY8345" fmla="*/ 775037 h 6852679"/>
              <a:gd name="connsiteX8346" fmla="*/ 10415558 w 12157697"/>
              <a:gd name="connsiteY8346" fmla="*/ 766683 h 6852679"/>
              <a:gd name="connsiteX8347" fmla="*/ 10395399 w 12157697"/>
              <a:gd name="connsiteY8347" fmla="*/ 786301 h 6852679"/>
              <a:gd name="connsiteX8348" fmla="*/ 10403505 w 12157697"/>
              <a:gd name="connsiteY8348" fmla="*/ 794655 h 6852679"/>
              <a:gd name="connsiteX8349" fmla="*/ 10383845 w 12157697"/>
              <a:gd name="connsiteY8349" fmla="*/ 813774 h 6852679"/>
              <a:gd name="connsiteX8350" fmla="*/ 10375739 w 12157697"/>
              <a:gd name="connsiteY8350" fmla="*/ 805420 h 6852679"/>
              <a:gd name="connsiteX8351" fmla="*/ 10368757 w 12157697"/>
              <a:gd name="connsiteY8351" fmla="*/ 812195 h 6852679"/>
              <a:gd name="connsiteX8352" fmla="*/ 10362398 w 12157697"/>
              <a:gd name="connsiteY8352" fmla="*/ 818346 h 6852679"/>
              <a:gd name="connsiteX8353" fmla="*/ 10326487 w 12157697"/>
              <a:gd name="connsiteY8353" fmla="*/ 853218 h 6852679"/>
              <a:gd name="connsiteX8354" fmla="*/ 10306412 w 12157697"/>
              <a:gd name="connsiteY8354" fmla="*/ 872711 h 6852679"/>
              <a:gd name="connsiteX8355" fmla="*/ 10306412 w 12157697"/>
              <a:gd name="connsiteY8355" fmla="*/ 1099316 h 6852679"/>
              <a:gd name="connsiteX8356" fmla="*/ 10332970 w 12157697"/>
              <a:gd name="connsiteY8356" fmla="*/ 1073547 h 6852679"/>
              <a:gd name="connsiteX8357" fmla="*/ 10324866 w 12157697"/>
              <a:gd name="connsiteY8357" fmla="*/ 1065193 h 6852679"/>
              <a:gd name="connsiteX8358" fmla="*/ 10344567 w 12157697"/>
              <a:gd name="connsiteY8358" fmla="*/ 1046073 h 6852679"/>
              <a:gd name="connsiteX8359" fmla="*/ 10363686 w 12157697"/>
              <a:gd name="connsiteY8359" fmla="*/ 1065775 h 6852679"/>
              <a:gd name="connsiteX8360" fmla="*/ 10343985 w 12157697"/>
              <a:gd name="connsiteY8360" fmla="*/ 1084894 h 6852679"/>
              <a:gd name="connsiteX8361" fmla="*/ 10335881 w 12157697"/>
              <a:gd name="connsiteY8361" fmla="*/ 1076540 h 6852679"/>
              <a:gd name="connsiteX8362" fmla="*/ 10306453 w 12157697"/>
              <a:gd name="connsiteY8362" fmla="*/ 1105094 h 6852679"/>
              <a:gd name="connsiteX8363" fmla="*/ 10306453 w 12157697"/>
              <a:gd name="connsiteY8363" fmla="*/ 1167980 h 6852679"/>
              <a:gd name="connsiteX8364" fmla="*/ 10318091 w 12157697"/>
              <a:gd name="connsiteY8364" fmla="*/ 1167980 h 6852679"/>
              <a:gd name="connsiteX8365" fmla="*/ 10318091 w 12157697"/>
              <a:gd name="connsiteY8365" fmla="*/ 1195412 h 6852679"/>
              <a:gd name="connsiteX8366" fmla="*/ 10306453 w 12157697"/>
              <a:gd name="connsiteY8366" fmla="*/ 1195412 h 6852679"/>
              <a:gd name="connsiteX8367" fmla="*/ 10306453 w 12157697"/>
              <a:gd name="connsiteY8367" fmla="*/ 1331740 h 6852679"/>
              <a:gd name="connsiteX8368" fmla="*/ 10333012 w 12157697"/>
              <a:gd name="connsiteY8368" fmla="*/ 1305971 h 6852679"/>
              <a:gd name="connsiteX8369" fmla="*/ 10324907 w 12157697"/>
              <a:gd name="connsiteY8369" fmla="*/ 1297617 h 6852679"/>
              <a:gd name="connsiteX8370" fmla="*/ 10344608 w 12157697"/>
              <a:gd name="connsiteY8370" fmla="*/ 1278497 h 6852679"/>
              <a:gd name="connsiteX8371" fmla="*/ 10363728 w 12157697"/>
              <a:gd name="connsiteY8371" fmla="*/ 1298198 h 6852679"/>
              <a:gd name="connsiteX8372" fmla="*/ 10344027 w 12157697"/>
              <a:gd name="connsiteY8372" fmla="*/ 1317318 h 6852679"/>
              <a:gd name="connsiteX8373" fmla="*/ 10335922 w 12157697"/>
              <a:gd name="connsiteY8373" fmla="*/ 1308963 h 6852679"/>
              <a:gd name="connsiteX8374" fmla="*/ 10306495 w 12157697"/>
              <a:gd name="connsiteY8374" fmla="*/ 1337518 h 6852679"/>
              <a:gd name="connsiteX8375" fmla="*/ 10306495 w 12157697"/>
              <a:gd name="connsiteY8375" fmla="*/ 2183920 h 6852679"/>
              <a:gd name="connsiteX8376" fmla="*/ 10333053 w 12157697"/>
              <a:gd name="connsiteY8376" fmla="*/ 2158150 h 6852679"/>
              <a:gd name="connsiteX8377" fmla="*/ 10324949 w 12157697"/>
              <a:gd name="connsiteY8377" fmla="*/ 2149796 h 6852679"/>
              <a:gd name="connsiteX8378" fmla="*/ 10344650 w 12157697"/>
              <a:gd name="connsiteY8378" fmla="*/ 2130677 h 6852679"/>
              <a:gd name="connsiteX8379" fmla="*/ 10363770 w 12157697"/>
              <a:gd name="connsiteY8379" fmla="*/ 2150378 h 6852679"/>
              <a:gd name="connsiteX8380" fmla="*/ 10344068 w 12157697"/>
              <a:gd name="connsiteY8380" fmla="*/ 2169498 h 6852679"/>
              <a:gd name="connsiteX8381" fmla="*/ 10335964 w 12157697"/>
              <a:gd name="connsiteY8381" fmla="*/ 2161143 h 6852679"/>
              <a:gd name="connsiteX8382" fmla="*/ 10306536 w 12157697"/>
              <a:gd name="connsiteY8382" fmla="*/ 2189697 h 6852679"/>
              <a:gd name="connsiteX8383" fmla="*/ 10306536 w 12157697"/>
              <a:gd name="connsiteY8383" fmla="*/ 2261394 h 6852679"/>
              <a:gd name="connsiteX8384" fmla="*/ 10333053 w 12157697"/>
              <a:gd name="connsiteY8384" fmla="*/ 2235625 h 6852679"/>
              <a:gd name="connsiteX8385" fmla="*/ 10324949 w 12157697"/>
              <a:gd name="connsiteY8385" fmla="*/ 2227270 h 6852679"/>
              <a:gd name="connsiteX8386" fmla="*/ 10344650 w 12157697"/>
              <a:gd name="connsiteY8386" fmla="*/ 2208151 h 6852679"/>
              <a:gd name="connsiteX8387" fmla="*/ 10352713 w 12157697"/>
              <a:gd name="connsiteY8387" fmla="*/ 2216464 h 6852679"/>
              <a:gd name="connsiteX8388" fmla="*/ 10382099 w 12157697"/>
              <a:gd name="connsiteY8388" fmla="*/ 2187910 h 6852679"/>
              <a:gd name="connsiteX8389" fmla="*/ 10382099 w 12157697"/>
              <a:gd name="connsiteY8389" fmla="*/ 1970116 h 6852679"/>
              <a:gd name="connsiteX8390" fmla="*/ 10370461 w 12157697"/>
              <a:gd name="connsiteY8390" fmla="*/ 1970116 h 6852679"/>
              <a:gd name="connsiteX8391" fmla="*/ 10370461 w 12157697"/>
              <a:gd name="connsiteY8391" fmla="*/ 1942684 h 6852679"/>
              <a:gd name="connsiteX8392" fmla="*/ 10382099 w 12157697"/>
              <a:gd name="connsiteY8392" fmla="*/ 1942684 h 6852679"/>
              <a:gd name="connsiteX8393" fmla="*/ 10382099 w 12157697"/>
              <a:gd name="connsiteY8393" fmla="*/ 1272886 h 6852679"/>
              <a:gd name="connsiteX8394" fmla="*/ 10370461 w 12157697"/>
              <a:gd name="connsiteY8394" fmla="*/ 1272886 h 6852679"/>
              <a:gd name="connsiteX8395" fmla="*/ 10370461 w 12157697"/>
              <a:gd name="connsiteY8395" fmla="*/ 1245454 h 6852679"/>
              <a:gd name="connsiteX8396" fmla="*/ 10397893 w 12157697"/>
              <a:gd name="connsiteY8396" fmla="*/ 1245454 h 6852679"/>
              <a:gd name="connsiteX8397" fmla="*/ 10397893 w 12157697"/>
              <a:gd name="connsiteY8397" fmla="*/ 1272886 h 6852679"/>
              <a:gd name="connsiteX8398" fmla="*/ 10386255 w 12157697"/>
              <a:gd name="connsiteY8398" fmla="*/ 1272886 h 6852679"/>
              <a:gd name="connsiteX8399" fmla="*/ 10386255 w 12157697"/>
              <a:gd name="connsiteY8399" fmla="*/ 1942684 h 6852679"/>
              <a:gd name="connsiteX8400" fmla="*/ 10397893 w 12157697"/>
              <a:gd name="connsiteY8400" fmla="*/ 1942684 h 6852679"/>
              <a:gd name="connsiteX8401" fmla="*/ 10397893 w 12157697"/>
              <a:gd name="connsiteY8401" fmla="*/ 1970116 h 6852679"/>
              <a:gd name="connsiteX8402" fmla="*/ 10386255 w 12157697"/>
              <a:gd name="connsiteY8402" fmla="*/ 1970116 h 6852679"/>
              <a:gd name="connsiteX8403" fmla="*/ 10386255 w 12157697"/>
              <a:gd name="connsiteY8403" fmla="*/ 2106403 h 6852679"/>
              <a:gd name="connsiteX8404" fmla="*/ 10412732 w 12157697"/>
              <a:gd name="connsiteY8404" fmla="*/ 2080676 h 6852679"/>
              <a:gd name="connsiteX8405" fmla="*/ 10404627 w 12157697"/>
              <a:gd name="connsiteY8405" fmla="*/ 2072321 h 6852679"/>
              <a:gd name="connsiteX8406" fmla="*/ 10424286 w 12157697"/>
              <a:gd name="connsiteY8406" fmla="*/ 2053202 h 6852679"/>
              <a:gd name="connsiteX8407" fmla="*/ 10443405 w 12157697"/>
              <a:gd name="connsiteY8407" fmla="*/ 2072862 h 6852679"/>
              <a:gd name="connsiteX8408" fmla="*/ 10423746 w 12157697"/>
              <a:gd name="connsiteY8408" fmla="*/ 2091981 h 6852679"/>
              <a:gd name="connsiteX8409" fmla="*/ 10415641 w 12157697"/>
              <a:gd name="connsiteY8409" fmla="*/ 2083626 h 6852679"/>
              <a:gd name="connsiteX8410" fmla="*/ 10386255 w 12157697"/>
              <a:gd name="connsiteY8410" fmla="*/ 2112181 h 6852679"/>
              <a:gd name="connsiteX8411" fmla="*/ 10386255 w 12157697"/>
              <a:gd name="connsiteY8411" fmla="*/ 2183836 h 6852679"/>
              <a:gd name="connsiteX8412" fmla="*/ 10437711 w 12157697"/>
              <a:gd name="connsiteY8412" fmla="*/ 2133835 h 6852679"/>
              <a:gd name="connsiteX8413" fmla="*/ 10461818 w 12157697"/>
              <a:gd name="connsiteY8413" fmla="*/ 2110436 h 6852679"/>
              <a:gd name="connsiteX8414" fmla="*/ 10461818 w 12157697"/>
              <a:gd name="connsiteY8414" fmla="*/ 2047549 h 6852679"/>
              <a:gd name="connsiteX8415" fmla="*/ 10450181 w 12157697"/>
              <a:gd name="connsiteY8415" fmla="*/ 2047549 h 6852679"/>
              <a:gd name="connsiteX8416" fmla="*/ 10450181 w 12157697"/>
              <a:gd name="connsiteY8416" fmla="*/ 2020117 h 6852679"/>
              <a:gd name="connsiteX8417" fmla="*/ 10461818 w 12157697"/>
              <a:gd name="connsiteY8417" fmla="*/ 2020117 h 6852679"/>
              <a:gd name="connsiteX8418" fmla="*/ 10461818 w 12157697"/>
              <a:gd name="connsiteY8418" fmla="*/ 1815167 h 6852679"/>
              <a:gd name="connsiteX8419" fmla="*/ 10450181 w 12157697"/>
              <a:gd name="connsiteY8419" fmla="*/ 1815167 h 6852679"/>
              <a:gd name="connsiteX8420" fmla="*/ 10450181 w 12157697"/>
              <a:gd name="connsiteY8420" fmla="*/ 1787735 h 6852679"/>
              <a:gd name="connsiteX8421" fmla="*/ 10461818 w 12157697"/>
              <a:gd name="connsiteY8421" fmla="*/ 1787735 h 6852679"/>
              <a:gd name="connsiteX8422" fmla="*/ 10461818 w 12157697"/>
              <a:gd name="connsiteY8422" fmla="*/ 1505269 h 6852679"/>
              <a:gd name="connsiteX8423" fmla="*/ 10450181 w 12157697"/>
              <a:gd name="connsiteY8423" fmla="*/ 1505269 h 6852679"/>
              <a:gd name="connsiteX8424" fmla="*/ 10450181 w 12157697"/>
              <a:gd name="connsiteY8424" fmla="*/ 1477836 h 6852679"/>
              <a:gd name="connsiteX8425" fmla="*/ 10461818 w 12157697"/>
              <a:gd name="connsiteY8425" fmla="*/ 1477836 h 6852679"/>
              <a:gd name="connsiteX8426" fmla="*/ 10461818 w 12157697"/>
              <a:gd name="connsiteY8426" fmla="*/ 949272 h 6852679"/>
              <a:gd name="connsiteX8427" fmla="*/ 10462442 w 12157697"/>
              <a:gd name="connsiteY8427" fmla="*/ 947775 h 6852679"/>
              <a:gd name="connsiteX8428" fmla="*/ 10488460 w 12157697"/>
              <a:gd name="connsiteY8428" fmla="*/ 922546 h 6852679"/>
              <a:gd name="connsiteX8429" fmla="*/ 10492534 w 12157697"/>
              <a:gd name="connsiteY8429" fmla="*/ 918598 h 6852679"/>
              <a:gd name="connsiteX8430" fmla="*/ 10484429 w 12157697"/>
              <a:gd name="connsiteY8430" fmla="*/ 910243 h 6852679"/>
              <a:gd name="connsiteX8431" fmla="*/ 10504130 w 12157697"/>
              <a:gd name="connsiteY8431" fmla="*/ 891124 h 6852679"/>
              <a:gd name="connsiteX8432" fmla="*/ 10512235 w 12157697"/>
              <a:gd name="connsiteY8432" fmla="*/ 899478 h 6852679"/>
              <a:gd name="connsiteX8433" fmla="*/ 10561737 w 12157697"/>
              <a:gd name="connsiteY8433" fmla="*/ 851348 h 6852679"/>
              <a:gd name="connsiteX8434" fmla="*/ 10612112 w 12157697"/>
              <a:gd name="connsiteY8434" fmla="*/ 802386 h 6852679"/>
              <a:gd name="connsiteX8435" fmla="*/ 10604008 w 12157697"/>
              <a:gd name="connsiteY8435" fmla="*/ 794031 h 6852679"/>
              <a:gd name="connsiteX8436" fmla="*/ 10623667 w 12157697"/>
              <a:gd name="connsiteY8436" fmla="*/ 774912 h 6852679"/>
              <a:gd name="connsiteX8437" fmla="*/ 10642786 w 12157697"/>
              <a:gd name="connsiteY8437" fmla="*/ 794572 h 6852679"/>
              <a:gd name="connsiteX8438" fmla="*/ 10623126 w 12157697"/>
              <a:gd name="connsiteY8438" fmla="*/ 813691 h 6852679"/>
              <a:gd name="connsiteX8439" fmla="*/ 10615022 w 12157697"/>
              <a:gd name="connsiteY8439" fmla="*/ 805337 h 6852679"/>
              <a:gd name="connsiteX8440" fmla="*/ 10564647 w 12157697"/>
              <a:gd name="connsiteY8440" fmla="*/ 854299 h 6852679"/>
              <a:gd name="connsiteX8441" fmla="*/ 10515144 w 12157697"/>
              <a:gd name="connsiteY8441" fmla="*/ 902429 h 6852679"/>
              <a:gd name="connsiteX8442" fmla="*/ 10523249 w 12157697"/>
              <a:gd name="connsiteY8442" fmla="*/ 910784 h 6852679"/>
              <a:gd name="connsiteX8443" fmla="*/ 10503548 w 12157697"/>
              <a:gd name="connsiteY8443" fmla="*/ 929903 h 6852679"/>
              <a:gd name="connsiteX8444" fmla="*/ 10495443 w 12157697"/>
              <a:gd name="connsiteY8444" fmla="*/ 921549 h 6852679"/>
              <a:gd name="connsiteX8445" fmla="*/ 10466016 w 12157697"/>
              <a:gd name="connsiteY8445" fmla="*/ 950103 h 6852679"/>
              <a:gd name="connsiteX8446" fmla="*/ 10466016 w 12157697"/>
              <a:gd name="connsiteY8446" fmla="*/ 1176708 h 6852679"/>
              <a:gd name="connsiteX8447" fmla="*/ 10492575 w 12157697"/>
              <a:gd name="connsiteY8447" fmla="*/ 1150939 h 6852679"/>
              <a:gd name="connsiteX8448" fmla="*/ 10484471 w 12157697"/>
              <a:gd name="connsiteY8448" fmla="*/ 1142584 h 6852679"/>
              <a:gd name="connsiteX8449" fmla="*/ 10504172 w 12157697"/>
              <a:gd name="connsiteY8449" fmla="*/ 1123465 h 6852679"/>
              <a:gd name="connsiteX8450" fmla="*/ 10523290 w 12157697"/>
              <a:gd name="connsiteY8450" fmla="*/ 1143166 h 6852679"/>
              <a:gd name="connsiteX8451" fmla="*/ 10503589 w 12157697"/>
              <a:gd name="connsiteY8451" fmla="*/ 1162285 h 6852679"/>
              <a:gd name="connsiteX8452" fmla="*/ 10495484 w 12157697"/>
              <a:gd name="connsiteY8452" fmla="*/ 1153931 h 6852679"/>
              <a:gd name="connsiteX8453" fmla="*/ 10466057 w 12157697"/>
              <a:gd name="connsiteY8453" fmla="*/ 1182485 h 6852679"/>
              <a:gd name="connsiteX8454" fmla="*/ 10466057 w 12157697"/>
              <a:gd name="connsiteY8454" fmla="*/ 1477753 h 6852679"/>
              <a:gd name="connsiteX8455" fmla="*/ 10475119 w 12157697"/>
              <a:gd name="connsiteY8455" fmla="*/ 1477753 h 6852679"/>
              <a:gd name="connsiteX8456" fmla="*/ 10492575 w 12157697"/>
              <a:gd name="connsiteY8456" fmla="*/ 1460795 h 6852679"/>
              <a:gd name="connsiteX8457" fmla="*/ 10484471 w 12157697"/>
              <a:gd name="connsiteY8457" fmla="*/ 1452441 h 6852679"/>
              <a:gd name="connsiteX8458" fmla="*/ 10504172 w 12157697"/>
              <a:gd name="connsiteY8458" fmla="*/ 1433322 h 6852679"/>
              <a:gd name="connsiteX8459" fmla="*/ 10523290 w 12157697"/>
              <a:gd name="connsiteY8459" fmla="*/ 1453023 h 6852679"/>
              <a:gd name="connsiteX8460" fmla="*/ 10503589 w 12157697"/>
              <a:gd name="connsiteY8460" fmla="*/ 1472142 h 6852679"/>
              <a:gd name="connsiteX8461" fmla="*/ 10495484 w 12157697"/>
              <a:gd name="connsiteY8461" fmla="*/ 1463788 h 6852679"/>
              <a:gd name="connsiteX8462" fmla="*/ 10477695 w 12157697"/>
              <a:gd name="connsiteY8462" fmla="*/ 1481078 h 6852679"/>
              <a:gd name="connsiteX8463" fmla="*/ 10477695 w 12157697"/>
              <a:gd name="connsiteY8463" fmla="*/ 1505227 h 6852679"/>
              <a:gd name="connsiteX8464" fmla="*/ 10466057 w 12157697"/>
              <a:gd name="connsiteY8464" fmla="*/ 1505227 h 6852679"/>
              <a:gd name="connsiteX8465" fmla="*/ 10466057 w 12157697"/>
              <a:gd name="connsiteY8465" fmla="*/ 1564081 h 6852679"/>
              <a:gd name="connsiteX8466" fmla="*/ 10469466 w 12157697"/>
              <a:gd name="connsiteY8466" fmla="*/ 1560756 h 6852679"/>
              <a:gd name="connsiteX8467" fmla="*/ 10492575 w 12157697"/>
              <a:gd name="connsiteY8467" fmla="*/ 1538312 h 6852679"/>
              <a:gd name="connsiteX8468" fmla="*/ 10484471 w 12157697"/>
              <a:gd name="connsiteY8468" fmla="*/ 1529957 h 6852679"/>
              <a:gd name="connsiteX8469" fmla="*/ 10504172 w 12157697"/>
              <a:gd name="connsiteY8469" fmla="*/ 1510838 h 6852679"/>
              <a:gd name="connsiteX8470" fmla="*/ 10512235 w 12157697"/>
              <a:gd name="connsiteY8470" fmla="*/ 1519151 h 6852679"/>
              <a:gd name="connsiteX8471" fmla="*/ 10541621 w 12157697"/>
              <a:gd name="connsiteY8471" fmla="*/ 1490597 h 6852679"/>
              <a:gd name="connsiteX8472" fmla="*/ 10541621 w 12157697"/>
              <a:gd name="connsiteY8472" fmla="*/ 949189 h 6852679"/>
              <a:gd name="connsiteX8473" fmla="*/ 10542244 w 12157697"/>
              <a:gd name="connsiteY8473" fmla="*/ 947692 h 6852679"/>
              <a:gd name="connsiteX8474" fmla="*/ 10542991 w 12157697"/>
              <a:gd name="connsiteY8474" fmla="*/ 946944 h 6852679"/>
              <a:gd name="connsiteX8475" fmla="*/ 10612112 w 12157697"/>
              <a:gd name="connsiteY8475" fmla="*/ 879777 h 6852679"/>
              <a:gd name="connsiteX8476" fmla="*/ 10604008 w 12157697"/>
              <a:gd name="connsiteY8476" fmla="*/ 871423 h 6852679"/>
              <a:gd name="connsiteX8477" fmla="*/ 10623667 w 12157697"/>
              <a:gd name="connsiteY8477" fmla="*/ 852304 h 6852679"/>
              <a:gd name="connsiteX8478" fmla="*/ 10631813 w 12157697"/>
              <a:gd name="connsiteY8478" fmla="*/ 860658 h 6852679"/>
              <a:gd name="connsiteX8479" fmla="*/ 10702513 w 12157697"/>
              <a:gd name="connsiteY8479" fmla="*/ 791953 h 6852679"/>
              <a:gd name="connsiteX8480" fmla="*/ 10860580 w 12157697"/>
              <a:gd name="connsiteY8480" fmla="*/ 638376 h 6852679"/>
              <a:gd name="connsiteX8481" fmla="*/ 10860580 w 12157697"/>
              <a:gd name="connsiteY8481" fmla="*/ 420541 h 6852679"/>
              <a:gd name="connsiteX8482" fmla="*/ 10848942 w 12157697"/>
              <a:gd name="connsiteY8482" fmla="*/ 420541 h 6852679"/>
              <a:gd name="connsiteX8483" fmla="*/ 10848942 w 12157697"/>
              <a:gd name="connsiteY8483" fmla="*/ 393109 h 6852679"/>
              <a:gd name="connsiteX8484" fmla="*/ 10860580 w 12157697"/>
              <a:gd name="connsiteY8484" fmla="*/ 393109 h 6852679"/>
              <a:gd name="connsiteX8485" fmla="*/ 10860580 w 12157697"/>
              <a:gd name="connsiteY8485" fmla="*/ 265591 h 6852679"/>
              <a:gd name="connsiteX8486" fmla="*/ 10848942 w 12157697"/>
              <a:gd name="connsiteY8486" fmla="*/ 265591 h 6852679"/>
              <a:gd name="connsiteX8487" fmla="*/ 10848942 w 12157697"/>
              <a:gd name="connsiteY8487" fmla="*/ 238159 h 6852679"/>
              <a:gd name="connsiteX8488" fmla="*/ 10876374 w 12157697"/>
              <a:gd name="connsiteY8488" fmla="*/ 238159 h 6852679"/>
              <a:gd name="connsiteX8489" fmla="*/ 10876374 w 12157697"/>
              <a:gd name="connsiteY8489" fmla="*/ 265591 h 6852679"/>
              <a:gd name="connsiteX8490" fmla="*/ 10864736 w 12157697"/>
              <a:gd name="connsiteY8490" fmla="*/ 265591 h 6852679"/>
              <a:gd name="connsiteX8491" fmla="*/ 10864736 w 12157697"/>
              <a:gd name="connsiteY8491" fmla="*/ 393109 h 6852679"/>
              <a:gd name="connsiteX8492" fmla="*/ 10876374 w 12157697"/>
              <a:gd name="connsiteY8492" fmla="*/ 393109 h 6852679"/>
              <a:gd name="connsiteX8493" fmla="*/ 10876374 w 12157697"/>
              <a:gd name="connsiteY8493" fmla="*/ 420541 h 6852679"/>
              <a:gd name="connsiteX8494" fmla="*/ 10864736 w 12157697"/>
              <a:gd name="connsiteY8494" fmla="*/ 420541 h 6852679"/>
              <a:gd name="connsiteX8495" fmla="*/ 10864736 w 12157697"/>
              <a:gd name="connsiteY8495" fmla="*/ 639249 h 6852679"/>
              <a:gd name="connsiteX8496" fmla="*/ 10864112 w 12157697"/>
              <a:gd name="connsiteY8496" fmla="*/ 640745 h 6852679"/>
              <a:gd name="connsiteX8497" fmla="*/ 10705422 w 12157697"/>
              <a:gd name="connsiteY8497" fmla="*/ 794904 h 6852679"/>
              <a:gd name="connsiteX8498" fmla="*/ 10634723 w 12157697"/>
              <a:gd name="connsiteY8498" fmla="*/ 863609 h 6852679"/>
              <a:gd name="connsiteX8499" fmla="*/ 10642827 w 12157697"/>
              <a:gd name="connsiteY8499" fmla="*/ 871922 h 6852679"/>
              <a:gd name="connsiteX8500" fmla="*/ 10623168 w 12157697"/>
              <a:gd name="connsiteY8500" fmla="*/ 891041 h 6852679"/>
              <a:gd name="connsiteX8501" fmla="*/ 10615063 w 12157697"/>
              <a:gd name="connsiteY8501" fmla="*/ 882687 h 6852679"/>
              <a:gd name="connsiteX8502" fmla="*/ 10545818 w 12157697"/>
              <a:gd name="connsiteY8502" fmla="*/ 949978 h 6852679"/>
              <a:gd name="connsiteX8503" fmla="*/ 10545818 w 12157697"/>
              <a:gd name="connsiteY8503" fmla="*/ 1331532 h 6852679"/>
              <a:gd name="connsiteX8504" fmla="*/ 10572294 w 12157697"/>
              <a:gd name="connsiteY8504" fmla="*/ 1305805 h 6852679"/>
              <a:gd name="connsiteX8505" fmla="*/ 10564189 w 12157697"/>
              <a:gd name="connsiteY8505" fmla="*/ 1297450 h 6852679"/>
              <a:gd name="connsiteX8506" fmla="*/ 10583849 w 12157697"/>
              <a:gd name="connsiteY8506" fmla="*/ 1278331 h 6852679"/>
              <a:gd name="connsiteX8507" fmla="*/ 10602968 w 12157697"/>
              <a:gd name="connsiteY8507" fmla="*/ 1297991 h 6852679"/>
              <a:gd name="connsiteX8508" fmla="*/ 10583309 w 12157697"/>
              <a:gd name="connsiteY8508" fmla="*/ 1317110 h 6852679"/>
              <a:gd name="connsiteX8509" fmla="*/ 10575203 w 12157697"/>
              <a:gd name="connsiteY8509" fmla="*/ 1308756 h 6852679"/>
              <a:gd name="connsiteX8510" fmla="*/ 10545818 w 12157697"/>
              <a:gd name="connsiteY8510" fmla="*/ 1337310 h 6852679"/>
              <a:gd name="connsiteX8511" fmla="*/ 10545818 w 12157697"/>
              <a:gd name="connsiteY8511" fmla="*/ 1486440 h 6852679"/>
              <a:gd name="connsiteX8512" fmla="*/ 10575370 w 12157697"/>
              <a:gd name="connsiteY8512" fmla="*/ 1457720 h 6852679"/>
              <a:gd name="connsiteX8513" fmla="*/ 10611115 w 12157697"/>
              <a:gd name="connsiteY8513" fmla="*/ 1423014 h 6852679"/>
              <a:gd name="connsiteX8514" fmla="*/ 10621381 w 12157697"/>
              <a:gd name="connsiteY8514" fmla="*/ 1413039 h 6852679"/>
              <a:gd name="connsiteX8515" fmla="*/ 10621381 w 12157697"/>
              <a:gd name="connsiteY8515" fmla="*/ 1195245 h 6852679"/>
              <a:gd name="connsiteX8516" fmla="*/ 10609743 w 12157697"/>
              <a:gd name="connsiteY8516" fmla="*/ 1195245 h 6852679"/>
              <a:gd name="connsiteX8517" fmla="*/ 10609743 w 12157697"/>
              <a:gd name="connsiteY8517" fmla="*/ 1167813 h 6852679"/>
              <a:gd name="connsiteX8518" fmla="*/ 10621381 w 12157697"/>
              <a:gd name="connsiteY8518" fmla="*/ 1167813 h 6852679"/>
              <a:gd name="connsiteX8519" fmla="*/ 10621381 w 12157697"/>
              <a:gd name="connsiteY8519" fmla="*/ 1117771 h 6852679"/>
              <a:gd name="connsiteX8520" fmla="*/ 10609743 w 12157697"/>
              <a:gd name="connsiteY8520" fmla="*/ 1117771 h 6852679"/>
              <a:gd name="connsiteX8521" fmla="*/ 10609743 w 12157697"/>
              <a:gd name="connsiteY8521" fmla="*/ 1090339 h 6852679"/>
              <a:gd name="connsiteX8522" fmla="*/ 10621381 w 12157697"/>
              <a:gd name="connsiteY8522" fmla="*/ 1090339 h 6852679"/>
              <a:gd name="connsiteX8523" fmla="*/ 10621381 w 12157697"/>
              <a:gd name="connsiteY8523" fmla="*/ 1026580 h 6852679"/>
              <a:gd name="connsiteX8524" fmla="*/ 10622004 w 12157697"/>
              <a:gd name="connsiteY8524" fmla="*/ 1025084 h 6852679"/>
              <a:gd name="connsiteX8525" fmla="*/ 10796946 w 12157697"/>
              <a:gd name="connsiteY8525" fmla="*/ 855130 h 6852679"/>
              <a:gd name="connsiteX8526" fmla="*/ 10811451 w 12157697"/>
              <a:gd name="connsiteY8526" fmla="*/ 841040 h 6852679"/>
              <a:gd name="connsiteX8527" fmla="*/ 10818933 w 12157697"/>
              <a:gd name="connsiteY8527" fmla="*/ 833766 h 6852679"/>
              <a:gd name="connsiteX8528" fmla="*/ 10826373 w 12157697"/>
              <a:gd name="connsiteY8528" fmla="*/ 826534 h 6852679"/>
              <a:gd name="connsiteX8529" fmla="*/ 10931155 w 12157697"/>
              <a:gd name="connsiteY8529" fmla="*/ 724745 h 6852679"/>
              <a:gd name="connsiteX8530" fmla="*/ 10923050 w 12157697"/>
              <a:gd name="connsiteY8530" fmla="*/ 716391 h 6852679"/>
              <a:gd name="connsiteX8531" fmla="*/ 10940382 w 12157697"/>
              <a:gd name="connsiteY8531" fmla="*/ 699599 h 6852679"/>
              <a:gd name="connsiteX8532" fmla="*/ 10940382 w 12157697"/>
              <a:gd name="connsiteY8532" fmla="*/ 498015 h 6852679"/>
              <a:gd name="connsiteX8533" fmla="*/ 10928744 w 12157697"/>
              <a:gd name="connsiteY8533" fmla="*/ 498015 h 6852679"/>
              <a:gd name="connsiteX8534" fmla="*/ 10928744 w 12157697"/>
              <a:gd name="connsiteY8534" fmla="*/ 470583 h 6852679"/>
              <a:gd name="connsiteX8535" fmla="*/ 10940382 w 12157697"/>
              <a:gd name="connsiteY8535" fmla="*/ 470583 h 6852679"/>
              <a:gd name="connsiteX8536" fmla="*/ 10940382 w 12157697"/>
              <a:gd name="connsiteY8536" fmla="*/ 420541 h 6852679"/>
              <a:gd name="connsiteX8537" fmla="*/ 10928744 w 12157697"/>
              <a:gd name="connsiteY8537" fmla="*/ 420541 h 6852679"/>
              <a:gd name="connsiteX8538" fmla="*/ 10928744 w 12157697"/>
              <a:gd name="connsiteY8538" fmla="*/ 393109 h 6852679"/>
              <a:gd name="connsiteX8539" fmla="*/ 10956176 w 12157697"/>
              <a:gd name="connsiteY8539" fmla="*/ 393109 h 6852679"/>
              <a:gd name="connsiteX8540" fmla="*/ 10956176 w 12157697"/>
              <a:gd name="connsiteY8540" fmla="*/ 420541 h 6852679"/>
              <a:gd name="connsiteX8541" fmla="*/ 10944538 w 12157697"/>
              <a:gd name="connsiteY8541" fmla="*/ 420541 h 6852679"/>
              <a:gd name="connsiteX8542" fmla="*/ 10944538 w 12157697"/>
              <a:gd name="connsiteY8542" fmla="*/ 470583 h 6852679"/>
              <a:gd name="connsiteX8543" fmla="*/ 10956176 w 12157697"/>
              <a:gd name="connsiteY8543" fmla="*/ 470583 h 6852679"/>
              <a:gd name="connsiteX8544" fmla="*/ 10956176 w 12157697"/>
              <a:gd name="connsiteY8544" fmla="*/ 498015 h 6852679"/>
              <a:gd name="connsiteX8545" fmla="*/ 10944538 w 12157697"/>
              <a:gd name="connsiteY8545" fmla="*/ 498015 h 6852679"/>
              <a:gd name="connsiteX8546" fmla="*/ 10944538 w 12157697"/>
              <a:gd name="connsiteY8546" fmla="*/ 699142 h 6852679"/>
              <a:gd name="connsiteX8547" fmla="*/ 10961870 w 12157697"/>
              <a:gd name="connsiteY8547" fmla="*/ 717014 h 6852679"/>
              <a:gd name="connsiteX8548" fmla="*/ 10942169 w 12157697"/>
              <a:gd name="connsiteY8548" fmla="*/ 736133 h 6852679"/>
              <a:gd name="connsiteX8549" fmla="*/ 10934064 w 12157697"/>
              <a:gd name="connsiteY8549" fmla="*/ 727779 h 6852679"/>
              <a:gd name="connsiteX8550" fmla="*/ 10799855 w 12157697"/>
              <a:gd name="connsiteY8550" fmla="*/ 858164 h 6852679"/>
              <a:gd name="connsiteX8551" fmla="*/ 10625537 w 12157697"/>
              <a:gd name="connsiteY8551" fmla="*/ 1027494 h 6852679"/>
              <a:gd name="connsiteX8552" fmla="*/ 10625537 w 12157697"/>
              <a:gd name="connsiteY8552" fmla="*/ 1090380 h 6852679"/>
              <a:gd name="connsiteX8553" fmla="*/ 10637175 w 12157697"/>
              <a:gd name="connsiteY8553" fmla="*/ 1090380 h 6852679"/>
              <a:gd name="connsiteX8554" fmla="*/ 10637175 w 12157697"/>
              <a:gd name="connsiteY8554" fmla="*/ 1117812 h 6852679"/>
              <a:gd name="connsiteX8555" fmla="*/ 10625537 w 12157697"/>
              <a:gd name="connsiteY8555" fmla="*/ 1117812 h 6852679"/>
              <a:gd name="connsiteX8556" fmla="*/ 10625537 w 12157697"/>
              <a:gd name="connsiteY8556" fmla="*/ 1167855 h 6852679"/>
              <a:gd name="connsiteX8557" fmla="*/ 10637175 w 12157697"/>
              <a:gd name="connsiteY8557" fmla="*/ 1167855 h 6852679"/>
              <a:gd name="connsiteX8558" fmla="*/ 10637175 w 12157697"/>
              <a:gd name="connsiteY8558" fmla="*/ 1195287 h 6852679"/>
              <a:gd name="connsiteX8559" fmla="*/ 10625537 w 12157697"/>
              <a:gd name="connsiteY8559" fmla="*/ 1195287 h 6852679"/>
              <a:gd name="connsiteX8560" fmla="*/ 10625537 w 12157697"/>
              <a:gd name="connsiteY8560" fmla="*/ 1254141 h 6852679"/>
              <a:gd name="connsiteX8561" fmla="*/ 10652096 w 12157697"/>
              <a:gd name="connsiteY8561" fmla="*/ 1228372 h 6852679"/>
              <a:gd name="connsiteX8562" fmla="*/ 10643991 w 12157697"/>
              <a:gd name="connsiteY8562" fmla="*/ 1220017 h 6852679"/>
              <a:gd name="connsiteX8563" fmla="*/ 10663692 w 12157697"/>
              <a:gd name="connsiteY8563" fmla="*/ 1200898 h 6852679"/>
              <a:gd name="connsiteX8564" fmla="*/ 10682812 w 12157697"/>
              <a:gd name="connsiteY8564" fmla="*/ 1220599 h 6852679"/>
              <a:gd name="connsiteX8565" fmla="*/ 10663111 w 12157697"/>
              <a:gd name="connsiteY8565" fmla="*/ 1239718 h 6852679"/>
              <a:gd name="connsiteX8566" fmla="*/ 10655006 w 12157697"/>
              <a:gd name="connsiteY8566" fmla="*/ 1231364 h 6852679"/>
              <a:gd name="connsiteX8567" fmla="*/ 10625579 w 12157697"/>
              <a:gd name="connsiteY8567" fmla="*/ 1259960 h 6852679"/>
              <a:gd name="connsiteX8568" fmla="*/ 10625579 w 12157697"/>
              <a:gd name="connsiteY8568" fmla="*/ 1409132 h 6852679"/>
              <a:gd name="connsiteX8569" fmla="*/ 10701183 w 12157697"/>
              <a:gd name="connsiteY8569" fmla="*/ 1335689 h 6852679"/>
              <a:gd name="connsiteX8570" fmla="*/ 10701183 w 12157697"/>
              <a:gd name="connsiteY8570" fmla="*/ 1259087 h 6852679"/>
              <a:gd name="connsiteX8571" fmla="*/ 10701807 w 12157697"/>
              <a:gd name="connsiteY8571" fmla="*/ 1257591 h 6852679"/>
              <a:gd name="connsiteX8572" fmla="*/ 10731816 w 12157697"/>
              <a:gd name="connsiteY8572" fmla="*/ 1228413 h 6852679"/>
              <a:gd name="connsiteX8573" fmla="*/ 10723710 w 12157697"/>
              <a:gd name="connsiteY8573" fmla="*/ 1220059 h 6852679"/>
              <a:gd name="connsiteX8574" fmla="*/ 10743371 w 12157697"/>
              <a:gd name="connsiteY8574" fmla="*/ 1200940 h 6852679"/>
              <a:gd name="connsiteX8575" fmla="*/ 10762489 w 12157697"/>
              <a:gd name="connsiteY8575" fmla="*/ 1220599 h 6852679"/>
              <a:gd name="connsiteX8576" fmla="*/ 10742830 w 12157697"/>
              <a:gd name="connsiteY8576" fmla="*/ 1239718 h 6852679"/>
              <a:gd name="connsiteX8577" fmla="*/ 10734725 w 12157697"/>
              <a:gd name="connsiteY8577" fmla="*/ 1231364 h 6852679"/>
              <a:gd name="connsiteX8578" fmla="*/ 10705339 w 12157697"/>
              <a:gd name="connsiteY8578" fmla="*/ 1259918 h 6852679"/>
              <a:gd name="connsiteX8579" fmla="*/ 10705339 w 12157697"/>
              <a:gd name="connsiteY8579" fmla="*/ 1331574 h 6852679"/>
              <a:gd name="connsiteX8580" fmla="*/ 10771716 w 12157697"/>
              <a:gd name="connsiteY8580" fmla="*/ 1267067 h 6852679"/>
              <a:gd name="connsiteX8581" fmla="*/ 10763612 w 12157697"/>
              <a:gd name="connsiteY8581" fmla="*/ 1258713 h 6852679"/>
              <a:gd name="connsiteX8582" fmla="*/ 10780943 w 12157697"/>
              <a:gd name="connsiteY8582" fmla="*/ 1241921 h 6852679"/>
              <a:gd name="connsiteX8583" fmla="*/ 10780943 w 12157697"/>
              <a:gd name="connsiteY8583" fmla="*/ 1117812 h 6852679"/>
              <a:gd name="connsiteX8584" fmla="*/ 10769306 w 12157697"/>
              <a:gd name="connsiteY8584" fmla="*/ 1117812 h 6852679"/>
              <a:gd name="connsiteX8585" fmla="*/ 10769306 w 12157697"/>
              <a:gd name="connsiteY8585" fmla="*/ 1090380 h 6852679"/>
              <a:gd name="connsiteX8586" fmla="*/ 10794161 w 12157697"/>
              <a:gd name="connsiteY8586" fmla="*/ 1090380 h 6852679"/>
              <a:gd name="connsiteX8587" fmla="*/ 10970557 w 12157697"/>
              <a:gd name="connsiteY8587" fmla="*/ 918930 h 6852679"/>
              <a:gd name="connsiteX8588" fmla="*/ 11049362 w 12157697"/>
              <a:gd name="connsiteY8588" fmla="*/ 842370 h 6852679"/>
              <a:gd name="connsiteX8589" fmla="*/ 11099903 w 12157697"/>
              <a:gd name="connsiteY8589" fmla="*/ 793283 h 6852679"/>
              <a:gd name="connsiteX8590" fmla="*/ 11099903 w 12157697"/>
              <a:gd name="connsiteY8590" fmla="*/ 343108 h 6852679"/>
              <a:gd name="connsiteX8591" fmla="*/ 11088266 w 12157697"/>
              <a:gd name="connsiteY8591" fmla="*/ 343108 h 6852679"/>
              <a:gd name="connsiteX8592" fmla="*/ 11088266 w 12157697"/>
              <a:gd name="connsiteY8592" fmla="*/ 315676 h 6852679"/>
              <a:gd name="connsiteX8593" fmla="*/ 11115697 w 12157697"/>
              <a:gd name="connsiteY8593" fmla="*/ 315676 h 6852679"/>
              <a:gd name="connsiteX8594" fmla="*/ 11115697 w 12157697"/>
              <a:gd name="connsiteY8594" fmla="*/ 343108 h 6852679"/>
              <a:gd name="connsiteX8595" fmla="*/ 11104059 w 12157697"/>
              <a:gd name="connsiteY8595" fmla="*/ 343108 h 6852679"/>
              <a:gd name="connsiteX8596" fmla="*/ 11104059 w 12157697"/>
              <a:gd name="connsiteY8596" fmla="*/ 789252 h 6852679"/>
              <a:gd name="connsiteX8597" fmla="*/ 11159547 w 12157697"/>
              <a:gd name="connsiteY8597" fmla="*/ 735344 h 6852679"/>
              <a:gd name="connsiteX8598" fmla="*/ 11210213 w 12157697"/>
              <a:gd name="connsiteY8598" fmla="*/ 686091 h 6852679"/>
              <a:gd name="connsiteX8599" fmla="*/ 11202108 w 12157697"/>
              <a:gd name="connsiteY8599" fmla="*/ 677736 h 6852679"/>
              <a:gd name="connsiteX8600" fmla="*/ 11221767 w 12157697"/>
              <a:gd name="connsiteY8600" fmla="*/ 658617 h 6852679"/>
              <a:gd name="connsiteX8601" fmla="*/ 11229914 w 12157697"/>
              <a:gd name="connsiteY8601" fmla="*/ 666971 h 6852679"/>
              <a:gd name="connsiteX8602" fmla="*/ 11259341 w 12157697"/>
              <a:gd name="connsiteY8602" fmla="*/ 638376 h 6852679"/>
              <a:gd name="connsiteX8603" fmla="*/ 11259341 w 12157697"/>
              <a:gd name="connsiteY8603" fmla="*/ 420541 h 6852679"/>
              <a:gd name="connsiteX8604" fmla="*/ 11247703 w 12157697"/>
              <a:gd name="connsiteY8604" fmla="*/ 420541 h 6852679"/>
              <a:gd name="connsiteX8605" fmla="*/ 11247703 w 12157697"/>
              <a:gd name="connsiteY8605" fmla="*/ 393109 h 6852679"/>
              <a:gd name="connsiteX8606" fmla="*/ 11259341 w 12157697"/>
              <a:gd name="connsiteY8606" fmla="*/ 393109 h 6852679"/>
              <a:gd name="connsiteX8607" fmla="*/ 11259341 w 12157697"/>
              <a:gd name="connsiteY8607" fmla="*/ 343066 h 6852679"/>
              <a:gd name="connsiteX8608" fmla="*/ 11247703 w 12157697"/>
              <a:gd name="connsiteY8608" fmla="*/ 343066 h 6852679"/>
              <a:gd name="connsiteX8609" fmla="*/ 11247703 w 12157697"/>
              <a:gd name="connsiteY8609" fmla="*/ 315634 h 6852679"/>
              <a:gd name="connsiteX8610" fmla="*/ 11275136 w 12157697"/>
              <a:gd name="connsiteY8610" fmla="*/ 315634 h 6852679"/>
              <a:gd name="connsiteX8611" fmla="*/ 11275136 w 12157697"/>
              <a:gd name="connsiteY8611" fmla="*/ 343066 h 6852679"/>
              <a:gd name="connsiteX8612" fmla="*/ 11263498 w 12157697"/>
              <a:gd name="connsiteY8612" fmla="*/ 343066 h 6852679"/>
              <a:gd name="connsiteX8613" fmla="*/ 11263498 w 12157697"/>
              <a:gd name="connsiteY8613" fmla="*/ 393109 h 6852679"/>
              <a:gd name="connsiteX8614" fmla="*/ 11275136 w 12157697"/>
              <a:gd name="connsiteY8614" fmla="*/ 393109 h 6852679"/>
              <a:gd name="connsiteX8615" fmla="*/ 11275136 w 12157697"/>
              <a:gd name="connsiteY8615" fmla="*/ 420541 h 6852679"/>
              <a:gd name="connsiteX8616" fmla="*/ 11263498 w 12157697"/>
              <a:gd name="connsiteY8616" fmla="*/ 420541 h 6852679"/>
              <a:gd name="connsiteX8617" fmla="*/ 11263498 w 12157697"/>
              <a:gd name="connsiteY8617" fmla="*/ 639249 h 6852679"/>
              <a:gd name="connsiteX8618" fmla="*/ 11262874 w 12157697"/>
              <a:gd name="connsiteY8618" fmla="*/ 640745 h 6852679"/>
              <a:gd name="connsiteX8619" fmla="*/ 11232823 w 12157697"/>
              <a:gd name="connsiteY8619" fmla="*/ 669922 h 6852679"/>
              <a:gd name="connsiteX8620" fmla="*/ 11240929 w 12157697"/>
              <a:gd name="connsiteY8620" fmla="*/ 678235 h 6852679"/>
              <a:gd name="connsiteX8621" fmla="*/ 11221269 w 12157697"/>
              <a:gd name="connsiteY8621" fmla="*/ 697354 h 6852679"/>
              <a:gd name="connsiteX8622" fmla="*/ 11213163 w 12157697"/>
              <a:gd name="connsiteY8622" fmla="*/ 689000 h 6852679"/>
              <a:gd name="connsiteX8623" fmla="*/ 11164950 w 12157697"/>
              <a:gd name="connsiteY8623" fmla="*/ 735842 h 6852679"/>
              <a:gd name="connsiteX8624" fmla="*/ 11103477 w 12157697"/>
              <a:gd name="connsiteY8624" fmla="*/ 795569 h 6852679"/>
              <a:gd name="connsiteX8625" fmla="*/ 11103477 w 12157697"/>
              <a:gd name="connsiteY8625" fmla="*/ 795611 h 6852679"/>
              <a:gd name="connsiteX8626" fmla="*/ 11078290 w 12157697"/>
              <a:gd name="connsiteY8626" fmla="*/ 820050 h 6852679"/>
              <a:gd name="connsiteX8627" fmla="*/ 11045164 w 12157697"/>
              <a:gd name="connsiteY8627" fmla="*/ 852221 h 6852679"/>
              <a:gd name="connsiteX8628" fmla="*/ 11013991 w 12157697"/>
              <a:gd name="connsiteY8628" fmla="*/ 882521 h 6852679"/>
              <a:gd name="connsiteX8629" fmla="*/ 10841294 w 12157697"/>
              <a:gd name="connsiteY8629" fmla="*/ 1050313 h 6852679"/>
              <a:gd name="connsiteX8630" fmla="*/ 10796779 w 12157697"/>
              <a:gd name="connsiteY8630" fmla="*/ 1093581 h 6852679"/>
              <a:gd name="connsiteX8631" fmla="*/ 10796779 w 12157697"/>
              <a:gd name="connsiteY8631" fmla="*/ 1117729 h 6852679"/>
              <a:gd name="connsiteX8632" fmla="*/ 10785141 w 12157697"/>
              <a:gd name="connsiteY8632" fmla="*/ 1117729 h 6852679"/>
              <a:gd name="connsiteX8633" fmla="*/ 10785141 w 12157697"/>
              <a:gd name="connsiteY8633" fmla="*/ 1241381 h 6852679"/>
              <a:gd name="connsiteX8634" fmla="*/ 10791417 w 12157697"/>
              <a:gd name="connsiteY8634" fmla="*/ 1247865 h 6852679"/>
              <a:gd name="connsiteX8635" fmla="*/ 10802889 w 12157697"/>
              <a:gd name="connsiteY8635" fmla="*/ 1236726 h 6852679"/>
              <a:gd name="connsiteX8636" fmla="*/ 10860663 w 12157697"/>
              <a:gd name="connsiteY8636" fmla="*/ 1180573 h 6852679"/>
              <a:gd name="connsiteX8637" fmla="*/ 10860663 w 12157697"/>
              <a:gd name="connsiteY8637" fmla="*/ 1103972 h 6852679"/>
              <a:gd name="connsiteX8638" fmla="*/ 10861286 w 12157697"/>
              <a:gd name="connsiteY8638" fmla="*/ 1102475 h 6852679"/>
              <a:gd name="connsiteX8639" fmla="*/ 10878036 w 12157697"/>
              <a:gd name="connsiteY8639" fmla="*/ 1086224 h 6852679"/>
              <a:gd name="connsiteX8640" fmla="*/ 11250156 w 12157697"/>
              <a:gd name="connsiteY8640" fmla="*/ 724703 h 6852679"/>
              <a:gd name="connsiteX8641" fmla="*/ 11242051 w 12157697"/>
              <a:gd name="connsiteY8641" fmla="*/ 716349 h 6852679"/>
              <a:gd name="connsiteX8642" fmla="*/ 11261752 w 12157697"/>
              <a:gd name="connsiteY8642" fmla="*/ 697230 h 6852679"/>
              <a:gd name="connsiteX8643" fmla="*/ 11280871 w 12157697"/>
              <a:gd name="connsiteY8643" fmla="*/ 716931 h 6852679"/>
              <a:gd name="connsiteX8644" fmla="*/ 11261170 w 12157697"/>
              <a:gd name="connsiteY8644" fmla="*/ 736050 h 6852679"/>
              <a:gd name="connsiteX8645" fmla="*/ 11253065 w 12157697"/>
              <a:gd name="connsiteY8645" fmla="*/ 727696 h 6852679"/>
              <a:gd name="connsiteX8646" fmla="*/ 10880946 w 12157697"/>
              <a:gd name="connsiteY8646" fmla="*/ 1089216 h 6852679"/>
              <a:gd name="connsiteX8647" fmla="*/ 10864819 w 12157697"/>
              <a:gd name="connsiteY8647" fmla="*/ 1104886 h 6852679"/>
              <a:gd name="connsiteX8648" fmla="*/ 10864819 w 12157697"/>
              <a:gd name="connsiteY8648" fmla="*/ 1176542 h 6852679"/>
              <a:gd name="connsiteX8649" fmla="*/ 10891295 w 12157697"/>
              <a:gd name="connsiteY8649" fmla="*/ 1150814 h 6852679"/>
              <a:gd name="connsiteX8650" fmla="*/ 10883190 w 12157697"/>
              <a:gd name="connsiteY8650" fmla="*/ 1142459 h 6852679"/>
              <a:gd name="connsiteX8651" fmla="*/ 10902850 w 12157697"/>
              <a:gd name="connsiteY8651" fmla="*/ 1123340 h 6852679"/>
              <a:gd name="connsiteX8652" fmla="*/ 10910996 w 12157697"/>
              <a:gd name="connsiteY8652" fmla="*/ 1131695 h 6852679"/>
              <a:gd name="connsiteX8653" fmla="*/ 10942502 w 12157697"/>
              <a:gd name="connsiteY8653" fmla="*/ 1101104 h 6852679"/>
              <a:gd name="connsiteX8654" fmla="*/ 10956799 w 12157697"/>
              <a:gd name="connsiteY8654" fmla="*/ 1087180 h 6852679"/>
              <a:gd name="connsiteX8655" fmla="*/ 11170395 w 12157697"/>
              <a:gd name="connsiteY8655" fmla="*/ 879653 h 6852679"/>
              <a:gd name="connsiteX8656" fmla="*/ 11162290 w 12157697"/>
              <a:gd name="connsiteY8656" fmla="*/ 871298 h 6852679"/>
              <a:gd name="connsiteX8657" fmla="*/ 11181949 w 12157697"/>
              <a:gd name="connsiteY8657" fmla="*/ 852179 h 6852679"/>
              <a:gd name="connsiteX8658" fmla="*/ 11190096 w 12157697"/>
              <a:gd name="connsiteY8658" fmla="*/ 860533 h 6852679"/>
              <a:gd name="connsiteX8659" fmla="*/ 11347955 w 12157697"/>
              <a:gd name="connsiteY8659" fmla="*/ 707164 h 6852679"/>
              <a:gd name="connsiteX8660" fmla="*/ 11380292 w 12157697"/>
              <a:gd name="connsiteY8660" fmla="*/ 675741 h 6852679"/>
              <a:gd name="connsiteX8661" fmla="*/ 11382412 w 12157697"/>
              <a:gd name="connsiteY8661" fmla="*/ 673705 h 6852679"/>
              <a:gd name="connsiteX8662" fmla="*/ 11387897 w 12157697"/>
              <a:gd name="connsiteY8662" fmla="*/ 668385 h 6852679"/>
              <a:gd name="connsiteX8663" fmla="*/ 11418862 w 12157697"/>
              <a:gd name="connsiteY8663" fmla="*/ 638293 h 6852679"/>
              <a:gd name="connsiteX8664" fmla="*/ 11418862 w 12157697"/>
              <a:gd name="connsiteY8664" fmla="*/ 96843 h 6852679"/>
              <a:gd name="connsiteX8665" fmla="*/ 11420940 w 12157697"/>
              <a:gd name="connsiteY8665" fmla="*/ 94765 h 6852679"/>
              <a:gd name="connsiteX8666" fmla="*/ 11646381 w 12157697"/>
              <a:gd name="connsiteY8666" fmla="*/ 94765 h 6852679"/>
              <a:gd name="connsiteX8667" fmla="*/ 11646381 w 12157697"/>
              <a:gd name="connsiteY8667" fmla="*/ 83127 h 6852679"/>
              <a:gd name="connsiteX8668" fmla="*/ 11673814 w 12157697"/>
              <a:gd name="connsiteY8668" fmla="*/ 83127 h 6852679"/>
              <a:gd name="connsiteX8669" fmla="*/ 11673814 w 12157697"/>
              <a:gd name="connsiteY8669" fmla="*/ 110559 h 6852679"/>
              <a:gd name="connsiteX8670" fmla="*/ 11646381 w 12157697"/>
              <a:gd name="connsiteY8670" fmla="*/ 110559 h 6852679"/>
              <a:gd name="connsiteX8671" fmla="*/ 11646381 w 12157697"/>
              <a:gd name="connsiteY8671" fmla="*/ 98921 h 6852679"/>
              <a:gd name="connsiteX8672" fmla="*/ 11423018 w 12157697"/>
              <a:gd name="connsiteY8672" fmla="*/ 98921 h 6852679"/>
              <a:gd name="connsiteX8673" fmla="*/ 11423018 w 12157697"/>
              <a:gd name="connsiteY8673" fmla="*/ 172239 h 6852679"/>
              <a:gd name="connsiteX8674" fmla="*/ 11646381 w 12157697"/>
              <a:gd name="connsiteY8674" fmla="*/ 172239 h 6852679"/>
              <a:gd name="connsiteX8675" fmla="*/ 11646381 w 12157697"/>
              <a:gd name="connsiteY8675" fmla="*/ 160602 h 6852679"/>
              <a:gd name="connsiteX8676" fmla="*/ 11673814 w 12157697"/>
              <a:gd name="connsiteY8676" fmla="*/ 160602 h 6852679"/>
              <a:gd name="connsiteX8677" fmla="*/ 11673814 w 12157697"/>
              <a:gd name="connsiteY8677" fmla="*/ 188034 h 6852679"/>
              <a:gd name="connsiteX8678" fmla="*/ 11646381 w 12157697"/>
              <a:gd name="connsiteY8678" fmla="*/ 188034 h 6852679"/>
              <a:gd name="connsiteX8679" fmla="*/ 11646381 w 12157697"/>
              <a:gd name="connsiteY8679" fmla="*/ 176396 h 6852679"/>
              <a:gd name="connsiteX8680" fmla="*/ 11423018 w 12157697"/>
              <a:gd name="connsiteY8680" fmla="*/ 176396 h 6852679"/>
              <a:gd name="connsiteX8681" fmla="*/ 11423018 w 12157697"/>
              <a:gd name="connsiteY8681" fmla="*/ 484382 h 6852679"/>
              <a:gd name="connsiteX8682" fmla="*/ 11739027 w 12157697"/>
              <a:gd name="connsiteY8682" fmla="*/ 484382 h 6852679"/>
              <a:gd name="connsiteX8683" fmla="*/ 11746592 w 12157697"/>
              <a:gd name="connsiteY8683" fmla="*/ 477026 h 6852679"/>
              <a:gd name="connsiteX8684" fmla="*/ 11755404 w 12157697"/>
              <a:gd name="connsiteY8684" fmla="*/ 468464 h 6852679"/>
              <a:gd name="connsiteX8685" fmla="*/ 11762759 w 12157697"/>
              <a:gd name="connsiteY8685" fmla="*/ 461315 h 6852679"/>
              <a:gd name="connsiteX8686" fmla="*/ 11768704 w 12157697"/>
              <a:gd name="connsiteY8686" fmla="*/ 455537 h 6852679"/>
              <a:gd name="connsiteX8687" fmla="*/ 11780051 w 12157697"/>
              <a:gd name="connsiteY8687" fmla="*/ 444481 h 6852679"/>
              <a:gd name="connsiteX8688" fmla="*/ 11782170 w 12157697"/>
              <a:gd name="connsiteY8688" fmla="*/ 442403 h 6852679"/>
              <a:gd name="connsiteX8689" fmla="*/ 11789901 w 12157697"/>
              <a:gd name="connsiteY8689" fmla="*/ 434880 h 6852679"/>
              <a:gd name="connsiteX8690" fmla="*/ 11823235 w 12157697"/>
              <a:gd name="connsiteY8690" fmla="*/ 402502 h 6852679"/>
              <a:gd name="connsiteX8691" fmla="*/ 11835289 w 12157697"/>
              <a:gd name="connsiteY8691" fmla="*/ 390781 h 6852679"/>
              <a:gd name="connsiteX8692" fmla="*/ 11839819 w 12157697"/>
              <a:gd name="connsiteY8692" fmla="*/ 386375 h 6852679"/>
              <a:gd name="connsiteX8693" fmla="*/ 11841565 w 12157697"/>
              <a:gd name="connsiteY8693" fmla="*/ 384671 h 6852679"/>
              <a:gd name="connsiteX8694" fmla="*/ 11847799 w 12157697"/>
              <a:gd name="connsiteY8694" fmla="*/ 378603 h 6852679"/>
              <a:gd name="connsiteX8695" fmla="*/ 11927893 w 12157697"/>
              <a:gd name="connsiteY8695" fmla="*/ 300754 h 6852679"/>
              <a:gd name="connsiteX8696" fmla="*/ 11919787 w 12157697"/>
              <a:gd name="connsiteY8696" fmla="*/ 292400 h 6852679"/>
              <a:gd name="connsiteX8697" fmla="*/ 11939446 w 12157697"/>
              <a:gd name="connsiteY8697" fmla="*/ 273281 h 6852679"/>
              <a:gd name="connsiteX8698" fmla="*/ 11958566 w 12157697"/>
              <a:gd name="connsiteY8698" fmla="*/ 292940 h 6852679"/>
              <a:gd name="connsiteX8699" fmla="*/ 11938907 w 12157697"/>
              <a:gd name="connsiteY8699" fmla="*/ 312060 h 6852679"/>
              <a:gd name="connsiteX8700" fmla="*/ 11930802 w 12157697"/>
              <a:gd name="connsiteY8700" fmla="*/ 303705 h 6852679"/>
              <a:gd name="connsiteX8701" fmla="*/ 11904450 w 12157697"/>
              <a:gd name="connsiteY8701" fmla="*/ 329309 h 6852679"/>
              <a:gd name="connsiteX8702" fmla="*/ 12057944 w 12157697"/>
              <a:gd name="connsiteY8702" fmla="*/ 329309 h 6852679"/>
              <a:gd name="connsiteX8703" fmla="*/ 12087372 w 12157697"/>
              <a:gd name="connsiteY8703" fmla="*/ 300713 h 6852679"/>
              <a:gd name="connsiteX8704" fmla="*/ 12079267 w 12157697"/>
              <a:gd name="connsiteY8704" fmla="*/ 292358 h 6852679"/>
              <a:gd name="connsiteX8705" fmla="*/ 12098927 w 12157697"/>
              <a:gd name="connsiteY8705" fmla="*/ 273239 h 6852679"/>
              <a:gd name="connsiteX8706" fmla="*/ 12118046 w 12157697"/>
              <a:gd name="connsiteY8706" fmla="*/ 292899 h 6852679"/>
              <a:gd name="connsiteX8707" fmla="*/ 12098386 w 12157697"/>
              <a:gd name="connsiteY8707" fmla="*/ 312018 h 6852679"/>
              <a:gd name="connsiteX8708" fmla="*/ 12090281 w 12157697"/>
              <a:gd name="connsiteY8708" fmla="*/ 303664 h 6852679"/>
              <a:gd name="connsiteX8709" fmla="*/ 12063930 w 12157697"/>
              <a:gd name="connsiteY8709" fmla="*/ 329267 h 6852679"/>
              <a:gd name="connsiteX8710" fmla="*/ 12124862 w 12157697"/>
              <a:gd name="connsiteY8710" fmla="*/ 329267 h 6852679"/>
              <a:gd name="connsiteX8711" fmla="*/ 12124862 w 12157697"/>
              <a:gd name="connsiteY8711" fmla="*/ 317629 h 6852679"/>
              <a:gd name="connsiteX8712" fmla="*/ 12152295 w 12157697"/>
              <a:gd name="connsiteY8712" fmla="*/ 317629 h 6852679"/>
              <a:gd name="connsiteX8713" fmla="*/ 12152295 w 12157697"/>
              <a:gd name="connsiteY8713" fmla="*/ 345061 h 6852679"/>
              <a:gd name="connsiteX8714" fmla="*/ 12124862 w 12157697"/>
              <a:gd name="connsiteY8714" fmla="*/ 345061 h 6852679"/>
              <a:gd name="connsiteX8715" fmla="*/ 12124862 w 12157697"/>
              <a:gd name="connsiteY8715" fmla="*/ 333423 h 6852679"/>
              <a:gd name="connsiteX8716" fmla="*/ 11900169 w 12157697"/>
              <a:gd name="connsiteY8716" fmla="*/ 333423 h 6852679"/>
              <a:gd name="connsiteX8717" fmla="*/ 11850501 w 12157697"/>
              <a:gd name="connsiteY8717" fmla="*/ 381679 h 6852679"/>
              <a:gd name="connsiteX8718" fmla="*/ 11838364 w 12157697"/>
              <a:gd name="connsiteY8718" fmla="*/ 393483 h 6852679"/>
              <a:gd name="connsiteX8719" fmla="*/ 11832171 w 12157697"/>
              <a:gd name="connsiteY8719" fmla="*/ 399509 h 6852679"/>
              <a:gd name="connsiteX8720" fmla="*/ 11741313 w 12157697"/>
              <a:gd name="connsiteY8720" fmla="*/ 487791 h 6852679"/>
              <a:gd name="connsiteX8721" fmla="*/ 11739859 w 12157697"/>
              <a:gd name="connsiteY8721" fmla="*/ 488373 h 6852679"/>
              <a:gd name="connsiteX8722" fmla="*/ 11423018 w 12157697"/>
              <a:gd name="connsiteY8722" fmla="*/ 488373 h 6852679"/>
              <a:gd name="connsiteX8723" fmla="*/ 11423018 w 12157697"/>
              <a:gd name="connsiteY8723" fmla="*/ 561691 h 6852679"/>
              <a:gd name="connsiteX8724" fmla="*/ 11805861 w 12157697"/>
              <a:gd name="connsiteY8724" fmla="*/ 561691 h 6852679"/>
              <a:gd name="connsiteX8725" fmla="*/ 11805861 w 12157697"/>
              <a:gd name="connsiteY8725" fmla="*/ 550053 h 6852679"/>
              <a:gd name="connsiteX8726" fmla="*/ 11833294 w 12157697"/>
              <a:gd name="connsiteY8726" fmla="*/ 550053 h 6852679"/>
              <a:gd name="connsiteX8727" fmla="*/ 11833294 w 12157697"/>
              <a:gd name="connsiteY8727" fmla="*/ 561691 h 6852679"/>
              <a:gd name="connsiteX8728" fmla="*/ 11898507 w 12157697"/>
              <a:gd name="connsiteY8728" fmla="*/ 561691 h 6852679"/>
              <a:gd name="connsiteX8729" fmla="*/ 11918083 w 12157697"/>
              <a:gd name="connsiteY8729" fmla="*/ 542655 h 6852679"/>
              <a:gd name="connsiteX8730" fmla="*/ 11959980 w 12157697"/>
              <a:gd name="connsiteY8730" fmla="*/ 501964 h 6852679"/>
              <a:gd name="connsiteX8731" fmla="*/ 11967835 w 12157697"/>
              <a:gd name="connsiteY8731" fmla="*/ 494316 h 6852679"/>
              <a:gd name="connsiteX8732" fmla="*/ 11959730 w 12157697"/>
              <a:gd name="connsiteY8732" fmla="*/ 485962 h 6852679"/>
              <a:gd name="connsiteX8733" fmla="*/ 11979431 w 12157697"/>
              <a:gd name="connsiteY8733" fmla="*/ 466843 h 6852679"/>
              <a:gd name="connsiteX8734" fmla="*/ 11998551 w 12157697"/>
              <a:gd name="connsiteY8734" fmla="*/ 486544 h 6852679"/>
              <a:gd name="connsiteX8735" fmla="*/ 11978850 w 12157697"/>
              <a:gd name="connsiteY8735" fmla="*/ 505663 h 6852679"/>
              <a:gd name="connsiteX8736" fmla="*/ 11970744 w 12157697"/>
              <a:gd name="connsiteY8736" fmla="*/ 497309 h 6852679"/>
              <a:gd name="connsiteX8737" fmla="*/ 11962889 w 12157697"/>
              <a:gd name="connsiteY8737" fmla="*/ 504956 h 6852679"/>
              <a:gd name="connsiteX8738" fmla="*/ 11920992 w 12157697"/>
              <a:gd name="connsiteY8738" fmla="*/ 545606 h 6852679"/>
              <a:gd name="connsiteX8739" fmla="*/ 11900835 w 12157697"/>
              <a:gd name="connsiteY8739" fmla="*/ 565224 h 6852679"/>
              <a:gd name="connsiteX8740" fmla="*/ 11899380 w 12157697"/>
              <a:gd name="connsiteY8740" fmla="*/ 565806 h 6852679"/>
              <a:gd name="connsiteX8741" fmla="*/ 11833335 w 12157697"/>
              <a:gd name="connsiteY8741" fmla="*/ 565806 h 6852679"/>
              <a:gd name="connsiteX8742" fmla="*/ 11833335 w 12157697"/>
              <a:gd name="connsiteY8742" fmla="*/ 577443 h 6852679"/>
              <a:gd name="connsiteX8743" fmla="*/ 11805903 w 12157697"/>
              <a:gd name="connsiteY8743" fmla="*/ 577443 h 6852679"/>
              <a:gd name="connsiteX8744" fmla="*/ 11805903 w 12157697"/>
              <a:gd name="connsiteY8744" fmla="*/ 565806 h 6852679"/>
              <a:gd name="connsiteX8745" fmla="*/ 11423060 w 12157697"/>
              <a:gd name="connsiteY8745" fmla="*/ 565806 h 6852679"/>
              <a:gd name="connsiteX8746" fmla="*/ 11423060 w 12157697"/>
              <a:gd name="connsiteY8746" fmla="*/ 639124 h 6852679"/>
              <a:gd name="connsiteX8747" fmla="*/ 11646423 w 12157697"/>
              <a:gd name="connsiteY8747" fmla="*/ 639124 h 6852679"/>
              <a:gd name="connsiteX8748" fmla="*/ 11646423 w 12157697"/>
              <a:gd name="connsiteY8748" fmla="*/ 627486 h 6852679"/>
              <a:gd name="connsiteX8749" fmla="*/ 11673855 w 12157697"/>
              <a:gd name="connsiteY8749" fmla="*/ 627486 h 6852679"/>
              <a:gd name="connsiteX8750" fmla="*/ 11673855 w 12157697"/>
              <a:gd name="connsiteY8750" fmla="*/ 654918 h 6852679"/>
              <a:gd name="connsiteX8751" fmla="*/ 11646423 w 12157697"/>
              <a:gd name="connsiteY8751" fmla="*/ 654918 h 6852679"/>
              <a:gd name="connsiteX8752" fmla="*/ 11646423 w 12157697"/>
              <a:gd name="connsiteY8752" fmla="*/ 643280 h 6852679"/>
              <a:gd name="connsiteX8753" fmla="*/ 11421814 w 12157697"/>
              <a:gd name="connsiteY8753" fmla="*/ 643280 h 6852679"/>
              <a:gd name="connsiteX8754" fmla="*/ 11421148 w 12157697"/>
              <a:gd name="connsiteY8754" fmla="*/ 643945 h 6852679"/>
              <a:gd name="connsiteX8755" fmla="*/ 11417906 w 12157697"/>
              <a:gd name="connsiteY8755" fmla="*/ 647104 h 6852679"/>
              <a:gd name="connsiteX8756" fmla="*/ 11350906 w 12157697"/>
              <a:gd name="connsiteY8756" fmla="*/ 712193 h 6852679"/>
              <a:gd name="connsiteX8757" fmla="*/ 11253231 w 12157697"/>
              <a:gd name="connsiteY8757" fmla="*/ 807082 h 6852679"/>
              <a:gd name="connsiteX8758" fmla="*/ 11223929 w 12157697"/>
              <a:gd name="connsiteY8758" fmla="*/ 835512 h 6852679"/>
              <a:gd name="connsiteX8759" fmla="*/ 11193006 w 12157697"/>
              <a:gd name="connsiteY8759" fmla="*/ 865563 h 6852679"/>
              <a:gd name="connsiteX8760" fmla="*/ 11201110 w 12157697"/>
              <a:gd name="connsiteY8760" fmla="*/ 873875 h 6852679"/>
              <a:gd name="connsiteX8761" fmla="*/ 11181451 w 12157697"/>
              <a:gd name="connsiteY8761" fmla="*/ 892995 h 6852679"/>
              <a:gd name="connsiteX8762" fmla="*/ 11173346 w 12157697"/>
              <a:gd name="connsiteY8762" fmla="*/ 884640 h 6852679"/>
              <a:gd name="connsiteX8763" fmla="*/ 10930489 w 12157697"/>
              <a:gd name="connsiteY8763" fmla="*/ 1120597 h 6852679"/>
              <a:gd name="connsiteX8764" fmla="*/ 10913947 w 12157697"/>
              <a:gd name="connsiteY8764" fmla="*/ 1136682 h 6852679"/>
              <a:gd name="connsiteX8765" fmla="*/ 10922053 w 12157697"/>
              <a:gd name="connsiteY8765" fmla="*/ 1144995 h 6852679"/>
              <a:gd name="connsiteX8766" fmla="*/ 10902392 w 12157697"/>
              <a:gd name="connsiteY8766" fmla="*/ 1164114 h 6852679"/>
              <a:gd name="connsiteX8767" fmla="*/ 10894287 w 12157697"/>
              <a:gd name="connsiteY8767" fmla="*/ 1155760 h 6852679"/>
              <a:gd name="connsiteX8768" fmla="*/ 10867937 w 12157697"/>
              <a:gd name="connsiteY8768" fmla="*/ 1181363 h 6852679"/>
              <a:gd name="connsiteX8769" fmla="*/ 10941712 w 12157697"/>
              <a:gd name="connsiteY8769" fmla="*/ 1181363 h 6852679"/>
              <a:gd name="connsiteX8770" fmla="*/ 11075464 w 12157697"/>
              <a:gd name="connsiteY8770" fmla="*/ 1051352 h 6852679"/>
              <a:gd name="connsiteX8771" fmla="*/ 11117360 w 12157697"/>
              <a:gd name="connsiteY8771" fmla="*/ 1010661 h 6852679"/>
              <a:gd name="connsiteX8772" fmla="*/ 11130577 w 12157697"/>
              <a:gd name="connsiteY8772" fmla="*/ 997818 h 6852679"/>
              <a:gd name="connsiteX8773" fmla="*/ 11122472 w 12157697"/>
              <a:gd name="connsiteY8773" fmla="*/ 989464 h 6852679"/>
              <a:gd name="connsiteX8774" fmla="*/ 11142132 w 12157697"/>
              <a:gd name="connsiteY8774" fmla="*/ 970344 h 6852679"/>
              <a:gd name="connsiteX8775" fmla="*/ 11150237 w 12157697"/>
              <a:gd name="connsiteY8775" fmla="*/ 978699 h 6852679"/>
              <a:gd name="connsiteX8776" fmla="*/ 11329875 w 12157697"/>
              <a:gd name="connsiteY8776" fmla="*/ 804131 h 6852679"/>
              <a:gd name="connsiteX8777" fmla="*/ 11321770 w 12157697"/>
              <a:gd name="connsiteY8777" fmla="*/ 795777 h 6852679"/>
              <a:gd name="connsiteX8778" fmla="*/ 11341429 w 12157697"/>
              <a:gd name="connsiteY8778" fmla="*/ 776658 h 6852679"/>
              <a:gd name="connsiteX8779" fmla="*/ 11360549 w 12157697"/>
              <a:gd name="connsiteY8779" fmla="*/ 796318 h 6852679"/>
              <a:gd name="connsiteX8780" fmla="*/ 11340888 w 12157697"/>
              <a:gd name="connsiteY8780" fmla="*/ 815437 h 6852679"/>
              <a:gd name="connsiteX8781" fmla="*/ 11332784 w 12157697"/>
              <a:gd name="connsiteY8781" fmla="*/ 807082 h 6852679"/>
              <a:gd name="connsiteX8782" fmla="*/ 11153146 w 12157697"/>
              <a:gd name="connsiteY8782" fmla="*/ 981650 h 6852679"/>
              <a:gd name="connsiteX8783" fmla="*/ 11161251 w 12157697"/>
              <a:gd name="connsiteY8783" fmla="*/ 990004 h 6852679"/>
              <a:gd name="connsiteX8784" fmla="*/ 11141591 w 12157697"/>
              <a:gd name="connsiteY8784" fmla="*/ 1009123 h 6852679"/>
              <a:gd name="connsiteX8785" fmla="*/ 11133486 w 12157697"/>
              <a:gd name="connsiteY8785" fmla="*/ 1000769 h 6852679"/>
              <a:gd name="connsiteX8786" fmla="*/ 11110086 w 12157697"/>
              <a:gd name="connsiteY8786" fmla="*/ 1023504 h 6852679"/>
              <a:gd name="connsiteX8787" fmla="*/ 11087517 w 12157697"/>
              <a:gd name="connsiteY8787" fmla="*/ 1045450 h 6852679"/>
              <a:gd name="connsiteX8788" fmla="*/ 11085272 w 12157697"/>
              <a:gd name="connsiteY8788" fmla="*/ 1047611 h 6852679"/>
              <a:gd name="connsiteX8789" fmla="*/ 10943997 w 12157697"/>
              <a:gd name="connsiteY8789" fmla="*/ 1184896 h 6852679"/>
              <a:gd name="connsiteX8790" fmla="*/ 10942543 w 12157697"/>
              <a:gd name="connsiteY8790" fmla="*/ 1185478 h 6852679"/>
              <a:gd name="connsiteX8791" fmla="*/ 10863614 w 12157697"/>
              <a:gd name="connsiteY8791" fmla="*/ 1185478 h 6852679"/>
              <a:gd name="connsiteX8792" fmla="*/ 10811576 w 12157697"/>
              <a:gd name="connsiteY8792" fmla="*/ 1236061 h 6852679"/>
              <a:gd name="connsiteX8793" fmla="*/ 10800977 w 12157697"/>
              <a:gd name="connsiteY8793" fmla="*/ 1246369 h 6852679"/>
              <a:gd name="connsiteX8794" fmla="*/ 10794327 w 12157697"/>
              <a:gd name="connsiteY8794" fmla="*/ 1252811 h 6852679"/>
              <a:gd name="connsiteX8795" fmla="*/ 10800146 w 12157697"/>
              <a:gd name="connsiteY8795" fmla="*/ 1258796 h 6852679"/>
              <a:gd name="connsiteX8796" fmla="*/ 10941671 w 12157697"/>
              <a:gd name="connsiteY8796" fmla="*/ 1258796 h 6852679"/>
              <a:gd name="connsiteX8797" fmla="*/ 11060252 w 12157697"/>
              <a:gd name="connsiteY8797" fmla="*/ 1143540 h 6852679"/>
              <a:gd name="connsiteX8798" fmla="*/ 11130535 w 12157697"/>
              <a:gd name="connsiteY8798" fmla="*/ 1075251 h 6852679"/>
              <a:gd name="connsiteX8799" fmla="*/ 11122431 w 12157697"/>
              <a:gd name="connsiteY8799" fmla="*/ 1066897 h 6852679"/>
              <a:gd name="connsiteX8800" fmla="*/ 11142090 w 12157697"/>
              <a:gd name="connsiteY8800" fmla="*/ 1047778 h 6852679"/>
              <a:gd name="connsiteX8801" fmla="*/ 11150195 w 12157697"/>
              <a:gd name="connsiteY8801" fmla="*/ 1056132 h 6852679"/>
              <a:gd name="connsiteX8802" fmla="*/ 11320856 w 12157697"/>
              <a:gd name="connsiteY8802" fmla="*/ 890334 h 6852679"/>
              <a:gd name="connsiteX8803" fmla="*/ 11419444 w 12157697"/>
              <a:gd name="connsiteY8803" fmla="*/ 794572 h 6852679"/>
              <a:gd name="connsiteX8804" fmla="*/ 11420898 w 12157697"/>
              <a:gd name="connsiteY8804" fmla="*/ 793990 h 6852679"/>
              <a:gd name="connsiteX8805" fmla="*/ 12124821 w 12157697"/>
              <a:gd name="connsiteY8805" fmla="*/ 793990 h 6852679"/>
              <a:gd name="connsiteX8806" fmla="*/ 12124821 w 12157697"/>
              <a:gd name="connsiteY8806" fmla="*/ 782352 h 6852679"/>
              <a:gd name="connsiteX8807" fmla="*/ 12152253 w 12157697"/>
              <a:gd name="connsiteY8807" fmla="*/ 782352 h 6852679"/>
              <a:gd name="connsiteX8808" fmla="*/ 12152253 w 12157697"/>
              <a:gd name="connsiteY8808" fmla="*/ 809784 h 6852679"/>
              <a:gd name="connsiteX8809" fmla="*/ 12124821 w 12157697"/>
              <a:gd name="connsiteY8809" fmla="*/ 809784 h 6852679"/>
              <a:gd name="connsiteX8810" fmla="*/ 12124821 w 12157697"/>
              <a:gd name="connsiteY8810" fmla="*/ 798146 h 6852679"/>
              <a:gd name="connsiteX8811" fmla="*/ 11421731 w 12157697"/>
              <a:gd name="connsiteY8811" fmla="*/ 798146 h 6852679"/>
              <a:gd name="connsiteX8812" fmla="*/ 11323765 w 12157697"/>
              <a:gd name="connsiteY8812" fmla="*/ 893327 h 6852679"/>
              <a:gd name="connsiteX8813" fmla="*/ 11153104 w 12157697"/>
              <a:gd name="connsiteY8813" fmla="*/ 1059124 h 6852679"/>
              <a:gd name="connsiteX8814" fmla="*/ 11161209 w 12157697"/>
              <a:gd name="connsiteY8814" fmla="*/ 1067479 h 6852679"/>
              <a:gd name="connsiteX8815" fmla="*/ 11141549 w 12157697"/>
              <a:gd name="connsiteY8815" fmla="*/ 1086598 h 6852679"/>
              <a:gd name="connsiteX8816" fmla="*/ 11133445 w 12157697"/>
              <a:gd name="connsiteY8816" fmla="*/ 1078244 h 6852679"/>
              <a:gd name="connsiteX8817" fmla="*/ 11090385 w 12157697"/>
              <a:gd name="connsiteY8817" fmla="*/ 1120098 h 6852679"/>
              <a:gd name="connsiteX8818" fmla="*/ 11060500 w 12157697"/>
              <a:gd name="connsiteY8818" fmla="*/ 1149110 h 6852679"/>
              <a:gd name="connsiteX8819" fmla="*/ 10943997 w 12157697"/>
              <a:gd name="connsiteY8819" fmla="*/ 1262371 h 6852679"/>
              <a:gd name="connsiteX8820" fmla="*/ 10942543 w 12157697"/>
              <a:gd name="connsiteY8820" fmla="*/ 1262952 h 6852679"/>
              <a:gd name="connsiteX8821" fmla="*/ 10800644 w 12157697"/>
              <a:gd name="connsiteY8821" fmla="*/ 1262952 h 6852679"/>
              <a:gd name="connsiteX8822" fmla="*/ 10782814 w 12157697"/>
              <a:gd name="connsiteY8822" fmla="*/ 1280285 h 6852679"/>
              <a:gd name="connsiteX8823" fmla="*/ 10774709 w 12157697"/>
              <a:gd name="connsiteY8823" fmla="*/ 1271930 h 6852679"/>
              <a:gd name="connsiteX8824" fmla="*/ 10767228 w 12157697"/>
              <a:gd name="connsiteY8824" fmla="*/ 1279204 h 6852679"/>
              <a:gd name="connsiteX8825" fmla="*/ 10740460 w 12157697"/>
              <a:gd name="connsiteY8825" fmla="*/ 1305181 h 6852679"/>
              <a:gd name="connsiteX8826" fmla="*/ 10708457 w 12157697"/>
              <a:gd name="connsiteY8826" fmla="*/ 1336271 h 6852679"/>
              <a:gd name="connsiteX8827" fmla="*/ 11021431 w 12157697"/>
              <a:gd name="connsiteY8827" fmla="*/ 1336271 h 6852679"/>
              <a:gd name="connsiteX8828" fmla="*/ 11076919 w 12157697"/>
              <a:gd name="connsiteY8828" fmla="*/ 1282363 h 6852679"/>
              <a:gd name="connsiteX8829" fmla="*/ 11130619 w 12157697"/>
              <a:gd name="connsiteY8829" fmla="*/ 1230200 h 6852679"/>
              <a:gd name="connsiteX8830" fmla="*/ 11122514 w 12157697"/>
              <a:gd name="connsiteY8830" fmla="*/ 1221846 h 6852679"/>
              <a:gd name="connsiteX8831" fmla="*/ 11142173 w 12157697"/>
              <a:gd name="connsiteY8831" fmla="*/ 1202727 h 6852679"/>
              <a:gd name="connsiteX8832" fmla="*/ 11150278 w 12157697"/>
              <a:gd name="connsiteY8832" fmla="*/ 1211081 h 6852679"/>
              <a:gd name="connsiteX8833" fmla="*/ 11170478 w 12157697"/>
              <a:gd name="connsiteY8833" fmla="*/ 1191463 h 6852679"/>
              <a:gd name="connsiteX8834" fmla="*/ 11162373 w 12157697"/>
              <a:gd name="connsiteY8834" fmla="*/ 1183109 h 6852679"/>
              <a:gd name="connsiteX8835" fmla="*/ 11182032 w 12157697"/>
              <a:gd name="connsiteY8835" fmla="*/ 1163989 h 6852679"/>
              <a:gd name="connsiteX8836" fmla="*/ 11190138 w 12157697"/>
              <a:gd name="connsiteY8836" fmla="*/ 1172344 h 6852679"/>
              <a:gd name="connsiteX8837" fmla="*/ 11219481 w 12157697"/>
              <a:gd name="connsiteY8837" fmla="*/ 1143873 h 6852679"/>
              <a:gd name="connsiteX8838" fmla="*/ 11339767 w 12157697"/>
              <a:gd name="connsiteY8838" fmla="*/ 1026996 h 6852679"/>
              <a:gd name="connsiteX8839" fmla="*/ 11341221 w 12157697"/>
              <a:gd name="connsiteY8839" fmla="*/ 1026414 h 6852679"/>
              <a:gd name="connsiteX8840" fmla="*/ 11566746 w 12157697"/>
              <a:gd name="connsiteY8840" fmla="*/ 1026414 h 6852679"/>
              <a:gd name="connsiteX8841" fmla="*/ 11566746 w 12157697"/>
              <a:gd name="connsiteY8841" fmla="*/ 1014776 h 6852679"/>
              <a:gd name="connsiteX8842" fmla="*/ 11594178 w 12157697"/>
              <a:gd name="connsiteY8842" fmla="*/ 1014776 h 6852679"/>
              <a:gd name="connsiteX8843" fmla="*/ 11594178 w 12157697"/>
              <a:gd name="connsiteY8843" fmla="*/ 1042208 h 6852679"/>
              <a:gd name="connsiteX8844" fmla="*/ 11566746 w 12157697"/>
              <a:gd name="connsiteY8844" fmla="*/ 1042208 h 6852679"/>
              <a:gd name="connsiteX8845" fmla="*/ 11566746 w 12157697"/>
              <a:gd name="connsiteY8845" fmla="*/ 1030570 h 6852679"/>
              <a:gd name="connsiteX8846" fmla="*/ 11342052 w 12157697"/>
              <a:gd name="connsiteY8846" fmla="*/ 1030570 h 6852679"/>
              <a:gd name="connsiteX8847" fmla="*/ 11266615 w 12157697"/>
              <a:gd name="connsiteY8847" fmla="*/ 1103888 h 6852679"/>
              <a:gd name="connsiteX8848" fmla="*/ 11646423 w 12157697"/>
              <a:gd name="connsiteY8848" fmla="*/ 1103888 h 6852679"/>
              <a:gd name="connsiteX8849" fmla="*/ 11646423 w 12157697"/>
              <a:gd name="connsiteY8849" fmla="*/ 1092251 h 6852679"/>
              <a:gd name="connsiteX8850" fmla="*/ 11673855 w 12157697"/>
              <a:gd name="connsiteY8850" fmla="*/ 1092251 h 6852679"/>
              <a:gd name="connsiteX8851" fmla="*/ 11673855 w 12157697"/>
              <a:gd name="connsiteY8851" fmla="*/ 1119683 h 6852679"/>
              <a:gd name="connsiteX8852" fmla="*/ 11646423 w 12157697"/>
              <a:gd name="connsiteY8852" fmla="*/ 1119683 h 6852679"/>
              <a:gd name="connsiteX8853" fmla="*/ 11646423 w 12157697"/>
              <a:gd name="connsiteY8853" fmla="*/ 1108045 h 6852679"/>
              <a:gd name="connsiteX8854" fmla="*/ 11262334 w 12157697"/>
              <a:gd name="connsiteY8854" fmla="*/ 1108045 h 6852679"/>
              <a:gd name="connsiteX8855" fmla="*/ 11230205 w 12157697"/>
              <a:gd name="connsiteY8855" fmla="*/ 1139259 h 6852679"/>
              <a:gd name="connsiteX8856" fmla="*/ 11193006 w 12157697"/>
              <a:gd name="connsiteY8856" fmla="*/ 1175378 h 6852679"/>
              <a:gd name="connsiteX8857" fmla="*/ 11198824 w 12157697"/>
              <a:gd name="connsiteY8857" fmla="*/ 1181363 h 6852679"/>
              <a:gd name="connsiteX8858" fmla="*/ 11486944 w 12157697"/>
              <a:gd name="connsiteY8858" fmla="*/ 1181363 h 6852679"/>
              <a:gd name="connsiteX8859" fmla="*/ 11486944 w 12157697"/>
              <a:gd name="connsiteY8859" fmla="*/ 1169725 h 6852679"/>
              <a:gd name="connsiteX8860" fmla="*/ 11514376 w 12157697"/>
              <a:gd name="connsiteY8860" fmla="*/ 1169725 h 6852679"/>
              <a:gd name="connsiteX8861" fmla="*/ 11514376 w 12157697"/>
              <a:gd name="connsiteY8861" fmla="*/ 1197157 h 6852679"/>
              <a:gd name="connsiteX8862" fmla="*/ 11486944 w 12157697"/>
              <a:gd name="connsiteY8862" fmla="*/ 1197157 h 6852679"/>
              <a:gd name="connsiteX8863" fmla="*/ 11486944 w 12157697"/>
              <a:gd name="connsiteY8863" fmla="*/ 1185519 h 6852679"/>
              <a:gd name="connsiteX8864" fmla="*/ 11199282 w 12157697"/>
              <a:gd name="connsiteY8864" fmla="*/ 1185519 h 6852679"/>
              <a:gd name="connsiteX8865" fmla="*/ 11181451 w 12157697"/>
              <a:gd name="connsiteY8865" fmla="*/ 1202851 h 6852679"/>
              <a:gd name="connsiteX8866" fmla="*/ 11173346 w 12157697"/>
              <a:gd name="connsiteY8866" fmla="*/ 1194497 h 6852679"/>
              <a:gd name="connsiteX8867" fmla="*/ 11161167 w 12157697"/>
              <a:gd name="connsiteY8867" fmla="*/ 1206301 h 6852679"/>
              <a:gd name="connsiteX8868" fmla="*/ 11159630 w 12157697"/>
              <a:gd name="connsiteY8868" fmla="*/ 1207798 h 6852679"/>
              <a:gd name="connsiteX8869" fmla="*/ 11153146 w 12157697"/>
              <a:gd name="connsiteY8869" fmla="*/ 1214074 h 6852679"/>
              <a:gd name="connsiteX8870" fmla="*/ 11161251 w 12157697"/>
              <a:gd name="connsiteY8870" fmla="*/ 1222428 h 6852679"/>
              <a:gd name="connsiteX8871" fmla="*/ 11141591 w 12157697"/>
              <a:gd name="connsiteY8871" fmla="*/ 1241547 h 6852679"/>
              <a:gd name="connsiteX8872" fmla="*/ 11133486 w 12157697"/>
              <a:gd name="connsiteY8872" fmla="*/ 1233193 h 6852679"/>
              <a:gd name="connsiteX8873" fmla="*/ 11087766 w 12157697"/>
              <a:gd name="connsiteY8873" fmla="*/ 1277625 h 6852679"/>
              <a:gd name="connsiteX8874" fmla="*/ 11078415 w 12157697"/>
              <a:gd name="connsiteY8874" fmla="*/ 1286685 h 6852679"/>
              <a:gd name="connsiteX8875" fmla="*/ 11074633 w 12157697"/>
              <a:gd name="connsiteY8875" fmla="*/ 1290384 h 6852679"/>
              <a:gd name="connsiteX8876" fmla="*/ 11062163 w 12157697"/>
              <a:gd name="connsiteY8876" fmla="*/ 1302521 h 6852679"/>
              <a:gd name="connsiteX8877" fmla="*/ 11027374 w 12157697"/>
              <a:gd name="connsiteY8877" fmla="*/ 1336312 h 6852679"/>
              <a:gd name="connsiteX8878" fmla="*/ 11407225 w 12157697"/>
              <a:gd name="connsiteY8878" fmla="*/ 1336312 h 6852679"/>
              <a:gd name="connsiteX8879" fmla="*/ 11407225 w 12157697"/>
              <a:gd name="connsiteY8879" fmla="*/ 1324674 h 6852679"/>
              <a:gd name="connsiteX8880" fmla="*/ 11434656 w 12157697"/>
              <a:gd name="connsiteY8880" fmla="*/ 1324674 h 6852679"/>
              <a:gd name="connsiteX8881" fmla="*/ 11434656 w 12157697"/>
              <a:gd name="connsiteY8881" fmla="*/ 1352106 h 6852679"/>
              <a:gd name="connsiteX8882" fmla="*/ 11407225 w 12157697"/>
              <a:gd name="connsiteY8882" fmla="*/ 1352106 h 6852679"/>
              <a:gd name="connsiteX8883" fmla="*/ 11407225 w 12157697"/>
              <a:gd name="connsiteY8883" fmla="*/ 1340469 h 6852679"/>
              <a:gd name="connsiteX8884" fmla="*/ 10704134 w 12157697"/>
              <a:gd name="connsiteY8884" fmla="*/ 1340469 h 6852679"/>
              <a:gd name="connsiteX8885" fmla="*/ 10628696 w 12157697"/>
              <a:gd name="connsiteY8885" fmla="*/ 1413787 h 6852679"/>
              <a:gd name="connsiteX8886" fmla="*/ 11167984 w 12157697"/>
              <a:gd name="connsiteY8886" fmla="*/ 1413787 h 6852679"/>
              <a:gd name="connsiteX8887" fmla="*/ 11167984 w 12157697"/>
              <a:gd name="connsiteY8887" fmla="*/ 1402149 h 6852679"/>
              <a:gd name="connsiteX8888" fmla="*/ 11195416 w 12157697"/>
              <a:gd name="connsiteY8888" fmla="*/ 1402149 h 6852679"/>
              <a:gd name="connsiteX8889" fmla="*/ 11195416 w 12157697"/>
              <a:gd name="connsiteY8889" fmla="*/ 1413787 h 6852679"/>
              <a:gd name="connsiteX8890" fmla="*/ 11247745 w 12157697"/>
              <a:gd name="connsiteY8890" fmla="*/ 1413787 h 6852679"/>
              <a:gd name="connsiteX8891" fmla="*/ 11247745 w 12157697"/>
              <a:gd name="connsiteY8891" fmla="*/ 1402149 h 6852679"/>
              <a:gd name="connsiteX8892" fmla="*/ 11275177 w 12157697"/>
              <a:gd name="connsiteY8892" fmla="*/ 1402149 h 6852679"/>
              <a:gd name="connsiteX8893" fmla="*/ 11275177 w 12157697"/>
              <a:gd name="connsiteY8893" fmla="*/ 1429581 h 6852679"/>
              <a:gd name="connsiteX8894" fmla="*/ 11247745 w 12157697"/>
              <a:gd name="connsiteY8894" fmla="*/ 1429581 h 6852679"/>
              <a:gd name="connsiteX8895" fmla="*/ 11247745 w 12157697"/>
              <a:gd name="connsiteY8895" fmla="*/ 1417943 h 6852679"/>
              <a:gd name="connsiteX8896" fmla="*/ 11195416 w 12157697"/>
              <a:gd name="connsiteY8896" fmla="*/ 1417943 h 6852679"/>
              <a:gd name="connsiteX8897" fmla="*/ 11195416 w 12157697"/>
              <a:gd name="connsiteY8897" fmla="*/ 1429581 h 6852679"/>
              <a:gd name="connsiteX8898" fmla="*/ 11167984 w 12157697"/>
              <a:gd name="connsiteY8898" fmla="*/ 1429581 h 6852679"/>
              <a:gd name="connsiteX8899" fmla="*/ 11167984 w 12157697"/>
              <a:gd name="connsiteY8899" fmla="*/ 1417943 h 6852679"/>
              <a:gd name="connsiteX8900" fmla="*/ 10624415 w 12157697"/>
              <a:gd name="connsiteY8900" fmla="*/ 1417943 h 6852679"/>
              <a:gd name="connsiteX8901" fmla="*/ 10593700 w 12157697"/>
              <a:gd name="connsiteY8901" fmla="*/ 1447786 h 6852679"/>
              <a:gd name="connsiteX8902" fmla="*/ 10565104 w 12157697"/>
              <a:gd name="connsiteY8902" fmla="*/ 1475592 h 6852679"/>
              <a:gd name="connsiteX8903" fmla="*/ 10551139 w 12157697"/>
              <a:gd name="connsiteY8903" fmla="*/ 1489183 h 6852679"/>
              <a:gd name="connsiteX8904" fmla="*/ 10548977 w 12157697"/>
              <a:gd name="connsiteY8904" fmla="*/ 1491262 h 6852679"/>
              <a:gd name="connsiteX8905" fmla="*/ 10769388 w 12157697"/>
              <a:gd name="connsiteY8905" fmla="*/ 1491262 h 6852679"/>
              <a:gd name="connsiteX8906" fmla="*/ 10769388 w 12157697"/>
              <a:gd name="connsiteY8906" fmla="*/ 1479624 h 6852679"/>
              <a:gd name="connsiteX8907" fmla="*/ 10796821 w 12157697"/>
              <a:gd name="connsiteY8907" fmla="*/ 1479624 h 6852679"/>
              <a:gd name="connsiteX8908" fmla="*/ 10796821 w 12157697"/>
              <a:gd name="connsiteY8908" fmla="*/ 1507056 h 6852679"/>
              <a:gd name="connsiteX8909" fmla="*/ 10769388 w 12157697"/>
              <a:gd name="connsiteY8909" fmla="*/ 1507056 h 6852679"/>
              <a:gd name="connsiteX8910" fmla="*/ 10769388 w 12157697"/>
              <a:gd name="connsiteY8910" fmla="*/ 1495418 h 6852679"/>
              <a:gd name="connsiteX8911" fmla="*/ 10544738 w 12157697"/>
              <a:gd name="connsiteY8911" fmla="*/ 1495418 h 6852679"/>
              <a:gd name="connsiteX8912" fmla="*/ 10515310 w 12157697"/>
              <a:gd name="connsiteY8912" fmla="*/ 1524014 h 6852679"/>
              <a:gd name="connsiteX8913" fmla="*/ 10523415 w 12157697"/>
              <a:gd name="connsiteY8913" fmla="*/ 1532368 h 6852679"/>
              <a:gd name="connsiteX8914" fmla="*/ 10503714 w 12157697"/>
              <a:gd name="connsiteY8914" fmla="*/ 1551487 h 6852679"/>
              <a:gd name="connsiteX8915" fmla="*/ 10495609 w 12157697"/>
              <a:gd name="connsiteY8915" fmla="*/ 1543133 h 6852679"/>
              <a:gd name="connsiteX8916" fmla="*/ 10486590 w 12157697"/>
              <a:gd name="connsiteY8916" fmla="*/ 1551861 h 6852679"/>
              <a:gd name="connsiteX8917" fmla="*/ 10486424 w 12157697"/>
              <a:gd name="connsiteY8917" fmla="*/ 1552028 h 6852679"/>
              <a:gd name="connsiteX8918" fmla="*/ 10466140 w 12157697"/>
              <a:gd name="connsiteY8918" fmla="*/ 1571687 h 6852679"/>
              <a:gd name="connsiteX8919" fmla="*/ 10466140 w 12157697"/>
              <a:gd name="connsiteY8919" fmla="*/ 1723685 h 6852679"/>
              <a:gd name="connsiteX8920" fmla="*/ 10702472 w 12157697"/>
              <a:gd name="connsiteY8920" fmla="*/ 1723685 h 6852679"/>
              <a:gd name="connsiteX8921" fmla="*/ 10722671 w 12157697"/>
              <a:gd name="connsiteY8921" fmla="*/ 1704067 h 6852679"/>
              <a:gd name="connsiteX8922" fmla="*/ 10748524 w 12157697"/>
              <a:gd name="connsiteY8922" fmla="*/ 1678963 h 6852679"/>
              <a:gd name="connsiteX8923" fmla="*/ 10763736 w 12157697"/>
              <a:gd name="connsiteY8923" fmla="*/ 1664208 h 6852679"/>
              <a:gd name="connsiteX8924" fmla="*/ 10781026 w 12157697"/>
              <a:gd name="connsiteY8924" fmla="*/ 1647416 h 6852679"/>
              <a:gd name="connsiteX8925" fmla="*/ 10781026 w 12157697"/>
              <a:gd name="connsiteY8925" fmla="*/ 1584572 h 6852679"/>
              <a:gd name="connsiteX8926" fmla="*/ 10769388 w 12157697"/>
              <a:gd name="connsiteY8926" fmla="*/ 1584572 h 6852679"/>
              <a:gd name="connsiteX8927" fmla="*/ 10769388 w 12157697"/>
              <a:gd name="connsiteY8927" fmla="*/ 1557140 h 6852679"/>
              <a:gd name="connsiteX8928" fmla="*/ 10796821 w 12157697"/>
              <a:gd name="connsiteY8928" fmla="*/ 1557140 h 6852679"/>
              <a:gd name="connsiteX8929" fmla="*/ 10796821 w 12157697"/>
              <a:gd name="connsiteY8929" fmla="*/ 1584572 h 6852679"/>
              <a:gd name="connsiteX8930" fmla="*/ 10785183 w 12157697"/>
              <a:gd name="connsiteY8930" fmla="*/ 1584572 h 6852679"/>
              <a:gd name="connsiteX8931" fmla="*/ 10785183 w 12157697"/>
              <a:gd name="connsiteY8931" fmla="*/ 1643385 h 6852679"/>
              <a:gd name="connsiteX8932" fmla="*/ 10860746 w 12157697"/>
              <a:gd name="connsiteY8932" fmla="*/ 1569983 h 6852679"/>
              <a:gd name="connsiteX8933" fmla="*/ 10860746 w 12157697"/>
              <a:gd name="connsiteY8933" fmla="*/ 1493381 h 6852679"/>
              <a:gd name="connsiteX8934" fmla="*/ 10862824 w 12157697"/>
              <a:gd name="connsiteY8934" fmla="*/ 1491303 h 6852679"/>
              <a:gd name="connsiteX8935" fmla="*/ 11499869 w 12157697"/>
              <a:gd name="connsiteY8935" fmla="*/ 1491303 h 6852679"/>
              <a:gd name="connsiteX8936" fmla="*/ 11520569 w 12157697"/>
              <a:gd name="connsiteY8936" fmla="*/ 1471228 h 6852679"/>
              <a:gd name="connsiteX8937" fmla="*/ 11529422 w 12157697"/>
              <a:gd name="connsiteY8937" fmla="*/ 1462624 h 6852679"/>
              <a:gd name="connsiteX8938" fmla="*/ 11564667 w 12157697"/>
              <a:gd name="connsiteY8938" fmla="*/ 1428376 h 6852679"/>
              <a:gd name="connsiteX8939" fmla="*/ 11579048 w 12157697"/>
              <a:gd name="connsiteY8939" fmla="*/ 1414410 h 6852679"/>
              <a:gd name="connsiteX8940" fmla="*/ 11648917 w 12157697"/>
              <a:gd name="connsiteY8940" fmla="*/ 1346495 h 6852679"/>
              <a:gd name="connsiteX8941" fmla="*/ 11640812 w 12157697"/>
              <a:gd name="connsiteY8941" fmla="*/ 1338141 h 6852679"/>
              <a:gd name="connsiteX8942" fmla="*/ 11660472 w 12157697"/>
              <a:gd name="connsiteY8942" fmla="*/ 1319022 h 6852679"/>
              <a:gd name="connsiteX8943" fmla="*/ 11679592 w 12157697"/>
              <a:gd name="connsiteY8943" fmla="*/ 1338681 h 6852679"/>
              <a:gd name="connsiteX8944" fmla="*/ 11659931 w 12157697"/>
              <a:gd name="connsiteY8944" fmla="*/ 1357801 h 6852679"/>
              <a:gd name="connsiteX8945" fmla="*/ 11651826 w 12157697"/>
              <a:gd name="connsiteY8945" fmla="*/ 1349446 h 6852679"/>
              <a:gd name="connsiteX8946" fmla="*/ 11585657 w 12157697"/>
              <a:gd name="connsiteY8946" fmla="*/ 1413787 h 6852679"/>
              <a:gd name="connsiteX8947" fmla="*/ 11646506 w 12157697"/>
              <a:gd name="connsiteY8947" fmla="*/ 1413787 h 6852679"/>
              <a:gd name="connsiteX8948" fmla="*/ 11646506 w 12157697"/>
              <a:gd name="connsiteY8948" fmla="*/ 1402149 h 6852679"/>
              <a:gd name="connsiteX8949" fmla="*/ 11673938 w 12157697"/>
              <a:gd name="connsiteY8949" fmla="*/ 1402149 h 6852679"/>
              <a:gd name="connsiteX8950" fmla="*/ 11673938 w 12157697"/>
              <a:gd name="connsiteY8950" fmla="*/ 1429581 h 6852679"/>
              <a:gd name="connsiteX8951" fmla="*/ 11646506 w 12157697"/>
              <a:gd name="connsiteY8951" fmla="*/ 1429581 h 6852679"/>
              <a:gd name="connsiteX8952" fmla="*/ 11646506 w 12157697"/>
              <a:gd name="connsiteY8952" fmla="*/ 1417943 h 6852679"/>
              <a:gd name="connsiteX8953" fmla="*/ 11581376 w 12157697"/>
              <a:gd name="connsiteY8953" fmla="*/ 1417943 h 6852679"/>
              <a:gd name="connsiteX8954" fmla="*/ 11564709 w 12157697"/>
              <a:gd name="connsiteY8954" fmla="*/ 1434112 h 6852679"/>
              <a:gd name="connsiteX8955" fmla="*/ 11531833 w 12157697"/>
              <a:gd name="connsiteY8955" fmla="*/ 1466032 h 6852679"/>
              <a:gd name="connsiteX8956" fmla="*/ 11514458 w 12157697"/>
              <a:gd name="connsiteY8956" fmla="*/ 1482866 h 6852679"/>
              <a:gd name="connsiteX8957" fmla="*/ 11502156 w 12157697"/>
              <a:gd name="connsiteY8957" fmla="*/ 1494795 h 6852679"/>
              <a:gd name="connsiteX8958" fmla="*/ 11500701 w 12157697"/>
              <a:gd name="connsiteY8958" fmla="*/ 1495376 h 6852679"/>
              <a:gd name="connsiteX8959" fmla="*/ 10864903 w 12157697"/>
              <a:gd name="connsiteY8959" fmla="*/ 1495376 h 6852679"/>
              <a:gd name="connsiteX8960" fmla="*/ 10864903 w 12157697"/>
              <a:gd name="connsiteY8960" fmla="*/ 1568695 h 6852679"/>
              <a:gd name="connsiteX8961" fmla="*/ 11008587 w 12157697"/>
              <a:gd name="connsiteY8961" fmla="*/ 1568695 h 6852679"/>
              <a:gd name="connsiteX8962" fmla="*/ 11008587 w 12157697"/>
              <a:gd name="connsiteY8962" fmla="*/ 1557057 h 6852679"/>
              <a:gd name="connsiteX8963" fmla="*/ 11036020 w 12157697"/>
              <a:gd name="connsiteY8963" fmla="*/ 1557057 h 6852679"/>
              <a:gd name="connsiteX8964" fmla="*/ 11036020 w 12157697"/>
              <a:gd name="connsiteY8964" fmla="*/ 1568695 h 6852679"/>
              <a:gd name="connsiteX8965" fmla="*/ 11407308 w 12157697"/>
              <a:gd name="connsiteY8965" fmla="*/ 1568695 h 6852679"/>
              <a:gd name="connsiteX8966" fmla="*/ 11407308 w 12157697"/>
              <a:gd name="connsiteY8966" fmla="*/ 1557057 h 6852679"/>
              <a:gd name="connsiteX8967" fmla="*/ 11434739 w 12157697"/>
              <a:gd name="connsiteY8967" fmla="*/ 1557057 h 6852679"/>
              <a:gd name="connsiteX8968" fmla="*/ 11434739 w 12157697"/>
              <a:gd name="connsiteY8968" fmla="*/ 1568695 h 6852679"/>
              <a:gd name="connsiteX8969" fmla="*/ 11659350 w 12157697"/>
              <a:gd name="connsiteY8969" fmla="*/ 1568695 h 6852679"/>
              <a:gd name="connsiteX8970" fmla="*/ 11888158 w 12157697"/>
              <a:gd name="connsiteY8970" fmla="*/ 1346454 h 6852679"/>
              <a:gd name="connsiteX8971" fmla="*/ 11880053 w 12157697"/>
              <a:gd name="connsiteY8971" fmla="*/ 1338100 h 6852679"/>
              <a:gd name="connsiteX8972" fmla="*/ 11899712 w 12157697"/>
              <a:gd name="connsiteY8972" fmla="*/ 1318980 h 6852679"/>
              <a:gd name="connsiteX8973" fmla="*/ 11907817 w 12157697"/>
              <a:gd name="connsiteY8973" fmla="*/ 1327335 h 6852679"/>
              <a:gd name="connsiteX8974" fmla="*/ 12026065 w 12157697"/>
              <a:gd name="connsiteY8974" fmla="*/ 1212453 h 6852679"/>
              <a:gd name="connsiteX8975" fmla="*/ 12047595 w 12157697"/>
              <a:gd name="connsiteY8975" fmla="*/ 1191505 h 6852679"/>
              <a:gd name="connsiteX8976" fmla="*/ 12039490 w 12157697"/>
              <a:gd name="connsiteY8976" fmla="*/ 1183150 h 6852679"/>
              <a:gd name="connsiteX8977" fmla="*/ 12056822 w 12157697"/>
              <a:gd name="connsiteY8977" fmla="*/ 1166317 h 6852679"/>
              <a:gd name="connsiteX8978" fmla="*/ 12056822 w 12157697"/>
              <a:gd name="connsiteY8978" fmla="*/ 1042208 h 6852679"/>
              <a:gd name="connsiteX8979" fmla="*/ 12045185 w 12157697"/>
              <a:gd name="connsiteY8979" fmla="*/ 1042208 h 6852679"/>
              <a:gd name="connsiteX8980" fmla="*/ 12045185 w 12157697"/>
              <a:gd name="connsiteY8980" fmla="*/ 1014776 h 6852679"/>
              <a:gd name="connsiteX8981" fmla="*/ 12072617 w 12157697"/>
              <a:gd name="connsiteY8981" fmla="*/ 1014776 h 6852679"/>
              <a:gd name="connsiteX8982" fmla="*/ 12072617 w 12157697"/>
              <a:gd name="connsiteY8982" fmla="*/ 1042208 h 6852679"/>
              <a:gd name="connsiteX8983" fmla="*/ 12060978 w 12157697"/>
              <a:gd name="connsiteY8983" fmla="*/ 1042208 h 6852679"/>
              <a:gd name="connsiteX8984" fmla="*/ 12060978 w 12157697"/>
              <a:gd name="connsiteY8984" fmla="*/ 1165901 h 6852679"/>
              <a:gd name="connsiteX8985" fmla="*/ 12078311 w 12157697"/>
              <a:gd name="connsiteY8985" fmla="*/ 1183732 h 6852679"/>
              <a:gd name="connsiteX8986" fmla="*/ 12058652 w 12157697"/>
              <a:gd name="connsiteY8986" fmla="*/ 1202851 h 6852679"/>
              <a:gd name="connsiteX8987" fmla="*/ 12050547 w 12157697"/>
              <a:gd name="connsiteY8987" fmla="*/ 1194497 h 6852679"/>
              <a:gd name="connsiteX8988" fmla="*/ 11910768 w 12157697"/>
              <a:gd name="connsiteY8988" fmla="*/ 1330327 h 6852679"/>
              <a:gd name="connsiteX8989" fmla="*/ 11916586 w 12157697"/>
              <a:gd name="connsiteY8989" fmla="*/ 1336312 h 6852679"/>
              <a:gd name="connsiteX8990" fmla="*/ 11978392 w 12157697"/>
              <a:gd name="connsiteY8990" fmla="*/ 1336312 h 6852679"/>
              <a:gd name="connsiteX8991" fmla="*/ 12007819 w 12157697"/>
              <a:gd name="connsiteY8991" fmla="*/ 1307717 h 6852679"/>
              <a:gd name="connsiteX8992" fmla="*/ 11999714 w 12157697"/>
              <a:gd name="connsiteY8992" fmla="*/ 1299362 h 6852679"/>
              <a:gd name="connsiteX8993" fmla="*/ 12019374 w 12157697"/>
              <a:gd name="connsiteY8993" fmla="*/ 1280243 h 6852679"/>
              <a:gd name="connsiteX8994" fmla="*/ 12038493 w 12157697"/>
              <a:gd name="connsiteY8994" fmla="*/ 1299903 h 6852679"/>
              <a:gd name="connsiteX8995" fmla="*/ 12018833 w 12157697"/>
              <a:gd name="connsiteY8995" fmla="*/ 1319022 h 6852679"/>
              <a:gd name="connsiteX8996" fmla="*/ 12010729 w 12157697"/>
              <a:gd name="connsiteY8996" fmla="*/ 1310668 h 6852679"/>
              <a:gd name="connsiteX8997" fmla="*/ 11980720 w 12157697"/>
              <a:gd name="connsiteY8997" fmla="*/ 1339845 h 6852679"/>
              <a:gd name="connsiteX8998" fmla="*/ 11979265 w 12157697"/>
              <a:gd name="connsiteY8998" fmla="*/ 1340427 h 6852679"/>
              <a:gd name="connsiteX8999" fmla="*/ 11917044 w 12157697"/>
              <a:gd name="connsiteY8999" fmla="*/ 1340427 h 6852679"/>
              <a:gd name="connsiteX9000" fmla="*/ 11899213 w 12157697"/>
              <a:gd name="connsiteY9000" fmla="*/ 1357759 h 6852679"/>
              <a:gd name="connsiteX9001" fmla="*/ 11891108 w 12157697"/>
              <a:gd name="connsiteY9001" fmla="*/ 1349405 h 6852679"/>
              <a:gd name="connsiteX9002" fmla="*/ 11661719 w 12157697"/>
              <a:gd name="connsiteY9002" fmla="*/ 1572269 h 6852679"/>
              <a:gd name="connsiteX9003" fmla="*/ 11660264 w 12157697"/>
              <a:gd name="connsiteY9003" fmla="*/ 1572851 h 6852679"/>
              <a:gd name="connsiteX9004" fmla="*/ 11434823 w 12157697"/>
              <a:gd name="connsiteY9004" fmla="*/ 1572851 h 6852679"/>
              <a:gd name="connsiteX9005" fmla="*/ 11434823 w 12157697"/>
              <a:gd name="connsiteY9005" fmla="*/ 1584489 h 6852679"/>
              <a:gd name="connsiteX9006" fmla="*/ 11407390 w 12157697"/>
              <a:gd name="connsiteY9006" fmla="*/ 1584489 h 6852679"/>
              <a:gd name="connsiteX9007" fmla="*/ 11407390 w 12157697"/>
              <a:gd name="connsiteY9007" fmla="*/ 1572851 h 6852679"/>
              <a:gd name="connsiteX9008" fmla="*/ 11036103 w 12157697"/>
              <a:gd name="connsiteY9008" fmla="*/ 1572851 h 6852679"/>
              <a:gd name="connsiteX9009" fmla="*/ 11036103 w 12157697"/>
              <a:gd name="connsiteY9009" fmla="*/ 1584489 h 6852679"/>
              <a:gd name="connsiteX9010" fmla="*/ 11008671 w 12157697"/>
              <a:gd name="connsiteY9010" fmla="*/ 1584489 h 6852679"/>
              <a:gd name="connsiteX9011" fmla="*/ 11008671 w 12157697"/>
              <a:gd name="connsiteY9011" fmla="*/ 1572851 h 6852679"/>
              <a:gd name="connsiteX9012" fmla="*/ 10863780 w 12157697"/>
              <a:gd name="connsiteY9012" fmla="*/ 1572851 h 6852679"/>
              <a:gd name="connsiteX9013" fmla="*/ 10824835 w 12157697"/>
              <a:gd name="connsiteY9013" fmla="*/ 1610715 h 6852679"/>
              <a:gd name="connsiteX9014" fmla="*/ 10824627 w 12157697"/>
              <a:gd name="connsiteY9014" fmla="*/ 1610923 h 6852679"/>
              <a:gd name="connsiteX9015" fmla="*/ 10823381 w 12157697"/>
              <a:gd name="connsiteY9015" fmla="*/ 1612129 h 6852679"/>
              <a:gd name="connsiteX9016" fmla="*/ 10788383 w 12157697"/>
              <a:gd name="connsiteY9016" fmla="*/ 1646128 h 6852679"/>
              <a:gd name="connsiteX9017" fmla="*/ 11088514 w 12157697"/>
              <a:gd name="connsiteY9017" fmla="*/ 1646128 h 6852679"/>
              <a:gd name="connsiteX9018" fmla="*/ 11088514 w 12157697"/>
              <a:gd name="connsiteY9018" fmla="*/ 1634490 h 6852679"/>
              <a:gd name="connsiteX9019" fmla="*/ 11115947 w 12157697"/>
              <a:gd name="connsiteY9019" fmla="*/ 1634490 h 6852679"/>
              <a:gd name="connsiteX9020" fmla="*/ 11115947 w 12157697"/>
              <a:gd name="connsiteY9020" fmla="*/ 1646128 h 6852679"/>
              <a:gd name="connsiteX9021" fmla="*/ 11168192 w 12157697"/>
              <a:gd name="connsiteY9021" fmla="*/ 1646128 h 6852679"/>
              <a:gd name="connsiteX9022" fmla="*/ 11168192 w 12157697"/>
              <a:gd name="connsiteY9022" fmla="*/ 1634490 h 6852679"/>
              <a:gd name="connsiteX9023" fmla="*/ 11195624 w 12157697"/>
              <a:gd name="connsiteY9023" fmla="*/ 1634490 h 6852679"/>
              <a:gd name="connsiteX9024" fmla="*/ 11195624 w 12157697"/>
              <a:gd name="connsiteY9024" fmla="*/ 1646128 h 6852679"/>
              <a:gd name="connsiteX9025" fmla="*/ 11726351 w 12157697"/>
              <a:gd name="connsiteY9025" fmla="*/ 1646128 h 6852679"/>
              <a:gd name="connsiteX9026" fmla="*/ 11726351 w 12157697"/>
              <a:gd name="connsiteY9026" fmla="*/ 1634490 h 6852679"/>
              <a:gd name="connsiteX9027" fmla="*/ 11751206 w 12157697"/>
              <a:gd name="connsiteY9027" fmla="*/ 1634490 h 6852679"/>
              <a:gd name="connsiteX9028" fmla="*/ 11907859 w 12157697"/>
              <a:gd name="connsiteY9028" fmla="*/ 1482284 h 6852679"/>
              <a:gd name="connsiteX9029" fmla="*/ 12057571 w 12157697"/>
              <a:gd name="connsiteY9029" fmla="*/ 1336811 h 6852679"/>
              <a:gd name="connsiteX9030" fmla="*/ 12059025 w 12157697"/>
              <a:gd name="connsiteY9030" fmla="*/ 1336229 h 6852679"/>
              <a:gd name="connsiteX9031" fmla="*/ 12125070 w 12157697"/>
              <a:gd name="connsiteY9031" fmla="*/ 1336229 h 6852679"/>
              <a:gd name="connsiteX9032" fmla="*/ 12125070 w 12157697"/>
              <a:gd name="connsiteY9032" fmla="*/ 1324591 h 6852679"/>
              <a:gd name="connsiteX9033" fmla="*/ 12152502 w 12157697"/>
              <a:gd name="connsiteY9033" fmla="*/ 1324591 h 6852679"/>
              <a:gd name="connsiteX9034" fmla="*/ 12152502 w 12157697"/>
              <a:gd name="connsiteY9034" fmla="*/ 1352023 h 6852679"/>
              <a:gd name="connsiteX9035" fmla="*/ 12125070 w 12157697"/>
              <a:gd name="connsiteY9035" fmla="*/ 1352023 h 6852679"/>
              <a:gd name="connsiteX9036" fmla="*/ 12125070 w 12157697"/>
              <a:gd name="connsiteY9036" fmla="*/ 1340386 h 6852679"/>
              <a:gd name="connsiteX9037" fmla="*/ 12059857 w 12157697"/>
              <a:gd name="connsiteY9037" fmla="*/ 1340386 h 6852679"/>
              <a:gd name="connsiteX9038" fmla="*/ 11910768 w 12157697"/>
              <a:gd name="connsiteY9038" fmla="*/ 1485235 h 6852679"/>
              <a:gd name="connsiteX9039" fmla="*/ 11753824 w 12157697"/>
              <a:gd name="connsiteY9039" fmla="*/ 1637732 h 6852679"/>
              <a:gd name="connsiteX9040" fmla="*/ 11753824 w 12157697"/>
              <a:gd name="connsiteY9040" fmla="*/ 1661880 h 6852679"/>
              <a:gd name="connsiteX9041" fmla="*/ 11726391 w 12157697"/>
              <a:gd name="connsiteY9041" fmla="*/ 1661880 h 6852679"/>
              <a:gd name="connsiteX9042" fmla="*/ 11726391 w 12157697"/>
              <a:gd name="connsiteY9042" fmla="*/ 1650242 h 6852679"/>
              <a:gd name="connsiteX9043" fmla="*/ 11195665 w 12157697"/>
              <a:gd name="connsiteY9043" fmla="*/ 1650242 h 6852679"/>
              <a:gd name="connsiteX9044" fmla="*/ 11195665 w 12157697"/>
              <a:gd name="connsiteY9044" fmla="*/ 1661880 h 6852679"/>
              <a:gd name="connsiteX9045" fmla="*/ 11168234 w 12157697"/>
              <a:gd name="connsiteY9045" fmla="*/ 1661880 h 6852679"/>
              <a:gd name="connsiteX9046" fmla="*/ 11168234 w 12157697"/>
              <a:gd name="connsiteY9046" fmla="*/ 1650242 h 6852679"/>
              <a:gd name="connsiteX9047" fmla="*/ 11115988 w 12157697"/>
              <a:gd name="connsiteY9047" fmla="*/ 1650242 h 6852679"/>
              <a:gd name="connsiteX9048" fmla="*/ 11115988 w 12157697"/>
              <a:gd name="connsiteY9048" fmla="*/ 1661880 h 6852679"/>
              <a:gd name="connsiteX9049" fmla="*/ 11088556 w 12157697"/>
              <a:gd name="connsiteY9049" fmla="*/ 1661880 h 6852679"/>
              <a:gd name="connsiteX9050" fmla="*/ 11088556 w 12157697"/>
              <a:gd name="connsiteY9050" fmla="*/ 1650242 h 6852679"/>
              <a:gd name="connsiteX9051" fmla="*/ 10784185 w 12157697"/>
              <a:gd name="connsiteY9051" fmla="*/ 1650242 h 6852679"/>
              <a:gd name="connsiteX9052" fmla="*/ 10768641 w 12157697"/>
              <a:gd name="connsiteY9052" fmla="*/ 1665330 h 6852679"/>
              <a:gd name="connsiteX9053" fmla="*/ 10750851 w 12157697"/>
              <a:gd name="connsiteY9053" fmla="*/ 1682620 h 6852679"/>
              <a:gd name="connsiteX9054" fmla="*/ 10708706 w 12157697"/>
              <a:gd name="connsiteY9054" fmla="*/ 1723561 h 6852679"/>
              <a:gd name="connsiteX9055" fmla="*/ 10849316 w 12157697"/>
              <a:gd name="connsiteY9055" fmla="*/ 1723561 h 6852679"/>
              <a:gd name="connsiteX9056" fmla="*/ 10849316 w 12157697"/>
              <a:gd name="connsiteY9056" fmla="*/ 1711923 h 6852679"/>
              <a:gd name="connsiteX9057" fmla="*/ 10876748 w 12157697"/>
              <a:gd name="connsiteY9057" fmla="*/ 1711923 h 6852679"/>
              <a:gd name="connsiteX9058" fmla="*/ 10876748 w 12157697"/>
              <a:gd name="connsiteY9058" fmla="*/ 1739355 h 6852679"/>
              <a:gd name="connsiteX9059" fmla="*/ 10849316 w 12157697"/>
              <a:gd name="connsiteY9059" fmla="*/ 1739355 h 6852679"/>
              <a:gd name="connsiteX9060" fmla="*/ 10849316 w 12157697"/>
              <a:gd name="connsiteY9060" fmla="*/ 1727717 h 6852679"/>
              <a:gd name="connsiteX9061" fmla="*/ 10466390 w 12157697"/>
              <a:gd name="connsiteY9061" fmla="*/ 1727717 h 6852679"/>
              <a:gd name="connsiteX9062" fmla="*/ 10466390 w 12157697"/>
              <a:gd name="connsiteY9062" fmla="*/ 1789397 h 6852679"/>
              <a:gd name="connsiteX9063" fmla="*/ 10478028 w 12157697"/>
              <a:gd name="connsiteY9063" fmla="*/ 1789397 h 6852679"/>
              <a:gd name="connsiteX9064" fmla="*/ 10478028 w 12157697"/>
              <a:gd name="connsiteY9064" fmla="*/ 1801035 h 6852679"/>
              <a:gd name="connsiteX9065" fmla="*/ 10849316 w 12157697"/>
              <a:gd name="connsiteY9065" fmla="*/ 1801035 h 6852679"/>
              <a:gd name="connsiteX9066" fmla="*/ 10849316 w 12157697"/>
              <a:gd name="connsiteY9066" fmla="*/ 1789397 h 6852679"/>
              <a:gd name="connsiteX9067" fmla="*/ 10876748 w 12157697"/>
              <a:gd name="connsiteY9067" fmla="*/ 1789397 h 6852679"/>
              <a:gd name="connsiteX9068" fmla="*/ 10876748 w 12157697"/>
              <a:gd name="connsiteY9068" fmla="*/ 1801035 h 6852679"/>
              <a:gd name="connsiteX9069" fmla="*/ 10929077 w 12157697"/>
              <a:gd name="connsiteY9069" fmla="*/ 1801035 h 6852679"/>
              <a:gd name="connsiteX9070" fmla="*/ 10929077 w 12157697"/>
              <a:gd name="connsiteY9070" fmla="*/ 1789397 h 6852679"/>
              <a:gd name="connsiteX9071" fmla="*/ 10956508 w 12157697"/>
              <a:gd name="connsiteY9071" fmla="*/ 1789397 h 6852679"/>
              <a:gd name="connsiteX9072" fmla="*/ 10956508 w 12157697"/>
              <a:gd name="connsiteY9072" fmla="*/ 1816829 h 6852679"/>
              <a:gd name="connsiteX9073" fmla="*/ 10929077 w 12157697"/>
              <a:gd name="connsiteY9073" fmla="*/ 1816829 h 6852679"/>
              <a:gd name="connsiteX9074" fmla="*/ 10929077 w 12157697"/>
              <a:gd name="connsiteY9074" fmla="*/ 1805192 h 6852679"/>
              <a:gd name="connsiteX9075" fmla="*/ 10876748 w 12157697"/>
              <a:gd name="connsiteY9075" fmla="*/ 1805192 h 6852679"/>
              <a:gd name="connsiteX9076" fmla="*/ 10876748 w 12157697"/>
              <a:gd name="connsiteY9076" fmla="*/ 1816829 h 6852679"/>
              <a:gd name="connsiteX9077" fmla="*/ 10849316 w 12157697"/>
              <a:gd name="connsiteY9077" fmla="*/ 1816829 h 6852679"/>
              <a:gd name="connsiteX9078" fmla="*/ 10849316 w 12157697"/>
              <a:gd name="connsiteY9078" fmla="*/ 1805192 h 6852679"/>
              <a:gd name="connsiteX9079" fmla="*/ 10478028 w 12157697"/>
              <a:gd name="connsiteY9079" fmla="*/ 1805192 h 6852679"/>
              <a:gd name="connsiteX9080" fmla="*/ 10478028 w 12157697"/>
              <a:gd name="connsiteY9080" fmla="*/ 1816829 h 6852679"/>
              <a:gd name="connsiteX9081" fmla="*/ 10466390 w 12157697"/>
              <a:gd name="connsiteY9081" fmla="*/ 1816829 h 6852679"/>
              <a:gd name="connsiteX9082" fmla="*/ 10466390 w 12157697"/>
              <a:gd name="connsiteY9082" fmla="*/ 1955985 h 6852679"/>
              <a:gd name="connsiteX9083" fmla="*/ 10849316 w 12157697"/>
              <a:gd name="connsiteY9083" fmla="*/ 1955985 h 6852679"/>
              <a:gd name="connsiteX9084" fmla="*/ 10849316 w 12157697"/>
              <a:gd name="connsiteY9084" fmla="*/ 1944347 h 6852679"/>
              <a:gd name="connsiteX9085" fmla="*/ 10876748 w 12157697"/>
              <a:gd name="connsiteY9085" fmla="*/ 1944347 h 6852679"/>
              <a:gd name="connsiteX9086" fmla="*/ 10876748 w 12157697"/>
              <a:gd name="connsiteY9086" fmla="*/ 1971779 h 6852679"/>
              <a:gd name="connsiteX9087" fmla="*/ 10849316 w 12157697"/>
              <a:gd name="connsiteY9087" fmla="*/ 1971779 h 6852679"/>
              <a:gd name="connsiteX9088" fmla="*/ 10849316 w 12157697"/>
              <a:gd name="connsiteY9088" fmla="*/ 1960141 h 6852679"/>
              <a:gd name="connsiteX9089" fmla="*/ 10466390 w 12157697"/>
              <a:gd name="connsiteY9089" fmla="*/ 1960141 h 6852679"/>
              <a:gd name="connsiteX9090" fmla="*/ 10466390 w 12157697"/>
              <a:gd name="connsiteY9090" fmla="*/ 2021821 h 6852679"/>
              <a:gd name="connsiteX9091" fmla="*/ 10478028 w 12157697"/>
              <a:gd name="connsiteY9091" fmla="*/ 2021821 h 6852679"/>
              <a:gd name="connsiteX9092" fmla="*/ 10478028 w 12157697"/>
              <a:gd name="connsiteY9092" fmla="*/ 2033459 h 6852679"/>
              <a:gd name="connsiteX9093" fmla="*/ 10689836 w 12157697"/>
              <a:gd name="connsiteY9093" fmla="*/ 2033459 h 6852679"/>
              <a:gd name="connsiteX9094" fmla="*/ 10689836 w 12157697"/>
              <a:gd name="connsiteY9094" fmla="*/ 2021821 h 6852679"/>
              <a:gd name="connsiteX9095" fmla="*/ 10717269 w 12157697"/>
              <a:gd name="connsiteY9095" fmla="*/ 2021821 h 6852679"/>
              <a:gd name="connsiteX9096" fmla="*/ 10717269 w 12157697"/>
              <a:gd name="connsiteY9096" fmla="*/ 2033459 h 6852679"/>
              <a:gd name="connsiteX9097" fmla="*/ 10849316 w 12157697"/>
              <a:gd name="connsiteY9097" fmla="*/ 2033459 h 6852679"/>
              <a:gd name="connsiteX9098" fmla="*/ 10849316 w 12157697"/>
              <a:gd name="connsiteY9098" fmla="*/ 2021821 h 6852679"/>
              <a:gd name="connsiteX9099" fmla="*/ 10876748 w 12157697"/>
              <a:gd name="connsiteY9099" fmla="*/ 2021821 h 6852679"/>
              <a:gd name="connsiteX9100" fmla="*/ 10876748 w 12157697"/>
              <a:gd name="connsiteY9100" fmla="*/ 2033459 h 6852679"/>
              <a:gd name="connsiteX9101" fmla="*/ 10929077 w 12157697"/>
              <a:gd name="connsiteY9101" fmla="*/ 2033459 h 6852679"/>
              <a:gd name="connsiteX9102" fmla="*/ 10929077 w 12157697"/>
              <a:gd name="connsiteY9102" fmla="*/ 2021821 h 6852679"/>
              <a:gd name="connsiteX9103" fmla="*/ 10956508 w 12157697"/>
              <a:gd name="connsiteY9103" fmla="*/ 2021821 h 6852679"/>
              <a:gd name="connsiteX9104" fmla="*/ 10956508 w 12157697"/>
              <a:gd name="connsiteY9104" fmla="*/ 2049253 h 6852679"/>
              <a:gd name="connsiteX9105" fmla="*/ 10929077 w 12157697"/>
              <a:gd name="connsiteY9105" fmla="*/ 2049253 h 6852679"/>
              <a:gd name="connsiteX9106" fmla="*/ 10929077 w 12157697"/>
              <a:gd name="connsiteY9106" fmla="*/ 2037616 h 6852679"/>
              <a:gd name="connsiteX9107" fmla="*/ 10876748 w 12157697"/>
              <a:gd name="connsiteY9107" fmla="*/ 2037616 h 6852679"/>
              <a:gd name="connsiteX9108" fmla="*/ 10876748 w 12157697"/>
              <a:gd name="connsiteY9108" fmla="*/ 2049253 h 6852679"/>
              <a:gd name="connsiteX9109" fmla="*/ 10849316 w 12157697"/>
              <a:gd name="connsiteY9109" fmla="*/ 2049253 h 6852679"/>
              <a:gd name="connsiteX9110" fmla="*/ 10849316 w 12157697"/>
              <a:gd name="connsiteY9110" fmla="*/ 2037616 h 6852679"/>
              <a:gd name="connsiteX9111" fmla="*/ 10717269 w 12157697"/>
              <a:gd name="connsiteY9111" fmla="*/ 2037616 h 6852679"/>
              <a:gd name="connsiteX9112" fmla="*/ 10717269 w 12157697"/>
              <a:gd name="connsiteY9112" fmla="*/ 2049253 h 6852679"/>
              <a:gd name="connsiteX9113" fmla="*/ 10689836 w 12157697"/>
              <a:gd name="connsiteY9113" fmla="*/ 2049253 h 6852679"/>
              <a:gd name="connsiteX9114" fmla="*/ 10689836 w 12157697"/>
              <a:gd name="connsiteY9114" fmla="*/ 2037616 h 6852679"/>
              <a:gd name="connsiteX9115" fmla="*/ 10478028 w 12157697"/>
              <a:gd name="connsiteY9115" fmla="*/ 2037616 h 6852679"/>
              <a:gd name="connsiteX9116" fmla="*/ 10478028 w 12157697"/>
              <a:gd name="connsiteY9116" fmla="*/ 2049253 h 6852679"/>
              <a:gd name="connsiteX9117" fmla="*/ 10466390 w 12157697"/>
              <a:gd name="connsiteY9117" fmla="*/ 2049253 h 6852679"/>
              <a:gd name="connsiteX9118" fmla="*/ 10466390 w 12157697"/>
              <a:gd name="connsiteY9118" fmla="*/ 2110934 h 6852679"/>
              <a:gd name="connsiteX9119" fmla="*/ 10610076 w 12157697"/>
              <a:gd name="connsiteY9119" fmla="*/ 2110934 h 6852679"/>
              <a:gd name="connsiteX9120" fmla="*/ 10610076 w 12157697"/>
              <a:gd name="connsiteY9120" fmla="*/ 2099296 h 6852679"/>
              <a:gd name="connsiteX9121" fmla="*/ 10637507 w 12157697"/>
              <a:gd name="connsiteY9121" fmla="*/ 2099296 h 6852679"/>
              <a:gd name="connsiteX9122" fmla="*/ 10637507 w 12157697"/>
              <a:gd name="connsiteY9122" fmla="*/ 2126728 h 6852679"/>
              <a:gd name="connsiteX9123" fmla="*/ 10610076 w 12157697"/>
              <a:gd name="connsiteY9123" fmla="*/ 2126728 h 6852679"/>
              <a:gd name="connsiteX9124" fmla="*/ 10610076 w 12157697"/>
              <a:gd name="connsiteY9124" fmla="*/ 2115090 h 6852679"/>
              <a:gd name="connsiteX9125" fmla="*/ 10465184 w 12157697"/>
              <a:gd name="connsiteY9125" fmla="*/ 2115090 h 6852679"/>
              <a:gd name="connsiteX9126" fmla="*/ 10438459 w 12157697"/>
              <a:gd name="connsiteY9126" fmla="*/ 2141068 h 6852679"/>
              <a:gd name="connsiteX9127" fmla="*/ 10410279 w 12157697"/>
              <a:gd name="connsiteY9127" fmla="*/ 2168458 h 6852679"/>
              <a:gd name="connsiteX9128" fmla="*/ 10400886 w 12157697"/>
              <a:gd name="connsiteY9128" fmla="*/ 2177560 h 6852679"/>
              <a:gd name="connsiteX9129" fmla="*/ 10389705 w 12157697"/>
              <a:gd name="connsiteY9129" fmla="*/ 2188409 h 6852679"/>
              <a:gd name="connsiteX9130" fmla="*/ 10610034 w 12157697"/>
              <a:gd name="connsiteY9130" fmla="*/ 2188409 h 6852679"/>
              <a:gd name="connsiteX9131" fmla="*/ 10610034 w 12157697"/>
              <a:gd name="connsiteY9131" fmla="*/ 2176771 h 6852679"/>
              <a:gd name="connsiteX9132" fmla="*/ 10637466 w 12157697"/>
              <a:gd name="connsiteY9132" fmla="*/ 2176771 h 6852679"/>
              <a:gd name="connsiteX9133" fmla="*/ 10637466 w 12157697"/>
              <a:gd name="connsiteY9133" fmla="*/ 2204203 h 6852679"/>
              <a:gd name="connsiteX9134" fmla="*/ 10610034 w 12157697"/>
              <a:gd name="connsiteY9134" fmla="*/ 2204203 h 6852679"/>
              <a:gd name="connsiteX9135" fmla="*/ 10610034 w 12157697"/>
              <a:gd name="connsiteY9135" fmla="*/ 2192565 h 6852679"/>
              <a:gd name="connsiteX9136" fmla="*/ 10385424 w 12157697"/>
              <a:gd name="connsiteY9136" fmla="*/ 2192565 h 6852679"/>
              <a:gd name="connsiteX9137" fmla="*/ 10355997 w 12157697"/>
              <a:gd name="connsiteY9137" fmla="*/ 2221161 h 6852679"/>
              <a:gd name="connsiteX9138" fmla="*/ 10364102 w 12157697"/>
              <a:gd name="connsiteY9138" fmla="*/ 2229515 h 6852679"/>
              <a:gd name="connsiteX9139" fmla="*/ 10344400 w 12157697"/>
              <a:gd name="connsiteY9139" fmla="*/ 2248634 h 6852679"/>
              <a:gd name="connsiteX9140" fmla="*/ 10336296 w 12157697"/>
              <a:gd name="connsiteY9140" fmla="*/ 2240280 h 6852679"/>
              <a:gd name="connsiteX9141" fmla="*/ 10256244 w 12157697"/>
              <a:gd name="connsiteY9141" fmla="*/ 2318046 h 6852679"/>
              <a:gd name="connsiteX9142" fmla="*/ 10226526 w 12157697"/>
              <a:gd name="connsiteY9142" fmla="*/ 2346891 h 6852679"/>
              <a:gd name="connsiteX9143" fmla="*/ 10225238 w 12157697"/>
              <a:gd name="connsiteY9143" fmla="*/ 2348138 h 6852679"/>
              <a:gd name="connsiteX9144" fmla="*/ 10156616 w 12157697"/>
              <a:gd name="connsiteY9144" fmla="*/ 2414806 h 6852679"/>
              <a:gd name="connsiteX9145" fmla="*/ 10162436 w 12157697"/>
              <a:gd name="connsiteY9145" fmla="*/ 2420791 h 6852679"/>
              <a:gd name="connsiteX9146" fmla="*/ 10211356 w 12157697"/>
              <a:gd name="connsiteY9146" fmla="*/ 2420791 h 6852679"/>
              <a:gd name="connsiteX9147" fmla="*/ 10211356 w 12157697"/>
              <a:gd name="connsiteY9147" fmla="*/ 2409153 h 6852679"/>
              <a:gd name="connsiteX9148" fmla="*/ 10238787 w 12157697"/>
              <a:gd name="connsiteY9148" fmla="*/ 2409153 h 6852679"/>
              <a:gd name="connsiteX9149" fmla="*/ 10238787 w 12157697"/>
              <a:gd name="connsiteY9149" fmla="*/ 2420791 h 6852679"/>
              <a:gd name="connsiteX9150" fmla="*/ 10291033 w 12157697"/>
              <a:gd name="connsiteY9150" fmla="*/ 2420791 h 6852679"/>
              <a:gd name="connsiteX9151" fmla="*/ 10291033 w 12157697"/>
              <a:gd name="connsiteY9151" fmla="*/ 2409153 h 6852679"/>
              <a:gd name="connsiteX9152" fmla="*/ 10318465 w 12157697"/>
              <a:gd name="connsiteY9152" fmla="*/ 2409153 h 6852679"/>
              <a:gd name="connsiteX9153" fmla="*/ 10318465 w 12157697"/>
              <a:gd name="connsiteY9153" fmla="*/ 2436585 h 6852679"/>
              <a:gd name="connsiteX9154" fmla="*/ 10291033 w 12157697"/>
              <a:gd name="connsiteY9154" fmla="*/ 2436585 h 6852679"/>
              <a:gd name="connsiteX9155" fmla="*/ 10291033 w 12157697"/>
              <a:gd name="connsiteY9155" fmla="*/ 2424947 h 6852679"/>
              <a:gd name="connsiteX9156" fmla="*/ 10238787 w 12157697"/>
              <a:gd name="connsiteY9156" fmla="*/ 2424947 h 6852679"/>
              <a:gd name="connsiteX9157" fmla="*/ 10238787 w 12157697"/>
              <a:gd name="connsiteY9157" fmla="*/ 2436585 h 6852679"/>
              <a:gd name="connsiteX9158" fmla="*/ 10211356 w 12157697"/>
              <a:gd name="connsiteY9158" fmla="*/ 2436585 h 6852679"/>
              <a:gd name="connsiteX9159" fmla="*/ 10211356 w 12157697"/>
              <a:gd name="connsiteY9159" fmla="*/ 2424947 h 6852679"/>
              <a:gd name="connsiteX9160" fmla="*/ 10162851 w 12157697"/>
              <a:gd name="connsiteY9160" fmla="*/ 2424947 h 6852679"/>
              <a:gd name="connsiteX9161" fmla="*/ 10145020 w 12157697"/>
              <a:gd name="connsiteY9161" fmla="*/ 2442279 h 6852679"/>
              <a:gd name="connsiteX9162" fmla="*/ 10136915 w 12157697"/>
              <a:gd name="connsiteY9162" fmla="*/ 2433966 h 6852679"/>
              <a:gd name="connsiteX9163" fmla="*/ 10067046 w 12157697"/>
              <a:gd name="connsiteY9163" fmla="*/ 2501840 h 6852679"/>
              <a:gd name="connsiteX9164" fmla="*/ 10010852 w 12157697"/>
              <a:gd name="connsiteY9164" fmla="*/ 2556455 h 6852679"/>
              <a:gd name="connsiteX9165" fmla="*/ 10005948 w 12157697"/>
              <a:gd name="connsiteY9165" fmla="*/ 2561194 h 6852679"/>
              <a:gd name="connsiteX9166" fmla="*/ 9967959 w 12157697"/>
              <a:gd name="connsiteY9166" fmla="*/ 2598101 h 6852679"/>
              <a:gd name="connsiteX9167" fmla="*/ 9957235 w 12157697"/>
              <a:gd name="connsiteY9167" fmla="*/ 2608492 h 6852679"/>
              <a:gd name="connsiteX9168" fmla="*/ 9965340 w 12157697"/>
              <a:gd name="connsiteY9168" fmla="*/ 2616846 h 6852679"/>
              <a:gd name="connsiteX9169" fmla="*/ 9945681 w 12157697"/>
              <a:gd name="connsiteY9169" fmla="*/ 2635966 h 6852679"/>
              <a:gd name="connsiteX9170" fmla="*/ 9937576 w 12157697"/>
              <a:gd name="connsiteY9170" fmla="*/ 2627611 h 6852679"/>
              <a:gd name="connsiteX9171" fmla="*/ 9917375 w 12157697"/>
              <a:gd name="connsiteY9171" fmla="*/ 2647229 h 6852679"/>
              <a:gd name="connsiteX9172" fmla="*/ 9923195 w 12157697"/>
              <a:gd name="connsiteY9172" fmla="*/ 2653215 h 6852679"/>
              <a:gd name="connsiteX9173" fmla="*/ 10224199 w 12157697"/>
              <a:gd name="connsiteY9173" fmla="*/ 2653215 h 6852679"/>
              <a:gd name="connsiteX9174" fmla="*/ 10253626 w 12157697"/>
              <a:gd name="connsiteY9174" fmla="*/ 2624619 h 6852679"/>
              <a:gd name="connsiteX9175" fmla="*/ 10245521 w 12157697"/>
              <a:gd name="connsiteY9175" fmla="*/ 2616265 h 6852679"/>
              <a:gd name="connsiteX9176" fmla="*/ 10265181 w 12157697"/>
              <a:gd name="connsiteY9176" fmla="*/ 2597145 h 6852679"/>
              <a:gd name="connsiteX9177" fmla="*/ 10284299 w 12157697"/>
              <a:gd name="connsiteY9177" fmla="*/ 2616806 h 6852679"/>
              <a:gd name="connsiteX9178" fmla="*/ 10264640 w 12157697"/>
              <a:gd name="connsiteY9178" fmla="*/ 2635924 h 6852679"/>
              <a:gd name="connsiteX9179" fmla="*/ 10256535 w 12157697"/>
              <a:gd name="connsiteY9179" fmla="*/ 2627570 h 6852679"/>
              <a:gd name="connsiteX9180" fmla="*/ 10226526 w 12157697"/>
              <a:gd name="connsiteY9180" fmla="*/ 2656748 h 6852679"/>
              <a:gd name="connsiteX9181" fmla="*/ 10225071 w 12157697"/>
              <a:gd name="connsiteY9181" fmla="*/ 2657330 h 6852679"/>
              <a:gd name="connsiteX9182" fmla="*/ 9923693 w 12157697"/>
              <a:gd name="connsiteY9182" fmla="*/ 2657330 h 6852679"/>
              <a:gd name="connsiteX9183" fmla="*/ 9905822 w 12157697"/>
              <a:gd name="connsiteY9183" fmla="*/ 2674662 h 6852679"/>
              <a:gd name="connsiteX9184" fmla="*/ 9897716 w 12157697"/>
              <a:gd name="connsiteY9184" fmla="*/ 2666307 h 6852679"/>
              <a:gd name="connsiteX9185" fmla="*/ 9840940 w 12157697"/>
              <a:gd name="connsiteY9185" fmla="*/ 2721463 h 6852679"/>
              <a:gd name="connsiteX9186" fmla="*/ 9831505 w 12157697"/>
              <a:gd name="connsiteY9186" fmla="*/ 2730606 h 6852679"/>
              <a:gd name="connsiteX9187" fmla="*/ 9972115 w 12157697"/>
              <a:gd name="connsiteY9187" fmla="*/ 2730606 h 6852679"/>
              <a:gd name="connsiteX9188" fmla="*/ 9972115 w 12157697"/>
              <a:gd name="connsiteY9188" fmla="*/ 2718968 h 6852679"/>
              <a:gd name="connsiteX9189" fmla="*/ 9999547 w 12157697"/>
              <a:gd name="connsiteY9189" fmla="*/ 2718968 h 6852679"/>
              <a:gd name="connsiteX9190" fmla="*/ 9999547 w 12157697"/>
              <a:gd name="connsiteY9190" fmla="*/ 2746401 h 6852679"/>
              <a:gd name="connsiteX9191" fmla="*/ 9972115 w 12157697"/>
              <a:gd name="connsiteY9191" fmla="*/ 2746401 h 6852679"/>
              <a:gd name="connsiteX9192" fmla="*/ 9972115 w 12157697"/>
              <a:gd name="connsiteY9192" fmla="*/ 2734762 h 6852679"/>
              <a:gd name="connsiteX9193" fmla="*/ 9827224 w 12157697"/>
              <a:gd name="connsiteY9193" fmla="*/ 2734762 h 6852679"/>
              <a:gd name="connsiteX9194" fmla="*/ 9708353 w 12157697"/>
              <a:gd name="connsiteY9194" fmla="*/ 2850269 h 6852679"/>
              <a:gd name="connsiteX9195" fmla="*/ 9672026 w 12157697"/>
              <a:gd name="connsiteY9195" fmla="*/ 2885555 h 6852679"/>
              <a:gd name="connsiteX9196" fmla="*/ 9812635 w 12157697"/>
              <a:gd name="connsiteY9196" fmla="*/ 2885555 h 6852679"/>
              <a:gd name="connsiteX9197" fmla="*/ 9812635 w 12157697"/>
              <a:gd name="connsiteY9197" fmla="*/ 2873918 h 6852679"/>
              <a:gd name="connsiteX9198" fmla="*/ 9840068 w 12157697"/>
              <a:gd name="connsiteY9198" fmla="*/ 2873918 h 6852679"/>
              <a:gd name="connsiteX9199" fmla="*/ 9840068 w 12157697"/>
              <a:gd name="connsiteY9199" fmla="*/ 2901349 h 6852679"/>
              <a:gd name="connsiteX9200" fmla="*/ 9812635 w 12157697"/>
              <a:gd name="connsiteY9200" fmla="*/ 2901349 h 6852679"/>
              <a:gd name="connsiteX9201" fmla="*/ 9812635 w 12157697"/>
              <a:gd name="connsiteY9201" fmla="*/ 2889712 h 6852679"/>
              <a:gd name="connsiteX9202" fmla="*/ 9667745 w 12157697"/>
              <a:gd name="connsiteY9202" fmla="*/ 2889712 h 6852679"/>
              <a:gd name="connsiteX9203" fmla="*/ 9543012 w 12157697"/>
              <a:gd name="connsiteY9203" fmla="*/ 3010871 h 6852679"/>
              <a:gd name="connsiteX9204" fmla="*/ 9532247 w 12157697"/>
              <a:gd name="connsiteY9204" fmla="*/ 3021344 h 6852679"/>
              <a:gd name="connsiteX9205" fmla="*/ 9516121 w 12157697"/>
              <a:gd name="connsiteY9205" fmla="*/ 3037013 h 6852679"/>
              <a:gd name="connsiteX9206" fmla="*/ 9492970 w 12157697"/>
              <a:gd name="connsiteY9206" fmla="*/ 3059499 h 6852679"/>
              <a:gd name="connsiteX9207" fmla="*/ 9399743 w 12157697"/>
              <a:gd name="connsiteY9207" fmla="*/ 3150066 h 6852679"/>
              <a:gd name="connsiteX9208" fmla="*/ 9358428 w 12157697"/>
              <a:gd name="connsiteY9208" fmla="*/ 3190217 h 6852679"/>
              <a:gd name="connsiteX9209" fmla="*/ 9353067 w 12157697"/>
              <a:gd name="connsiteY9209" fmla="*/ 3195412 h 6852679"/>
              <a:gd name="connsiteX9210" fmla="*/ 9426801 w 12157697"/>
              <a:gd name="connsiteY9210" fmla="*/ 3195412 h 6852679"/>
              <a:gd name="connsiteX9211" fmla="*/ 9456269 w 12157697"/>
              <a:gd name="connsiteY9211" fmla="*/ 3166816 h 6852679"/>
              <a:gd name="connsiteX9212" fmla="*/ 9448164 w 12157697"/>
              <a:gd name="connsiteY9212" fmla="*/ 3158462 h 6852679"/>
              <a:gd name="connsiteX9213" fmla="*/ 9467865 w 12157697"/>
              <a:gd name="connsiteY9213" fmla="*/ 3139343 h 6852679"/>
              <a:gd name="connsiteX9214" fmla="*/ 9486985 w 12157697"/>
              <a:gd name="connsiteY9214" fmla="*/ 3159044 h 6852679"/>
              <a:gd name="connsiteX9215" fmla="*/ 9467284 w 12157697"/>
              <a:gd name="connsiteY9215" fmla="*/ 3178163 h 6852679"/>
              <a:gd name="connsiteX9216" fmla="*/ 9459178 w 12157697"/>
              <a:gd name="connsiteY9216" fmla="*/ 3169809 h 6852679"/>
              <a:gd name="connsiteX9217" fmla="*/ 9429086 w 12157697"/>
              <a:gd name="connsiteY9217" fmla="*/ 3198987 h 6852679"/>
              <a:gd name="connsiteX9218" fmla="*/ 9427632 w 12157697"/>
              <a:gd name="connsiteY9218" fmla="*/ 3199569 h 6852679"/>
              <a:gd name="connsiteX9219" fmla="*/ 9350032 w 12157697"/>
              <a:gd name="connsiteY9219" fmla="*/ 3199569 h 6852679"/>
              <a:gd name="connsiteX9220" fmla="*/ 9350032 w 12157697"/>
              <a:gd name="connsiteY9220" fmla="*/ 3338724 h 6852679"/>
              <a:gd name="connsiteX9221" fmla="*/ 9361670 w 12157697"/>
              <a:gd name="connsiteY9221" fmla="*/ 3338724 h 6852679"/>
              <a:gd name="connsiteX9222" fmla="*/ 9361670 w 12157697"/>
              <a:gd name="connsiteY9222" fmla="*/ 3350362 h 6852679"/>
              <a:gd name="connsiteX9223" fmla="*/ 9653156 w 12157697"/>
              <a:gd name="connsiteY9223" fmla="*/ 3350362 h 6852679"/>
              <a:gd name="connsiteX9224" fmla="*/ 9653156 w 12157697"/>
              <a:gd name="connsiteY9224" fmla="*/ 3338724 h 6852679"/>
              <a:gd name="connsiteX9225" fmla="*/ 9680587 w 12157697"/>
              <a:gd name="connsiteY9225" fmla="*/ 3338724 h 6852679"/>
              <a:gd name="connsiteX9226" fmla="*/ 9680587 w 12157697"/>
              <a:gd name="connsiteY9226" fmla="*/ 3366156 h 6852679"/>
              <a:gd name="connsiteX9227" fmla="*/ 9653156 w 12157697"/>
              <a:gd name="connsiteY9227" fmla="*/ 3366156 h 6852679"/>
              <a:gd name="connsiteX9228" fmla="*/ 9653156 w 12157697"/>
              <a:gd name="connsiteY9228" fmla="*/ 3354518 h 6852679"/>
              <a:gd name="connsiteX9229" fmla="*/ 9361670 w 12157697"/>
              <a:gd name="connsiteY9229" fmla="*/ 3354518 h 6852679"/>
              <a:gd name="connsiteX9230" fmla="*/ 9361670 w 12157697"/>
              <a:gd name="connsiteY9230" fmla="*/ 3366156 h 6852679"/>
              <a:gd name="connsiteX9231" fmla="*/ 9350032 w 12157697"/>
              <a:gd name="connsiteY9231" fmla="*/ 3366156 h 6852679"/>
              <a:gd name="connsiteX9232" fmla="*/ 9350032 w 12157697"/>
              <a:gd name="connsiteY9232" fmla="*/ 3427836 h 6852679"/>
              <a:gd name="connsiteX9233" fmla="*/ 9413916 w 12157697"/>
              <a:gd name="connsiteY9233" fmla="*/ 3427836 h 6852679"/>
              <a:gd name="connsiteX9234" fmla="*/ 9413916 w 12157697"/>
              <a:gd name="connsiteY9234" fmla="*/ 3416198 h 6852679"/>
              <a:gd name="connsiteX9235" fmla="*/ 9441348 w 12157697"/>
              <a:gd name="connsiteY9235" fmla="*/ 3416198 h 6852679"/>
              <a:gd name="connsiteX9236" fmla="*/ 9441348 w 12157697"/>
              <a:gd name="connsiteY9236" fmla="*/ 3427836 h 6852679"/>
              <a:gd name="connsiteX9237" fmla="*/ 9653156 w 12157697"/>
              <a:gd name="connsiteY9237" fmla="*/ 3427836 h 6852679"/>
              <a:gd name="connsiteX9238" fmla="*/ 9653156 w 12157697"/>
              <a:gd name="connsiteY9238" fmla="*/ 3416198 h 6852679"/>
              <a:gd name="connsiteX9239" fmla="*/ 9680587 w 12157697"/>
              <a:gd name="connsiteY9239" fmla="*/ 3416198 h 6852679"/>
              <a:gd name="connsiteX9240" fmla="*/ 9680587 w 12157697"/>
              <a:gd name="connsiteY9240" fmla="*/ 3443630 h 6852679"/>
              <a:gd name="connsiteX9241" fmla="*/ 9653156 w 12157697"/>
              <a:gd name="connsiteY9241" fmla="*/ 3443630 h 6852679"/>
              <a:gd name="connsiteX9242" fmla="*/ 9653156 w 12157697"/>
              <a:gd name="connsiteY9242" fmla="*/ 3431992 h 6852679"/>
              <a:gd name="connsiteX9243" fmla="*/ 9441348 w 12157697"/>
              <a:gd name="connsiteY9243" fmla="*/ 3431992 h 6852679"/>
              <a:gd name="connsiteX9244" fmla="*/ 9441348 w 12157697"/>
              <a:gd name="connsiteY9244" fmla="*/ 3443630 h 6852679"/>
              <a:gd name="connsiteX9245" fmla="*/ 9413916 w 12157697"/>
              <a:gd name="connsiteY9245" fmla="*/ 3443630 h 6852679"/>
              <a:gd name="connsiteX9246" fmla="*/ 9413916 w 12157697"/>
              <a:gd name="connsiteY9246" fmla="*/ 3431992 h 6852679"/>
              <a:gd name="connsiteX9247" fmla="*/ 9350032 w 12157697"/>
              <a:gd name="connsiteY9247" fmla="*/ 3431992 h 6852679"/>
              <a:gd name="connsiteX9248" fmla="*/ 9350032 w 12157697"/>
              <a:gd name="connsiteY9248" fmla="*/ 4049670 h 6852679"/>
              <a:gd name="connsiteX9249" fmla="*/ 9349409 w 12157697"/>
              <a:gd name="connsiteY9249" fmla="*/ 4051166 h 6852679"/>
              <a:gd name="connsiteX9250" fmla="*/ 9273347 w 12157697"/>
              <a:gd name="connsiteY9250" fmla="*/ 4125066 h 6852679"/>
              <a:gd name="connsiteX9251" fmla="*/ 9347122 w 12157697"/>
              <a:gd name="connsiteY9251" fmla="*/ 4125066 h 6852679"/>
              <a:gd name="connsiteX9252" fmla="*/ 9416368 w 12157697"/>
              <a:gd name="connsiteY9252" fmla="*/ 4057733 h 6852679"/>
              <a:gd name="connsiteX9253" fmla="*/ 9408262 w 12157697"/>
              <a:gd name="connsiteY9253" fmla="*/ 4049379 h 6852679"/>
              <a:gd name="connsiteX9254" fmla="*/ 9425595 w 12157697"/>
              <a:gd name="connsiteY9254" fmla="*/ 4032546 h 6852679"/>
              <a:gd name="connsiteX9255" fmla="*/ 9425595 w 12157697"/>
              <a:gd name="connsiteY9255" fmla="*/ 3830962 h 6852679"/>
              <a:gd name="connsiteX9256" fmla="*/ 9413957 w 12157697"/>
              <a:gd name="connsiteY9256" fmla="*/ 3830962 h 6852679"/>
              <a:gd name="connsiteX9257" fmla="*/ 9413957 w 12157697"/>
              <a:gd name="connsiteY9257" fmla="*/ 3803530 h 6852679"/>
              <a:gd name="connsiteX9258" fmla="*/ 9425595 w 12157697"/>
              <a:gd name="connsiteY9258" fmla="*/ 3803530 h 6852679"/>
              <a:gd name="connsiteX9259" fmla="*/ 9425595 w 12157697"/>
              <a:gd name="connsiteY9259" fmla="*/ 3662297 h 6852679"/>
              <a:gd name="connsiteX9260" fmla="*/ 9427673 w 12157697"/>
              <a:gd name="connsiteY9260" fmla="*/ 3660218 h 6852679"/>
              <a:gd name="connsiteX9261" fmla="*/ 9493717 w 12157697"/>
              <a:gd name="connsiteY9261" fmla="*/ 3660218 h 6852679"/>
              <a:gd name="connsiteX9262" fmla="*/ 9493717 w 12157697"/>
              <a:gd name="connsiteY9262" fmla="*/ 3648581 h 6852679"/>
              <a:gd name="connsiteX9263" fmla="*/ 9521150 w 12157697"/>
              <a:gd name="connsiteY9263" fmla="*/ 3648581 h 6852679"/>
              <a:gd name="connsiteX9264" fmla="*/ 9521150 w 12157697"/>
              <a:gd name="connsiteY9264" fmla="*/ 3676013 h 6852679"/>
              <a:gd name="connsiteX9265" fmla="*/ 9493717 w 12157697"/>
              <a:gd name="connsiteY9265" fmla="*/ 3676013 h 6852679"/>
              <a:gd name="connsiteX9266" fmla="*/ 9493717 w 12157697"/>
              <a:gd name="connsiteY9266" fmla="*/ 3664375 h 6852679"/>
              <a:gd name="connsiteX9267" fmla="*/ 9429751 w 12157697"/>
              <a:gd name="connsiteY9267" fmla="*/ 3664375 h 6852679"/>
              <a:gd name="connsiteX9268" fmla="*/ 9429751 w 12157697"/>
              <a:gd name="connsiteY9268" fmla="*/ 3803530 h 6852679"/>
              <a:gd name="connsiteX9269" fmla="*/ 9441390 w 12157697"/>
              <a:gd name="connsiteY9269" fmla="*/ 3803530 h 6852679"/>
              <a:gd name="connsiteX9270" fmla="*/ 9441390 w 12157697"/>
              <a:gd name="connsiteY9270" fmla="*/ 3815168 h 6852679"/>
              <a:gd name="connsiteX9271" fmla="*/ 9666082 w 12157697"/>
              <a:gd name="connsiteY9271" fmla="*/ 3815168 h 6852679"/>
              <a:gd name="connsiteX9272" fmla="*/ 9695509 w 12157697"/>
              <a:gd name="connsiteY9272" fmla="*/ 3786572 h 6852679"/>
              <a:gd name="connsiteX9273" fmla="*/ 9687404 w 12157697"/>
              <a:gd name="connsiteY9273" fmla="*/ 3778218 h 6852679"/>
              <a:gd name="connsiteX9274" fmla="*/ 9707064 w 12157697"/>
              <a:gd name="connsiteY9274" fmla="*/ 3759098 h 6852679"/>
              <a:gd name="connsiteX9275" fmla="*/ 9726183 w 12157697"/>
              <a:gd name="connsiteY9275" fmla="*/ 3778758 h 6852679"/>
              <a:gd name="connsiteX9276" fmla="*/ 9706523 w 12157697"/>
              <a:gd name="connsiteY9276" fmla="*/ 3797877 h 6852679"/>
              <a:gd name="connsiteX9277" fmla="*/ 9698418 w 12157697"/>
              <a:gd name="connsiteY9277" fmla="*/ 3789523 h 6852679"/>
              <a:gd name="connsiteX9278" fmla="*/ 9668410 w 12157697"/>
              <a:gd name="connsiteY9278" fmla="*/ 3818701 h 6852679"/>
              <a:gd name="connsiteX9279" fmla="*/ 9666954 w 12157697"/>
              <a:gd name="connsiteY9279" fmla="*/ 3819283 h 6852679"/>
              <a:gd name="connsiteX9280" fmla="*/ 9441430 w 12157697"/>
              <a:gd name="connsiteY9280" fmla="*/ 3819283 h 6852679"/>
              <a:gd name="connsiteX9281" fmla="*/ 9441430 w 12157697"/>
              <a:gd name="connsiteY9281" fmla="*/ 3830920 h 6852679"/>
              <a:gd name="connsiteX9282" fmla="*/ 9429793 w 12157697"/>
              <a:gd name="connsiteY9282" fmla="*/ 3830920 h 6852679"/>
              <a:gd name="connsiteX9283" fmla="*/ 9429793 w 12157697"/>
              <a:gd name="connsiteY9283" fmla="*/ 3892601 h 6852679"/>
              <a:gd name="connsiteX9284" fmla="*/ 9573519 w 12157697"/>
              <a:gd name="connsiteY9284" fmla="*/ 3892601 h 6852679"/>
              <a:gd name="connsiteX9285" fmla="*/ 9573519 w 12157697"/>
              <a:gd name="connsiteY9285" fmla="*/ 3880963 h 6852679"/>
              <a:gd name="connsiteX9286" fmla="*/ 9600952 w 12157697"/>
              <a:gd name="connsiteY9286" fmla="*/ 3880963 h 6852679"/>
              <a:gd name="connsiteX9287" fmla="*/ 9600952 w 12157697"/>
              <a:gd name="connsiteY9287" fmla="*/ 3908395 h 6852679"/>
              <a:gd name="connsiteX9288" fmla="*/ 9573519 w 12157697"/>
              <a:gd name="connsiteY9288" fmla="*/ 3908395 h 6852679"/>
              <a:gd name="connsiteX9289" fmla="*/ 9573519 w 12157697"/>
              <a:gd name="connsiteY9289" fmla="*/ 3896757 h 6852679"/>
              <a:gd name="connsiteX9290" fmla="*/ 9429793 w 12157697"/>
              <a:gd name="connsiteY9290" fmla="*/ 3896757 h 6852679"/>
              <a:gd name="connsiteX9291" fmla="*/ 9429793 w 12157697"/>
              <a:gd name="connsiteY9291" fmla="*/ 4032088 h 6852679"/>
              <a:gd name="connsiteX9292" fmla="*/ 9444839 w 12157697"/>
              <a:gd name="connsiteY9292" fmla="*/ 4047550 h 6852679"/>
              <a:gd name="connsiteX9293" fmla="*/ 9666123 w 12157697"/>
              <a:gd name="connsiteY9293" fmla="*/ 4047550 h 6852679"/>
              <a:gd name="connsiteX9294" fmla="*/ 9684246 w 12157697"/>
              <a:gd name="connsiteY9294" fmla="*/ 4029969 h 6852679"/>
              <a:gd name="connsiteX9295" fmla="*/ 9717828 w 12157697"/>
              <a:gd name="connsiteY9295" fmla="*/ 3997341 h 6852679"/>
              <a:gd name="connsiteX9296" fmla="*/ 9744679 w 12157697"/>
              <a:gd name="connsiteY9296" fmla="*/ 3971239 h 6852679"/>
              <a:gd name="connsiteX9297" fmla="*/ 9744679 w 12157697"/>
              <a:gd name="connsiteY9297" fmla="*/ 3288639 h 6852679"/>
              <a:gd name="connsiteX9298" fmla="*/ 9733041 w 12157697"/>
              <a:gd name="connsiteY9298" fmla="*/ 3288639 h 6852679"/>
              <a:gd name="connsiteX9299" fmla="*/ 9733041 w 12157697"/>
              <a:gd name="connsiteY9299" fmla="*/ 3261209 h 6852679"/>
              <a:gd name="connsiteX9300" fmla="*/ 9760473 w 12157697"/>
              <a:gd name="connsiteY9300" fmla="*/ 3261209 h 6852679"/>
              <a:gd name="connsiteX9301" fmla="*/ 9760473 w 12157697"/>
              <a:gd name="connsiteY9301" fmla="*/ 3288639 h 6852679"/>
              <a:gd name="connsiteX9302" fmla="*/ 9748836 w 12157697"/>
              <a:gd name="connsiteY9302" fmla="*/ 3288639 h 6852679"/>
              <a:gd name="connsiteX9303" fmla="*/ 9748836 w 12157697"/>
              <a:gd name="connsiteY9303" fmla="*/ 3967207 h 6852679"/>
              <a:gd name="connsiteX9304" fmla="*/ 9759850 w 12157697"/>
              <a:gd name="connsiteY9304" fmla="*/ 3956526 h 6852679"/>
              <a:gd name="connsiteX9305" fmla="*/ 9824398 w 12157697"/>
              <a:gd name="connsiteY9305" fmla="*/ 3893806 h 6852679"/>
              <a:gd name="connsiteX9306" fmla="*/ 9824398 w 12157697"/>
              <a:gd name="connsiteY9306" fmla="*/ 3830920 h 6852679"/>
              <a:gd name="connsiteX9307" fmla="*/ 9812760 w 12157697"/>
              <a:gd name="connsiteY9307" fmla="*/ 3830920 h 6852679"/>
              <a:gd name="connsiteX9308" fmla="*/ 9812760 w 12157697"/>
              <a:gd name="connsiteY9308" fmla="*/ 3803488 h 6852679"/>
              <a:gd name="connsiteX9309" fmla="*/ 9824398 w 12157697"/>
              <a:gd name="connsiteY9309" fmla="*/ 3803488 h 6852679"/>
              <a:gd name="connsiteX9310" fmla="*/ 9824398 w 12157697"/>
              <a:gd name="connsiteY9310" fmla="*/ 3598497 h 6852679"/>
              <a:gd name="connsiteX9311" fmla="*/ 9812760 w 12157697"/>
              <a:gd name="connsiteY9311" fmla="*/ 3598497 h 6852679"/>
              <a:gd name="connsiteX9312" fmla="*/ 9812760 w 12157697"/>
              <a:gd name="connsiteY9312" fmla="*/ 3571064 h 6852679"/>
              <a:gd name="connsiteX9313" fmla="*/ 9840192 w 12157697"/>
              <a:gd name="connsiteY9313" fmla="*/ 3571064 h 6852679"/>
              <a:gd name="connsiteX9314" fmla="*/ 9840192 w 12157697"/>
              <a:gd name="connsiteY9314" fmla="*/ 3598497 h 6852679"/>
              <a:gd name="connsiteX9315" fmla="*/ 9828554 w 12157697"/>
              <a:gd name="connsiteY9315" fmla="*/ 3598497 h 6852679"/>
              <a:gd name="connsiteX9316" fmla="*/ 9828554 w 12157697"/>
              <a:gd name="connsiteY9316" fmla="*/ 3803488 h 6852679"/>
              <a:gd name="connsiteX9317" fmla="*/ 9840192 w 12157697"/>
              <a:gd name="connsiteY9317" fmla="*/ 3803488 h 6852679"/>
              <a:gd name="connsiteX9318" fmla="*/ 9840192 w 12157697"/>
              <a:gd name="connsiteY9318" fmla="*/ 3830920 h 6852679"/>
              <a:gd name="connsiteX9319" fmla="*/ 9828554 w 12157697"/>
              <a:gd name="connsiteY9319" fmla="*/ 3830920 h 6852679"/>
              <a:gd name="connsiteX9320" fmla="*/ 9828554 w 12157697"/>
              <a:gd name="connsiteY9320" fmla="*/ 3889733 h 6852679"/>
              <a:gd name="connsiteX9321" fmla="*/ 9904159 w 12157697"/>
              <a:gd name="connsiteY9321" fmla="*/ 3816248 h 6852679"/>
              <a:gd name="connsiteX9322" fmla="*/ 9904159 w 12157697"/>
              <a:gd name="connsiteY9322" fmla="*/ 3056174 h 6852679"/>
              <a:gd name="connsiteX9323" fmla="*/ 9892521 w 12157697"/>
              <a:gd name="connsiteY9323" fmla="*/ 3056174 h 6852679"/>
              <a:gd name="connsiteX9324" fmla="*/ 9892521 w 12157697"/>
              <a:gd name="connsiteY9324" fmla="*/ 3028742 h 6852679"/>
              <a:gd name="connsiteX9325" fmla="*/ 9919953 w 12157697"/>
              <a:gd name="connsiteY9325" fmla="*/ 3028742 h 6852679"/>
              <a:gd name="connsiteX9326" fmla="*/ 9919953 w 12157697"/>
              <a:gd name="connsiteY9326" fmla="*/ 3056174 h 6852679"/>
              <a:gd name="connsiteX9327" fmla="*/ 9908315 w 12157697"/>
              <a:gd name="connsiteY9327" fmla="*/ 3056174 h 6852679"/>
              <a:gd name="connsiteX9328" fmla="*/ 9908315 w 12157697"/>
              <a:gd name="connsiteY9328" fmla="*/ 3812217 h 6852679"/>
              <a:gd name="connsiteX9329" fmla="*/ 9979472 w 12157697"/>
              <a:gd name="connsiteY9329" fmla="*/ 3743055 h 6852679"/>
              <a:gd name="connsiteX9330" fmla="*/ 9983836 w 12157697"/>
              <a:gd name="connsiteY9330" fmla="*/ 3738815 h 6852679"/>
              <a:gd name="connsiteX9331" fmla="*/ 9983836 w 12157697"/>
              <a:gd name="connsiteY9331" fmla="*/ 3675929 h 6852679"/>
              <a:gd name="connsiteX9332" fmla="*/ 9972199 w 12157697"/>
              <a:gd name="connsiteY9332" fmla="*/ 3675929 h 6852679"/>
              <a:gd name="connsiteX9333" fmla="*/ 9972199 w 12157697"/>
              <a:gd name="connsiteY9333" fmla="*/ 3648497 h 6852679"/>
              <a:gd name="connsiteX9334" fmla="*/ 9999630 w 12157697"/>
              <a:gd name="connsiteY9334" fmla="*/ 3648497 h 6852679"/>
              <a:gd name="connsiteX9335" fmla="*/ 9999630 w 12157697"/>
              <a:gd name="connsiteY9335" fmla="*/ 3675929 h 6852679"/>
              <a:gd name="connsiteX9336" fmla="*/ 9987992 w 12157697"/>
              <a:gd name="connsiteY9336" fmla="*/ 3675929 h 6852679"/>
              <a:gd name="connsiteX9337" fmla="*/ 9987992 w 12157697"/>
              <a:gd name="connsiteY9337" fmla="*/ 3734784 h 6852679"/>
              <a:gd name="connsiteX9338" fmla="*/ 10063597 w 12157697"/>
              <a:gd name="connsiteY9338" fmla="*/ 3661341 h 6852679"/>
              <a:gd name="connsiteX9339" fmla="*/ 10063597 w 12157697"/>
              <a:gd name="connsiteY9339" fmla="*/ 3598455 h 6852679"/>
              <a:gd name="connsiteX9340" fmla="*/ 10051959 w 12157697"/>
              <a:gd name="connsiteY9340" fmla="*/ 3598455 h 6852679"/>
              <a:gd name="connsiteX9341" fmla="*/ 10051959 w 12157697"/>
              <a:gd name="connsiteY9341" fmla="*/ 3571023 h 6852679"/>
              <a:gd name="connsiteX9342" fmla="*/ 10063597 w 12157697"/>
              <a:gd name="connsiteY9342" fmla="*/ 3571023 h 6852679"/>
              <a:gd name="connsiteX9343" fmla="*/ 10063597 w 12157697"/>
              <a:gd name="connsiteY9343" fmla="*/ 3288598 h 6852679"/>
              <a:gd name="connsiteX9344" fmla="*/ 10051959 w 12157697"/>
              <a:gd name="connsiteY9344" fmla="*/ 3288598 h 6852679"/>
              <a:gd name="connsiteX9345" fmla="*/ 10051959 w 12157697"/>
              <a:gd name="connsiteY9345" fmla="*/ 3261166 h 6852679"/>
              <a:gd name="connsiteX9346" fmla="*/ 10063597 w 12157697"/>
              <a:gd name="connsiteY9346" fmla="*/ 3261166 h 6852679"/>
              <a:gd name="connsiteX9347" fmla="*/ 10063597 w 12157697"/>
              <a:gd name="connsiteY9347" fmla="*/ 2964983 h 6852679"/>
              <a:gd name="connsiteX9348" fmla="*/ 10064220 w 12157697"/>
              <a:gd name="connsiteY9348" fmla="*/ 2963487 h 6852679"/>
              <a:gd name="connsiteX9349" fmla="*/ 10088244 w 12157697"/>
              <a:gd name="connsiteY9349" fmla="*/ 2940128 h 6852679"/>
              <a:gd name="connsiteX9350" fmla="*/ 10143897 w 12157697"/>
              <a:gd name="connsiteY9350" fmla="*/ 2886013 h 6852679"/>
              <a:gd name="connsiteX9351" fmla="*/ 10270708 w 12157697"/>
              <a:gd name="connsiteY9351" fmla="*/ 2762818 h 6852679"/>
              <a:gd name="connsiteX9352" fmla="*/ 10293485 w 12157697"/>
              <a:gd name="connsiteY9352" fmla="*/ 2740665 h 6852679"/>
              <a:gd name="connsiteX9353" fmla="*/ 10285380 w 12157697"/>
              <a:gd name="connsiteY9353" fmla="*/ 2732310 h 6852679"/>
              <a:gd name="connsiteX9354" fmla="*/ 10305040 w 12157697"/>
              <a:gd name="connsiteY9354" fmla="*/ 2713191 h 6852679"/>
              <a:gd name="connsiteX9355" fmla="*/ 10313145 w 12157697"/>
              <a:gd name="connsiteY9355" fmla="*/ 2721545 h 6852679"/>
              <a:gd name="connsiteX9356" fmla="*/ 10337044 w 12157697"/>
              <a:gd name="connsiteY9356" fmla="*/ 2698353 h 6852679"/>
              <a:gd name="connsiteX9357" fmla="*/ 10621631 w 12157697"/>
              <a:gd name="connsiteY9357" fmla="*/ 2421830 h 6852679"/>
              <a:gd name="connsiteX9358" fmla="*/ 10621631 w 12157697"/>
              <a:gd name="connsiteY9358" fmla="*/ 2345228 h 6852679"/>
              <a:gd name="connsiteX9359" fmla="*/ 10622254 w 12157697"/>
              <a:gd name="connsiteY9359" fmla="*/ 2343732 h 6852679"/>
              <a:gd name="connsiteX9360" fmla="*/ 10652346 w 12157697"/>
              <a:gd name="connsiteY9360" fmla="*/ 2314554 h 6852679"/>
              <a:gd name="connsiteX9361" fmla="*/ 10644241 w 12157697"/>
              <a:gd name="connsiteY9361" fmla="*/ 2306200 h 6852679"/>
              <a:gd name="connsiteX9362" fmla="*/ 10663942 w 12157697"/>
              <a:gd name="connsiteY9362" fmla="*/ 2287081 h 6852679"/>
              <a:gd name="connsiteX9363" fmla="*/ 10683062 w 12157697"/>
              <a:gd name="connsiteY9363" fmla="*/ 2306782 h 6852679"/>
              <a:gd name="connsiteX9364" fmla="*/ 10663361 w 12157697"/>
              <a:gd name="connsiteY9364" fmla="*/ 2325901 h 6852679"/>
              <a:gd name="connsiteX9365" fmla="*/ 10655255 w 12157697"/>
              <a:gd name="connsiteY9365" fmla="*/ 2317547 h 6852679"/>
              <a:gd name="connsiteX9366" fmla="*/ 10625828 w 12157697"/>
              <a:gd name="connsiteY9366" fmla="*/ 2346142 h 6852679"/>
              <a:gd name="connsiteX9367" fmla="*/ 10625828 w 12157697"/>
              <a:gd name="connsiteY9367" fmla="*/ 2422744 h 6852679"/>
              <a:gd name="connsiteX9368" fmla="*/ 10625204 w 12157697"/>
              <a:gd name="connsiteY9368" fmla="*/ 2424241 h 6852679"/>
              <a:gd name="connsiteX9369" fmla="*/ 10549184 w 12157697"/>
              <a:gd name="connsiteY9369" fmla="*/ 2498141 h 6852679"/>
              <a:gd name="connsiteX9370" fmla="*/ 10610076 w 12157697"/>
              <a:gd name="connsiteY9370" fmla="*/ 2498141 h 6852679"/>
              <a:gd name="connsiteX9371" fmla="*/ 10610076 w 12157697"/>
              <a:gd name="connsiteY9371" fmla="*/ 2486503 h 6852679"/>
              <a:gd name="connsiteX9372" fmla="*/ 10637507 w 12157697"/>
              <a:gd name="connsiteY9372" fmla="*/ 2486503 h 6852679"/>
              <a:gd name="connsiteX9373" fmla="*/ 10637507 w 12157697"/>
              <a:gd name="connsiteY9373" fmla="*/ 2513935 h 6852679"/>
              <a:gd name="connsiteX9374" fmla="*/ 10610076 w 12157697"/>
              <a:gd name="connsiteY9374" fmla="*/ 2513935 h 6852679"/>
              <a:gd name="connsiteX9375" fmla="*/ 10610076 w 12157697"/>
              <a:gd name="connsiteY9375" fmla="*/ 2502297 h 6852679"/>
              <a:gd name="connsiteX9376" fmla="*/ 10544945 w 12157697"/>
              <a:gd name="connsiteY9376" fmla="*/ 2502297 h 6852679"/>
              <a:gd name="connsiteX9377" fmla="*/ 10445483 w 12157697"/>
              <a:gd name="connsiteY9377" fmla="*/ 2598932 h 6852679"/>
              <a:gd name="connsiteX9378" fmla="*/ 10434511 w 12157697"/>
              <a:gd name="connsiteY9378" fmla="*/ 2609573 h 6852679"/>
              <a:gd name="connsiteX9379" fmla="*/ 10389705 w 12157697"/>
              <a:gd name="connsiteY9379" fmla="*/ 2653090 h 6852679"/>
              <a:gd name="connsiteX9380" fmla="*/ 10543241 w 12157697"/>
              <a:gd name="connsiteY9380" fmla="*/ 2653090 h 6852679"/>
              <a:gd name="connsiteX9381" fmla="*/ 10572668 w 12157697"/>
              <a:gd name="connsiteY9381" fmla="*/ 2624494 h 6852679"/>
              <a:gd name="connsiteX9382" fmla="*/ 10564564 w 12157697"/>
              <a:gd name="connsiteY9382" fmla="*/ 2616140 h 6852679"/>
              <a:gd name="connsiteX9383" fmla="*/ 10584223 w 12157697"/>
              <a:gd name="connsiteY9383" fmla="*/ 2597021 h 6852679"/>
              <a:gd name="connsiteX9384" fmla="*/ 10603342 w 12157697"/>
              <a:gd name="connsiteY9384" fmla="*/ 2616680 h 6852679"/>
              <a:gd name="connsiteX9385" fmla="*/ 10583682 w 12157697"/>
              <a:gd name="connsiteY9385" fmla="*/ 2635799 h 6852679"/>
              <a:gd name="connsiteX9386" fmla="*/ 10575578 w 12157697"/>
              <a:gd name="connsiteY9386" fmla="*/ 2627445 h 6852679"/>
              <a:gd name="connsiteX9387" fmla="*/ 10545569 w 12157697"/>
              <a:gd name="connsiteY9387" fmla="*/ 2656623 h 6852679"/>
              <a:gd name="connsiteX9388" fmla="*/ 10544114 w 12157697"/>
              <a:gd name="connsiteY9388" fmla="*/ 2657205 h 6852679"/>
              <a:gd name="connsiteX9389" fmla="*/ 10385507 w 12157697"/>
              <a:gd name="connsiteY9389" fmla="*/ 2657205 h 6852679"/>
              <a:gd name="connsiteX9390" fmla="*/ 10316221 w 12157697"/>
              <a:gd name="connsiteY9390" fmla="*/ 2724538 h 6852679"/>
              <a:gd name="connsiteX9391" fmla="*/ 10324326 w 12157697"/>
              <a:gd name="connsiteY9391" fmla="*/ 2732851 h 6852679"/>
              <a:gd name="connsiteX9392" fmla="*/ 10304666 w 12157697"/>
              <a:gd name="connsiteY9392" fmla="*/ 2751970 h 6852679"/>
              <a:gd name="connsiteX9393" fmla="*/ 10296561 w 12157697"/>
              <a:gd name="connsiteY9393" fmla="*/ 2743657 h 6852679"/>
              <a:gd name="connsiteX9394" fmla="*/ 10230350 w 12157697"/>
              <a:gd name="connsiteY9394" fmla="*/ 2807998 h 6852679"/>
              <a:gd name="connsiteX9395" fmla="*/ 10371002 w 12157697"/>
              <a:gd name="connsiteY9395" fmla="*/ 2807998 h 6852679"/>
              <a:gd name="connsiteX9396" fmla="*/ 10371002 w 12157697"/>
              <a:gd name="connsiteY9396" fmla="*/ 2796360 h 6852679"/>
              <a:gd name="connsiteX9397" fmla="*/ 10395857 w 12157697"/>
              <a:gd name="connsiteY9397" fmla="*/ 2796360 h 6852679"/>
              <a:gd name="connsiteX9398" fmla="*/ 10413271 w 12157697"/>
              <a:gd name="connsiteY9398" fmla="*/ 2779402 h 6852679"/>
              <a:gd name="connsiteX9399" fmla="*/ 10405167 w 12157697"/>
              <a:gd name="connsiteY9399" fmla="*/ 2771048 h 6852679"/>
              <a:gd name="connsiteX9400" fmla="*/ 10424826 w 12157697"/>
              <a:gd name="connsiteY9400" fmla="*/ 2751928 h 6852679"/>
              <a:gd name="connsiteX9401" fmla="*/ 10443946 w 12157697"/>
              <a:gd name="connsiteY9401" fmla="*/ 2771588 h 6852679"/>
              <a:gd name="connsiteX9402" fmla="*/ 10424286 w 12157697"/>
              <a:gd name="connsiteY9402" fmla="*/ 2790708 h 6852679"/>
              <a:gd name="connsiteX9403" fmla="*/ 10416181 w 12157697"/>
              <a:gd name="connsiteY9403" fmla="*/ 2782353 h 6852679"/>
              <a:gd name="connsiteX9404" fmla="*/ 10398433 w 12157697"/>
              <a:gd name="connsiteY9404" fmla="*/ 2799602 h 6852679"/>
              <a:gd name="connsiteX9405" fmla="*/ 10398433 w 12157697"/>
              <a:gd name="connsiteY9405" fmla="*/ 2823751 h 6852679"/>
              <a:gd name="connsiteX9406" fmla="*/ 10371002 w 12157697"/>
              <a:gd name="connsiteY9406" fmla="*/ 2823751 h 6852679"/>
              <a:gd name="connsiteX9407" fmla="*/ 10371002 w 12157697"/>
              <a:gd name="connsiteY9407" fmla="*/ 2812112 h 6852679"/>
              <a:gd name="connsiteX9408" fmla="*/ 10226110 w 12157697"/>
              <a:gd name="connsiteY9408" fmla="*/ 2812112 h 6852679"/>
              <a:gd name="connsiteX9409" fmla="*/ 10170623 w 12157697"/>
              <a:gd name="connsiteY9409" fmla="*/ 2866020 h 6852679"/>
              <a:gd name="connsiteX9410" fmla="*/ 10167423 w 12157697"/>
              <a:gd name="connsiteY9410" fmla="*/ 2869138 h 6852679"/>
              <a:gd name="connsiteX9411" fmla="*/ 10167173 w 12157697"/>
              <a:gd name="connsiteY9411" fmla="*/ 2869387 h 6852679"/>
              <a:gd name="connsiteX9412" fmla="*/ 10150631 w 12157697"/>
              <a:gd name="connsiteY9412" fmla="*/ 2885431 h 6852679"/>
              <a:gd name="connsiteX9413" fmla="*/ 10211521 w 12157697"/>
              <a:gd name="connsiteY9413" fmla="*/ 2885431 h 6852679"/>
              <a:gd name="connsiteX9414" fmla="*/ 10211521 w 12157697"/>
              <a:gd name="connsiteY9414" fmla="*/ 2873793 h 6852679"/>
              <a:gd name="connsiteX9415" fmla="*/ 10238954 w 12157697"/>
              <a:gd name="connsiteY9415" fmla="*/ 2873793 h 6852679"/>
              <a:gd name="connsiteX9416" fmla="*/ 10238954 w 12157697"/>
              <a:gd name="connsiteY9416" fmla="*/ 2901225 h 6852679"/>
              <a:gd name="connsiteX9417" fmla="*/ 10211521 w 12157697"/>
              <a:gd name="connsiteY9417" fmla="*/ 2901225 h 6852679"/>
              <a:gd name="connsiteX9418" fmla="*/ 10211521 w 12157697"/>
              <a:gd name="connsiteY9418" fmla="*/ 2889587 h 6852679"/>
              <a:gd name="connsiteX9419" fmla="*/ 10146350 w 12157697"/>
              <a:gd name="connsiteY9419" fmla="*/ 2889587 h 6852679"/>
              <a:gd name="connsiteX9420" fmla="*/ 10067878 w 12157697"/>
              <a:gd name="connsiteY9420" fmla="*/ 2965856 h 6852679"/>
              <a:gd name="connsiteX9421" fmla="*/ 10067878 w 12157697"/>
              <a:gd name="connsiteY9421" fmla="*/ 3261166 h 6852679"/>
              <a:gd name="connsiteX9422" fmla="*/ 10079515 w 12157697"/>
              <a:gd name="connsiteY9422" fmla="*/ 3261166 h 6852679"/>
              <a:gd name="connsiteX9423" fmla="*/ 10079515 w 12157697"/>
              <a:gd name="connsiteY9423" fmla="*/ 3288598 h 6852679"/>
              <a:gd name="connsiteX9424" fmla="*/ 10067878 w 12157697"/>
              <a:gd name="connsiteY9424" fmla="*/ 3288598 h 6852679"/>
              <a:gd name="connsiteX9425" fmla="*/ 10067878 w 12157697"/>
              <a:gd name="connsiteY9425" fmla="*/ 3427753 h 6852679"/>
              <a:gd name="connsiteX9426" fmla="*/ 10131761 w 12157697"/>
              <a:gd name="connsiteY9426" fmla="*/ 3427753 h 6852679"/>
              <a:gd name="connsiteX9427" fmla="*/ 10131761 w 12157697"/>
              <a:gd name="connsiteY9427" fmla="*/ 3416115 h 6852679"/>
              <a:gd name="connsiteX9428" fmla="*/ 10159193 w 12157697"/>
              <a:gd name="connsiteY9428" fmla="*/ 3416115 h 6852679"/>
              <a:gd name="connsiteX9429" fmla="*/ 10159193 w 12157697"/>
              <a:gd name="connsiteY9429" fmla="*/ 3443547 h 6852679"/>
              <a:gd name="connsiteX9430" fmla="*/ 10131761 w 12157697"/>
              <a:gd name="connsiteY9430" fmla="*/ 3443547 h 6852679"/>
              <a:gd name="connsiteX9431" fmla="*/ 10131761 w 12157697"/>
              <a:gd name="connsiteY9431" fmla="*/ 3431909 h 6852679"/>
              <a:gd name="connsiteX9432" fmla="*/ 10067878 w 12157697"/>
              <a:gd name="connsiteY9432" fmla="*/ 3431909 h 6852679"/>
              <a:gd name="connsiteX9433" fmla="*/ 10067878 w 12157697"/>
              <a:gd name="connsiteY9433" fmla="*/ 3571064 h 6852679"/>
              <a:gd name="connsiteX9434" fmla="*/ 10079515 w 12157697"/>
              <a:gd name="connsiteY9434" fmla="*/ 3571064 h 6852679"/>
              <a:gd name="connsiteX9435" fmla="*/ 10079515 w 12157697"/>
              <a:gd name="connsiteY9435" fmla="*/ 3598497 h 6852679"/>
              <a:gd name="connsiteX9436" fmla="*/ 10067878 w 12157697"/>
              <a:gd name="connsiteY9436" fmla="*/ 3598497 h 6852679"/>
              <a:gd name="connsiteX9437" fmla="*/ 10067878 w 12157697"/>
              <a:gd name="connsiteY9437" fmla="*/ 3662255 h 6852679"/>
              <a:gd name="connsiteX9438" fmla="*/ 10067254 w 12157697"/>
              <a:gd name="connsiteY9438" fmla="*/ 3663751 h 6852679"/>
              <a:gd name="connsiteX9439" fmla="*/ 9978225 w 12157697"/>
              <a:gd name="connsiteY9439" fmla="*/ 3750204 h 6852679"/>
              <a:gd name="connsiteX9440" fmla="*/ 9907817 w 12157697"/>
              <a:gd name="connsiteY9440" fmla="*/ 3818617 h 6852679"/>
              <a:gd name="connsiteX9441" fmla="*/ 9907775 w 12157697"/>
              <a:gd name="connsiteY9441" fmla="*/ 3818701 h 6852679"/>
              <a:gd name="connsiteX9442" fmla="*/ 9869661 w 12157697"/>
              <a:gd name="connsiteY9442" fmla="*/ 3855734 h 6852679"/>
              <a:gd name="connsiteX9443" fmla="*/ 9799751 w 12157697"/>
              <a:gd name="connsiteY9443" fmla="*/ 3923690 h 6852679"/>
              <a:gd name="connsiteX9444" fmla="*/ 9748378 w 12157697"/>
              <a:gd name="connsiteY9444" fmla="*/ 3973608 h 6852679"/>
              <a:gd name="connsiteX9445" fmla="*/ 9748378 w 12157697"/>
              <a:gd name="connsiteY9445" fmla="*/ 3973650 h 6852679"/>
              <a:gd name="connsiteX9446" fmla="*/ 9728843 w 12157697"/>
              <a:gd name="connsiteY9446" fmla="*/ 3992603 h 6852679"/>
              <a:gd name="connsiteX9447" fmla="*/ 9727305 w 12157697"/>
              <a:gd name="connsiteY9447" fmla="*/ 3994058 h 6852679"/>
              <a:gd name="connsiteX9448" fmla="*/ 9722858 w 12157697"/>
              <a:gd name="connsiteY9448" fmla="*/ 3998380 h 6852679"/>
              <a:gd name="connsiteX9449" fmla="*/ 9688152 w 12157697"/>
              <a:gd name="connsiteY9449" fmla="*/ 4032088 h 6852679"/>
              <a:gd name="connsiteX9450" fmla="*/ 9668576 w 12157697"/>
              <a:gd name="connsiteY9450" fmla="*/ 4051083 h 6852679"/>
              <a:gd name="connsiteX9451" fmla="*/ 9668035 w 12157697"/>
              <a:gd name="connsiteY9451" fmla="*/ 4051415 h 6852679"/>
              <a:gd name="connsiteX9452" fmla="*/ 9667911 w 12157697"/>
              <a:gd name="connsiteY9452" fmla="*/ 4051499 h 6852679"/>
              <a:gd name="connsiteX9453" fmla="*/ 9667121 w 12157697"/>
              <a:gd name="connsiteY9453" fmla="*/ 4051665 h 6852679"/>
              <a:gd name="connsiteX9454" fmla="*/ 9445421 w 12157697"/>
              <a:gd name="connsiteY9454" fmla="*/ 4051665 h 6852679"/>
              <a:gd name="connsiteX9455" fmla="*/ 9427590 w 12157697"/>
              <a:gd name="connsiteY9455" fmla="*/ 4068997 h 6852679"/>
              <a:gd name="connsiteX9456" fmla="*/ 9419485 w 12157697"/>
              <a:gd name="connsiteY9456" fmla="*/ 4060642 h 6852679"/>
              <a:gd name="connsiteX9457" fmla="*/ 9349617 w 12157697"/>
              <a:gd name="connsiteY9457" fmla="*/ 4128557 h 6852679"/>
              <a:gd name="connsiteX9458" fmla="*/ 9348162 w 12157697"/>
              <a:gd name="connsiteY9458" fmla="*/ 4129139 h 6852679"/>
              <a:gd name="connsiteX9459" fmla="*/ 9269274 w 12157697"/>
              <a:gd name="connsiteY9459" fmla="*/ 4129139 h 6852679"/>
              <a:gd name="connsiteX9460" fmla="*/ 9207926 w 12157697"/>
              <a:gd name="connsiteY9460" fmla="*/ 4188742 h 6852679"/>
              <a:gd name="connsiteX9461" fmla="*/ 9199988 w 12157697"/>
              <a:gd name="connsiteY9461" fmla="*/ 4196431 h 6852679"/>
              <a:gd name="connsiteX9462" fmla="*/ 9208092 w 12157697"/>
              <a:gd name="connsiteY9462" fmla="*/ 4204785 h 6852679"/>
              <a:gd name="connsiteX9463" fmla="*/ 9188433 w 12157697"/>
              <a:gd name="connsiteY9463" fmla="*/ 4223905 h 6852679"/>
              <a:gd name="connsiteX9464" fmla="*/ 9180328 w 12157697"/>
              <a:gd name="connsiteY9464" fmla="*/ 4215550 h 6852679"/>
              <a:gd name="connsiteX9465" fmla="*/ 9132987 w 12157697"/>
              <a:gd name="connsiteY9465" fmla="*/ 4261561 h 6852679"/>
              <a:gd name="connsiteX9466" fmla="*/ 9114116 w 12157697"/>
              <a:gd name="connsiteY9466" fmla="*/ 4279891 h 6852679"/>
              <a:gd name="connsiteX9467" fmla="*/ 9175008 w 12157697"/>
              <a:gd name="connsiteY9467" fmla="*/ 4279891 h 6852679"/>
              <a:gd name="connsiteX9468" fmla="*/ 9175008 w 12157697"/>
              <a:gd name="connsiteY9468" fmla="*/ 4268253 h 6852679"/>
              <a:gd name="connsiteX9469" fmla="*/ 9202439 w 12157697"/>
              <a:gd name="connsiteY9469" fmla="*/ 4268253 h 6852679"/>
              <a:gd name="connsiteX9470" fmla="*/ 9202439 w 12157697"/>
              <a:gd name="connsiteY9470" fmla="*/ 4279891 h 6852679"/>
              <a:gd name="connsiteX9471" fmla="*/ 9254685 w 12157697"/>
              <a:gd name="connsiteY9471" fmla="*/ 4279891 h 6852679"/>
              <a:gd name="connsiteX9472" fmla="*/ 9254685 w 12157697"/>
              <a:gd name="connsiteY9472" fmla="*/ 4268253 h 6852679"/>
              <a:gd name="connsiteX9473" fmla="*/ 9282117 w 12157697"/>
              <a:gd name="connsiteY9473" fmla="*/ 4268253 h 6852679"/>
              <a:gd name="connsiteX9474" fmla="*/ 9282117 w 12157697"/>
              <a:gd name="connsiteY9474" fmla="*/ 4279891 h 6852679"/>
              <a:gd name="connsiteX9475" fmla="*/ 9506811 w 12157697"/>
              <a:gd name="connsiteY9475" fmla="*/ 4279891 h 6852679"/>
              <a:gd name="connsiteX9476" fmla="*/ 9527010 w 12157697"/>
              <a:gd name="connsiteY9476" fmla="*/ 4260273 h 6852679"/>
              <a:gd name="connsiteX9477" fmla="*/ 9554318 w 12157697"/>
              <a:gd name="connsiteY9477" fmla="*/ 4233714 h 6852679"/>
              <a:gd name="connsiteX9478" fmla="*/ 9563877 w 12157697"/>
              <a:gd name="connsiteY9478" fmla="*/ 4224445 h 6852679"/>
              <a:gd name="connsiteX9479" fmla="*/ 9576139 w 12157697"/>
              <a:gd name="connsiteY9479" fmla="*/ 4212516 h 6852679"/>
              <a:gd name="connsiteX9480" fmla="*/ 9568034 w 12157697"/>
              <a:gd name="connsiteY9480" fmla="*/ 4204162 h 6852679"/>
              <a:gd name="connsiteX9481" fmla="*/ 9587735 w 12157697"/>
              <a:gd name="connsiteY9481" fmla="*/ 4185043 h 6852679"/>
              <a:gd name="connsiteX9482" fmla="*/ 9595840 w 12157697"/>
              <a:gd name="connsiteY9482" fmla="*/ 4193397 h 6852679"/>
              <a:gd name="connsiteX9483" fmla="*/ 9615997 w 12157697"/>
              <a:gd name="connsiteY9483" fmla="*/ 4173779 h 6852679"/>
              <a:gd name="connsiteX9484" fmla="*/ 9607893 w 12157697"/>
              <a:gd name="connsiteY9484" fmla="*/ 4165424 h 6852679"/>
              <a:gd name="connsiteX9485" fmla="*/ 9627552 w 12157697"/>
              <a:gd name="connsiteY9485" fmla="*/ 4146305 h 6852679"/>
              <a:gd name="connsiteX9486" fmla="*/ 9635658 w 12157697"/>
              <a:gd name="connsiteY9486" fmla="*/ 4154660 h 6852679"/>
              <a:gd name="connsiteX9487" fmla="*/ 9695676 w 12157697"/>
              <a:gd name="connsiteY9487" fmla="*/ 4096304 h 6852679"/>
              <a:gd name="connsiteX9488" fmla="*/ 9687571 w 12157697"/>
              <a:gd name="connsiteY9488" fmla="*/ 4087950 h 6852679"/>
              <a:gd name="connsiteX9489" fmla="*/ 9707230 w 12157697"/>
              <a:gd name="connsiteY9489" fmla="*/ 4068831 h 6852679"/>
              <a:gd name="connsiteX9490" fmla="*/ 9715377 w 12157697"/>
              <a:gd name="connsiteY9490" fmla="*/ 4077185 h 6852679"/>
              <a:gd name="connsiteX9491" fmla="*/ 9819950 w 12157697"/>
              <a:gd name="connsiteY9491" fmla="*/ 3975562 h 6852679"/>
              <a:gd name="connsiteX9492" fmla="*/ 9825146 w 12157697"/>
              <a:gd name="connsiteY9492" fmla="*/ 3970532 h 6852679"/>
              <a:gd name="connsiteX9493" fmla="*/ 9855155 w 12157697"/>
              <a:gd name="connsiteY9493" fmla="*/ 3941355 h 6852679"/>
              <a:gd name="connsiteX9494" fmla="*/ 9847050 w 12157697"/>
              <a:gd name="connsiteY9494" fmla="*/ 3933001 h 6852679"/>
              <a:gd name="connsiteX9495" fmla="*/ 9866710 w 12157697"/>
              <a:gd name="connsiteY9495" fmla="*/ 3913881 h 6852679"/>
              <a:gd name="connsiteX9496" fmla="*/ 9885829 w 12157697"/>
              <a:gd name="connsiteY9496" fmla="*/ 3933541 h 6852679"/>
              <a:gd name="connsiteX9497" fmla="*/ 9866170 w 12157697"/>
              <a:gd name="connsiteY9497" fmla="*/ 3952660 h 6852679"/>
              <a:gd name="connsiteX9498" fmla="*/ 9858065 w 12157697"/>
              <a:gd name="connsiteY9498" fmla="*/ 3944306 h 6852679"/>
              <a:gd name="connsiteX9499" fmla="*/ 9831713 w 12157697"/>
              <a:gd name="connsiteY9499" fmla="*/ 3969909 h 6852679"/>
              <a:gd name="connsiteX9500" fmla="*/ 9905530 w 12157697"/>
              <a:gd name="connsiteY9500" fmla="*/ 3969909 h 6852679"/>
              <a:gd name="connsiteX9501" fmla="*/ 9949546 w 12157697"/>
              <a:gd name="connsiteY9501" fmla="*/ 3927099 h 6852679"/>
              <a:gd name="connsiteX9502" fmla="*/ 9974775 w 12157697"/>
              <a:gd name="connsiteY9502" fmla="*/ 3902576 h 6852679"/>
              <a:gd name="connsiteX9503" fmla="*/ 9966670 w 12157697"/>
              <a:gd name="connsiteY9503" fmla="*/ 3894222 h 6852679"/>
              <a:gd name="connsiteX9504" fmla="*/ 9986330 w 12157697"/>
              <a:gd name="connsiteY9504" fmla="*/ 3875102 h 6852679"/>
              <a:gd name="connsiteX9505" fmla="*/ 9994435 w 12157697"/>
              <a:gd name="connsiteY9505" fmla="*/ 3883457 h 6852679"/>
              <a:gd name="connsiteX9506" fmla="*/ 10049506 w 12157697"/>
              <a:gd name="connsiteY9506" fmla="*/ 3829964 h 6852679"/>
              <a:gd name="connsiteX9507" fmla="*/ 10069748 w 12157697"/>
              <a:gd name="connsiteY9507" fmla="*/ 3810305 h 6852679"/>
              <a:gd name="connsiteX9508" fmla="*/ 10094354 w 12157697"/>
              <a:gd name="connsiteY9508" fmla="*/ 3786406 h 6852679"/>
              <a:gd name="connsiteX9509" fmla="*/ 10086249 w 12157697"/>
              <a:gd name="connsiteY9509" fmla="*/ 3778051 h 6852679"/>
              <a:gd name="connsiteX9510" fmla="*/ 10105909 w 12157697"/>
              <a:gd name="connsiteY9510" fmla="*/ 3758932 h 6852679"/>
              <a:gd name="connsiteX9511" fmla="*/ 10114013 w 12157697"/>
              <a:gd name="connsiteY9511" fmla="*/ 3767286 h 6852679"/>
              <a:gd name="connsiteX9512" fmla="*/ 10144022 w 12157697"/>
              <a:gd name="connsiteY9512" fmla="*/ 3738109 h 6852679"/>
              <a:gd name="connsiteX9513" fmla="*/ 10145477 w 12157697"/>
              <a:gd name="connsiteY9513" fmla="*/ 3737527 h 6852679"/>
              <a:gd name="connsiteX9514" fmla="*/ 10224407 w 12157697"/>
              <a:gd name="connsiteY9514" fmla="*/ 3737527 h 6852679"/>
              <a:gd name="connsiteX9515" fmla="*/ 10241032 w 12157697"/>
              <a:gd name="connsiteY9515" fmla="*/ 3721359 h 6852679"/>
              <a:gd name="connsiteX9516" fmla="*/ 10242902 w 12157697"/>
              <a:gd name="connsiteY9516" fmla="*/ 3719530 h 6852679"/>
              <a:gd name="connsiteX9517" fmla="*/ 10302837 w 12157697"/>
              <a:gd name="connsiteY9517" fmla="*/ 3661258 h 6852679"/>
              <a:gd name="connsiteX9518" fmla="*/ 10302837 w 12157697"/>
              <a:gd name="connsiteY9518" fmla="*/ 3211040 h 6852679"/>
              <a:gd name="connsiteX9519" fmla="*/ 10291200 w 12157697"/>
              <a:gd name="connsiteY9519" fmla="*/ 3211040 h 6852679"/>
              <a:gd name="connsiteX9520" fmla="*/ 10291200 w 12157697"/>
              <a:gd name="connsiteY9520" fmla="*/ 3183608 h 6852679"/>
              <a:gd name="connsiteX9521" fmla="*/ 10302837 w 12157697"/>
              <a:gd name="connsiteY9521" fmla="*/ 3183608 h 6852679"/>
              <a:gd name="connsiteX9522" fmla="*/ 10302837 w 12157697"/>
              <a:gd name="connsiteY9522" fmla="*/ 2978616 h 6852679"/>
              <a:gd name="connsiteX9523" fmla="*/ 10291200 w 12157697"/>
              <a:gd name="connsiteY9523" fmla="*/ 2978616 h 6852679"/>
              <a:gd name="connsiteX9524" fmla="*/ 10291200 w 12157697"/>
              <a:gd name="connsiteY9524" fmla="*/ 2951185 h 6852679"/>
              <a:gd name="connsiteX9525" fmla="*/ 10318631 w 12157697"/>
              <a:gd name="connsiteY9525" fmla="*/ 2951185 h 6852679"/>
              <a:gd name="connsiteX9526" fmla="*/ 10318631 w 12157697"/>
              <a:gd name="connsiteY9526" fmla="*/ 2978616 h 6852679"/>
              <a:gd name="connsiteX9527" fmla="*/ 10306993 w 12157697"/>
              <a:gd name="connsiteY9527" fmla="*/ 2978616 h 6852679"/>
              <a:gd name="connsiteX9528" fmla="*/ 10306993 w 12157697"/>
              <a:gd name="connsiteY9528" fmla="*/ 3183608 h 6852679"/>
              <a:gd name="connsiteX9529" fmla="*/ 10318631 w 12157697"/>
              <a:gd name="connsiteY9529" fmla="*/ 3183608 h 6852679"/>
              <a:gd name="connsiteX9530" fmla="*/ 10318631 w 12157697"/>
              <a:gd name="connsiteY9530" fmla="*/ 3211040 h 6852679"/>
              <a:gd name="connsiteX9531" fmla="*/ 10306993 w 12157697"/>
              <a:gd name="connsiteY9531" fmla="*/ 3211040 h 6852679"/>
              <a:gd name="connsiteX9532" fmla="*/ 10306993 w 12157697"/>
              <a:gd name="connsiteY9532" fmla="*/ 3657226 h 6852679"/>
              <a:gd name="connsiteX9533" fmla="*/ 10323578 w 12157697"/>
              <a:gd name="connsiteY9533" fmla="*/ 3641099 h 6852679"/>
              <a:gd name="connsiteX9534" fmla="*/ 10371957 w 12157697"/>
              <a:gd name="connsiteY9534" fmla="*/ 3594132 h 6852679"/>
              <a:gd name="connsiteX9535" fmla="*/ 10372207 w 12157697"/>
              <a:gd name="connsiteY9535" fmla="*/ 3593883 h 6852679"/>
              <a:gd name="connsiteX9536" fmla="*/ 10380062 w 12157697"/>
              <a:gd name="connsiteY9536" fmla="*/ 3586277 h 6852679"/>
              <a:gd name="connsiteX9537" fmla="*/ 10382598 w 12157697"/>
              <a:gd name="connsiteY9537" fmla="*/ 3583824 h 6852679"/>
              <a:gd name="connsiteX9538" fmla="*/ 10382598 w 12157697"/>
              <a:gd name="connsiteY9538" fmla="*/ 2887468 h 6852679"/>
              <a:gd name="connsiteX9539" fmla="*/ 10383221 w 12157697"/>
              <a:gd name="connsiteY9539" fmla="*/ 2885971 h 6852679"/>
              <a:gd name="connsiteX9540" fmla="*/ 10413230 w 12157697"/>
              <a:gd name="connsiteY9540" fmla="*/ 2856793 h 6852679"/>
              <a:gd name="connsiteX9541" fmla="*/ 10405125 w 12157697"/>
              <a:gd name="connsiteY9541" fmla="*/ 2848439 h 6852679"/>
              <a:gd name="connsiteX9542" fmla="*/ 10424785 w 12157697"/>
              <a:gd name="connsiteY9542" fmla="*/ 2829320 h 6852679"/>
              <a:gd name="connsiteX9543" fmla="*/ 10443904 w 12157697"/>
              <a:gd name="connsiteY9543" fmla="*/ 2848979 h 6852679"/>
              <a:gd name="connsiteX9544" fmla="*/ 10424245 w 12157697"/>
              <a:gd name="connsiteY9544" fmla="*/ 2868099 h 6852679"/>
              <a:gd name="connsiteX9545" fmla="*/ 10416139 w 12157697"/>
              <a:gd name="connsiteY9545" fmla="*/ 2859744 h 6852679"/>
              <a:gd name="connsiteX9546" fmla="*/ 10386754 w 12157697"/>
              <a:gd name="connsiteY9546" fmla="*/ 2888298 h 6852679"/>
              <a:gd name="connsiteX9547" fmla="*/ 10386754 w 12157697"/>
              <a:gd name="connsiteY9547" fmla="*/ 3579751 h 6852679"/>
              <a:gd name="connsiteX9548" fmla="*/ 10390453 w 12157697"/>
              <a:gd name="connsiteY9548" fmla="*/ 3576135 h 6852679"/>
              <a:gd name="connsiteX9549" fmla="*/ 10462275 w 12157697"/>
              <a:gd name="connsiteY9549" fmla="*/ 3506308 h 6852679"/>
              <a:gd name="connsiteX9550" fmla="*/ 10462275 w 12157697"/>
              <a:gd name="connsiteY9550" fmla="*/ 3443422 h 6852679"/>
              <a:gd name="connsiteX9551" fmla="*/ 10450637 w 12157697"/>
              <a:gd name="connsiteY9551" fmla="*/ 3443422 h 6852679"/>
              <a:gd name="connsiteX9552" fmla="*/ 10450637 w 12157697"/>
              <a:gd name="connsiteY9552" fmla="*/ 3415990 h 6852679"/>
              <a:gd name="connsiteX9553" fmla="*/ 10462275 w 12157697"/>
              <a:gd name="connsiteY9553" fmla="*/ 3415990 h 6852679"/>
              <a:gd name="connsiteX9554" fmla="*/ 10462275 w 12157697"/>
              <a:gd name="connsiteY9554" fmla="*/ 3288473 h 6852679"/>
              <a:gd name="connsiteX9555" fmla="*/ 10450637 w 12157697"/>
              <a:gd name="connsiteY9555" fmla="*/ 3288473 h 6852679"/>
              <a:gd name="connsiteX9556" fmla="*/ 10450637 w 12157697"/>
              <a:gd name="connsiteY9556" fmla="*/ 3261041 h 6852679"/>
              <a:gd name="connsiteX9557" fmla="*/ 10462275 w 12157697"/>
              <a:gd name="connsiteY9557" fmla="*/ 3261041 h 6852679"/>
              <a:gd name="connsiteX9558" fmla="*/ 10462275 w 12157697"/>
              <a:gd name="connsiteY9558" fmla="*/ 2901100 h 6852679"/>
              <a:gd name="connsiteX9559" fmla="*/ 10450637 w 12157697"/>
              <a:gd name="connsiteY9559" fmla="*/ 2901100 h 6852679"/>
              <a:gd name="connsiteX9560" fmla="*/ 10450637 w 12157697"/>
              <a:gd name="connsiteY9560" fmla="*/ 2873668 h 6852679"/>
              <a:gd name="connsiteX9561" fmla="*/ 10462275 w 12157697"/>
              <a:gd name="connsiteY9561" fmla="*/ 2873668 h 6852679"/>
              <a:gd name="connsiteX9562" fmla="*/ 10462275 w 12157697"/>
              <a:gd name="connsiteY9562" fmla="*/ 2823625 h 6852679"/>
              <a:gd name="connsiteX9563" fmla="*/ 10450637 w 12157697"/>
              <a:gd name="connsiteY9563" fmla="*/ 2823625 h 6852679"/>
              <a:gd name="connsiteX9564" fmla="*/ 10450637 w 12157697"/>
              <a:gd name="connsiteY9564" fmla="*/ 2796194 h 6852679"/>
              <a:gd name="connsiteX9565" fmla="*/ 10478070 w 12157697"/>
              <a:gd name="connsiteY9565" fmla="*/ 2796194 h 6852679"/>
              <a:gd name="connsiteX9566" fmla="*/ 10478070 w 12157697"/>
              <a:gd name="connsiteY9566" fmla="*/ 2823625 h 6852679"/>
              <a:gd name="connsiteX9567" fmla="*/ 10466432 w 12157697"/>
              <a:gd name="connsiteY9567" fmla="*/ 2823625 h 6852679"/>
              <a:gd name="connsiteX9568" fmla="*/ 10466432 w 12157697"/>
              <a:gd name="connsiteY9568" fmla="*/ 2873668 h 6852679"/>
              <a:gd name="connsiteX9569" fmla="*/ 10475492 w 12157697"/>
              <a:gd name="connsiteY9569" fmla="*/ 2873668 h 6852679"/>
              <a:gd name="connsiteX9570" fmla="*/ 10548728 w 12157697"/>
              <a:gd name="connsiteY9570" fmla="*/ 2802511 h 6852679"/>
              <a:gd name="connsiteX9571" fmla="*/ 10559119 w 12157697"/>
              <a:gd name="connsiteY9571" fmla="*/ 2792411 h 6852679"/>
              <a:gd name="connsiteX9572" fmla="*/ 10595320 w 12157697"/>
              <a:gd name="connsiteY9572" fmla="*/ 2757207 h 6852679"/>
              <a:gd name="connsiteX9573" fmla="*/ 10758707 w 12157697"/>
              <a:gd name="connsiteY9573" fmla="*/ 2598475 h 6852679"/>
              <a:gd name="connsiteX9574" fmla="*/ 10772007 w 12157697"/>
              <a:gd name="connsiteY9574" fmla="*/ 2585549 h 6852679"/>
              <a:gd name="connsiteX9575" fmla="*/ 10763903 w 12157697"/>
              <a:gd name="connsiteY9575" fmla="*/ 2577195 h 6852679"/>
              <a:gd name="connsiteX9576" fmla="*/ 10783604 w 12157697"/>
              <a:gd name="connsiteY9576" fmla="*/ 2558076 h 6852679"/>
              <a:gd name="connsiteX9577" fmla="*/ 10791709 w 12157697"/>
              <a:gd name="connsiteY9577" fmla="*/ 2566430 h 6852679"/>
              <a:gd name="connsiteX9578" fmla="*/ 10891586 w 12157697"/>
              <a:gd name="connsiteY9578" fmla="*/ 2469379 h 6852679"/>
              <a:gd name="connsiteX9579" fmla="*/ 10883481 w 12157697"/>
              <a:gd name="connsiteY9579" fmla="*/ 2461024 h 6852679"/>
              <a:gd name="connsiteX9580" fmla="*/ 10903141 w 12157697"/>
              <a:gd name="connsiteY9580" fmla="*/ 2441905 h 6852679"/>
              <a:gd name="connsiteX9581" fmla="*/ 10911287 w 12157697"/>
              <a:gd name="connsiteY9581" fmla="*/ 2450259 h 6852679"/>
              <a:gd name="connsiteX9582" fmla="*/ 10967357 w 12157697"/>
              <a:gd name="connsiteY9582" fmla="*/ 2395769 h 6852679"/>
              <a:gd name="connsiteX9583" fmla="*/ 10974797 w 12157697"/>
              <a:gd name="connsiteY9583" fmla="*/ 2388537 h 6852679"/>
              <a:gd name="connsiteX9584" fmla="*/ 10977997 w 12157697"/>
              <a:gd name="connsiteY9584" fmla="*/ 2385420 h 6852679"/>
              <a:gd name="connsiteX9585" fmla="*/ 11020433 w 12157697"/>
              <a:gd name="connsiteY9585" fmla="*/ 2344189 h 6852679"/>
              <a:gd name="connsiteX9586" fmla="*/ 11020433 w 12157697"/>
              <a:gd name="connsiteY9586" fmla="*/ 2203829 h 6852679"/>
              <a:gd name="connsiteX9587" fmla="*/ 11008795 w 12157697"/>
              <a:gd name="connsiteY9587" fmla="*/ 2203829 h 6852679"/>
              <a:gd name="connsiteX9588" fmla="*/ 11008795 w 12157697"/>
              <a:gd name="connsiteY9588" fmla="*/ 2176397 h 6852679"/>
              <a:gd name="connsiteX9589" fmla="*/ 11020433 w 12157697"/>
              <a:gd name="connsiteY9589" fmla="*/ 2176397 h 6852679"/>
              <a:gd name="connsiteX9590" fmla="*/ 11020433 w 12157697"/>
              <a:gd name="connsiteY9590" fmla="*/ 1971446 h 6852679"/>
              <a:gd name="connsiteX9591" fmla="*/ 11008795 w 12157697"/>
              <a:gd name="connsiteY9591" fmla="*/ 1971446 h 6852679"/>
              <a:gd name="connsiteX9592" fmla="*/ 11008795 w 12157697"/>
              <a:gd name="connsiteY9592" fmla="*/ 1944014 h 6852679"/>
              <a:gd name="connsiteX9593" fmla="*/ 11020433 w 12157697"/>
              <a:gd name="connsiteY9593" fmla="*/ 1944014 h 6852679"/>
              <a:gd name="connsiteX9594" fmla="*/ 11020433 w 12157697"/>
              <a:gd name="connsiteY9594" fmla="*/ 1725306 h 6852679"/>
              <a:gd name="connsiteX9595" fmla="*/ 11022512 w 12157697"/>
              <a:gd name="connsiteY9595" fmla="*/ 1723228 h 6852679"/>
              <a:gd name="connsiteX9596" fmla="*/ 11248036 w 12157697"/>
              <a:gd name="connsiteY9596" fmla="*/ 1723228 h 6852679"/>
              <a:gd name="connsiteX9597" fmla="*/ 11248036 w 12157697"/>
              <a:gd name="connsiteY9597" fmla="*/ 1711590 h 6852679"/>
              <a:gd name="connsiteX9598" fmla="*/ 11275467 w 12157697"/>
              <a:gd name="connsiteY9598" fmla="*/ 1711590 h 6852679"/>
              <a:gd name="connsiteX9599" fmla="*/ 11275467 w 12157697"/>
              <a:gd name="connsiteY9599" fmla="*/ 1739022 h 6852679"/>
              <a:gd name="connsiteX9600" fmla="*/ 11248036 w 12157697"/>
              <a:gd name="connsiteY9600" fmla="*/ 1739022 h 6852679"/>
              <a:gd name="connsiteX9601" fmla="*/ 11248036 w 12157697"/>
              <a:gd name="connsiteY9601" fmla="*/ 1727385 h 6852679"/>
              <a:gd name="connsiteX9602" fmla="*/ 11024590 w 12157697"/>
              <a:gd name="connsiteY9602" fmla="*/ 1727385 h 6852679"/>
              <a:gd name="connsiteX9603" fmla="*/ 11024590 w 12157697"/>
              <a:gd name="connsiteY9603" fmla="*/ 1800703 h 6852679"/>
              <a:gd name="connsiteX9604" fmla="*/ 11088556 w 12157697"/>
              <a:gd name="connsiteY9604" fmla="*/ 1800703 h 6852679"/>
              <a:gd name="connsiteX9605" fmla="*/ 11088556 w 12157697"/>
              <a:gd name="connsiteY9605" fmla="*/ 1789065 h 6852679"/>
              <a:gd name="connsiteX9606" fmla="*/ 11115988 w 12157697"/>
              <a:gd name="connsiteY9606" fmla="*/ 1789065 h 6852679"/>
              <a:gd name="connsiteX9607" fmla="*/ 11115988 w 12157697"/>
              <a:gd name="connsiteY9607" fmla="*/ 1800703 h 6852679"/>
              <a:gd name="connsiteX9608" fmla="*/ 11248036 w 12157697"/>
              <a:gd name="connsiteY9608" fmla="*/ 1800703 h 6852679"/>
              <a:gd name="connsiteX9609" fmla="*/ 11248036 w 12157697"/>
              <a:gd name="connsiteY9609" fmla="*/ 1789065 h 6852679"/>
              <a:gd name="connsiteX9610" fmla="*/ 11275467 w 12157697"/>
              <a:gd name="connsiteY9610" fmla="*/ 1789065 h 6852679"/>
              <a:gd name="connsiteX9611" fmla="*/ 11275467 w 12157697"/>
              <a:gd name="connsiteY9611" fmla="*/ 1800703 h 6852679"/>
              <a:gd name="connsiteX9612" fmla="*/ 11726433 w 12157697"/>
              <a:gd name="connsiteY9612" fmla="*/ 1800703 h 6852679"/>
              <a:gd name="connsiteX9613" fmla="*/ 11726433 w 12157697"/>
              <a:gd name="connsiteY9613" fmla="*/ 1789065 h 6852679"/>
              <a:gd name="connsiteX9614" fmla="*/ 11753865 w 12157697"/>
              <a:gd name="connsiteY9614" fmla="*/ 1789065 h 6852679"/>
              <a:gd name="connsiteX9615" fmla="*/ 11753865 w 12157697"/>
              <a:gd name="connsiteY9615" fmla="*/ 1816497 h 6852679"/>
              <a:gd name="connsiteX9616" fmla="*/ 11726433 w 12157697"/>
              <a:gd name="connsiteY9616" fmla="*/ 1816497 h 6852679"/>
              <a:gd name="connsiteX9617" fmla="*/ 11726433 w 12157697"/>
              <a:gd name="connsiteY9617" fmla="*/ 1804859 h 6852679"/>
              <a:gd name="connsiteX9618" fmla="*/ 11275467 w 12157697"/>
              <a:gd name="connsiteY9618" fmla="*/ 1804859 h 6852679"/>
              <a:gd name="connsiteX9619" fmla="*/ 11275467 w 12157697"/>
              <a:gd name="connsiteY9619" fmla="*/ 1816497 h 6852679"/>
              <a:gd name="connsiteX9620" fmla="*/ 11248036 w 12157697"/>
              <a:gd name="connsiteY9620" fmla="*/ 1816497 h 6852679"/>
              <a:gd name="connsiteX9621" fmla="*/ 11248036 w 12157697"/>
              <a:gd name="connsiteY9621" fmla="*/ 1804859 h 6852679"/>
              <a:gd name="connsiteX9622" fmla="*/ 11115988 w 12157697"/>
              <a:gd name="connsiteY9622" fmla="*/ 1804859 h 6852679"/>
              <a:gd name="connsiteX9623" fmla="*/ 11115988 w 12157697"/>
              <a:gd name="connsiteY9623" fmla="*/ 1816497 h 6852679"/>
              <a:gd name="connsiteX9624" fmla="*/ 11088556 w 12157697"/>
              <a:gd name="connsiteY9624" fmla="*/ 1816497 h 6852679"/>
              <a:gd name="connsiteX9625" fmla="*/ 11088556 w 12157697"/>
              <a:gd name="connsiteY9625" fmla="*/ 1804859 h 6852679"/>
              <a:gd name="connsiteX9626" fmla="*/ 11024590 w 12157697"/>
              <a:gd name="connsiteY9626" fmla="*/ 1804859 h 6852679"/>
              <a:gd name="connsiteX9627" fmla="*/ 11024590 w 12157697"/>
              <a:gd name="connsiteY9627" fmla="*/ 1878177 h 6852679"/>
              <a:gd name="connsiteX9628" fmla="*/ 11327713 w 12157697"/>
              <a:gd name="connsiteY9628" fmla="*/ 1878177 h 6852679"/>
              <a:gd name="connsiteX9629" fmla="*/ 11327713 w 12157697"/>
              <a:gd name="connsiteY9629" fmla="*/ 1866540 h 6852679"/>
              <a:gd name="connsiteX9630" fmla="*/ 11355146 w 12157697"/>
              <a:gd name="connsiteY9630" fmla="*/ 1866540 h 6852679"/>
              <a:gd name="connsiteX9631" fmla="*/ 11355146 w 12157697"/>
              <a:gd name="connsiteY9631" fmla="*/ 1878177 h 6852679"/>
              <a:gd name="connsiteX9632" fmla="*/ 11407473 w 12157697"/>
              <a:gd name="connsiteY9632" fmla="*/ 1878177 h 6852679"/>
              <a:gd name="connsiteX9633" fmla="*/ 11407473 w 12157697"/>
              <a:gd name="connsiteY9633" fmla="*/ 1866540 h 6852679"/>
              <a:gd name="connsiteX9634" fmla="*/ 11434906 w 12157697"/>
              <a:gd name="connsiteY9634" fmla="*/ 1866540 h 6852679"/>
              <a:gd name="connsiteX9635" fmla="*/ 11434906 w 12157697"/>
              <a:gd name="connsiteY9635" fmla="*/ 1878177 h 6852679"/>
              <a:gd name="connsiteX9636" fmla="*/ 11726391 w 12157697"/>
              <a:gd name="connsiteY9636" fmla="*/ 1878177 h 6852679"/>
              <a:gd name="connsiteX9637" fmla="*/ 11726391 w 12157697"/>
              <a:gd name="connsiteY9637" fmla="*/ 1866540 h 6852679"/>
              <a:gd name="connsiteX9638" fmla="*/ 11753824 w 12157697"/>
              <a:gd name="connsiteY9638" fmla="*/ 1866540 h 6852679"/>
              <a:gd name="connsiteX9639" fmla="*/ 11753824 w 12157697"/>
              <a:gd name="connsiteY9639" fmla="*/ 1893972 h 6852679"/>
              <a:gd name="connsiteX9640" fmla="*/ 11726391 w 12157697"/>
              <a:gd name="connsiteY9640" fmla="*/ 1893972 h 6852679"/>
              <a:gd name="connsiteX9641" fmla="*/ 11726391 w 12157697"/>
              <a:gd name="connsiteY9641" fmla="*/ 1882334 h 6852679"/>
              <a:gd name="connsiteX9642" fmla="*/ 11434906 w 12157697"/>
              <a:gd name="connsiteY9642" fmla="*/ 1882334 h 6852679"/>
              <a:gd name="connsiteX9643" fmla="*/ 11434906 w 12157697"/>
              <a:gd name="connsiteY9643" fmla="*/ 1893972 h 6852679"/>
              <a:gd name="connsiteX9644" fmla="*/ 11407473 w 12157697"/>
              <a:gd name="connsiteY9644" fmla="*/ 1893972 h 6852679"/>
              <a:gd name="connsiteX9645" fmla="*/ 11407473 w 12157697"/>
              <a:gd name="connsiteY9645" fmla="*/ 1882334 h 6852679"/>
              <a:gd name="connsiteX9646" fmla="*/ 11355146 w 12157697"/>
              <a:gd name="connsiteY9646" fmla="*/ 1882334 h 6852679"/>
              <a:gd name="connsiteX9647" fmla="*/ 11355146 w 12157697"/>
              <a:gd name="connsiteY9647" fmla="*/ 1893972 h 6852679"/>
              <a:gd name="connsiteX9648" fmla="*/ 11327713 w 12157697"/>
              <a:gd name="connsiteY9648" fmla="*/ 1893972 h 6852679"/>
              <a:gd name="connsiteX9649" fmla="*/ 11327713 w 12157697"/>
              <a:gd name="connsiteY9649" fmla="*/ 1882334 h 6852679"/>
              <a:gd name="connsiteX9650" fmla="*/ 11024590 w 12157697"/>
              <a:gd name="connsiteY9650" fmla="*/ 1882334 h 6852679"/>
              <a:gd name="connsiteX9651" fmla="*/ 11024590 w 12157697"/>
              <a:gd name="connsiteY9651" fmla="*/ 1944014 h 6852679"/>
              <a:gd name="connsiteX9652" fmla="*/ 11036228 w 12157697"/>
              <a:gd name="connsiteY9652" fmla="*/ 1944014 h 6852679"/>
              <a:gd name="connsiteX9653" fmla="*/ 11036228 w 12157697"/>
              <a:gd name="connsiteY9653" fmla="*/ 1955652 h 6852679"/>
              <a:gd name="connsiteX9654" fmla="*/ 11248036 w 12157697"/>
              <a:gd name="connsiteY9654" fmla="*/ 1955652 h 6852679"/>
              <a:gd name="connsiteX9655" fmla="*/ 11248036 w 12157697"/>
              <a:gd name="connsiteY9655" fmla="*/ 1944014 h 6852679"/>
              <a:gd name="connsiteX9656" fmla="*/ 11275467 w 12157697"/>
              <a:gd name="connsiteY9656" fmla="*/ 1944014 h 6852679"/>
              <a:gd name="connsiteX9657" fmla="*/ 11275467 w 12157697"/>
              <a:gd name="connsiteY9657" fmla="*/ 1971446 h 6852679"/>
              <a:gd name="connsiteX9658" fmla="*/ 11248036 w 12157697"/>
              <a:gd name="connsiteY9658" fmla="*/ 1971446 h 6852679"/>
              <a:gd name="connsiteX9659" fmla="*/ 11248036 w 12157697"/>
              <a:gd name="connsiteY9659" fmla="*/ 1959808 h 6852679"/>
              <a:gd name="connsiteX9660" fmla="*/ 11036228 w 12157697"/>
              <a:gd name="connsiteY9660" fmla="*/ 1959808 h 6852679"/>
              <a:gd name="connsiteX9661" fmla="*/ 11036228 w 12157697"/>
              <a:gd name="connsiteY9661" fmla="*/ 1971446 h 6852679"/>
              <a:gd name="connsiteX9662" fmla="*/ 11024590 w 12157697"/>
              <a:gd name="connsiteY9662" fmla="*/ 1971446 h 6852679"/>
              <a:gd name="connsiteX9663" fmla="*/ 11024590 w 12157697"/>
              <a:gd name="connsiteY9663" fmla="*/ 2033127 h 6852679"/>
              <a:gd name="connsiteX9664" fmla="*/ 11818995 w 12157697"/>
              <a:gd name="connsiteY9664" fmla="*/ 2033127 h 6852679"/>
              <a:gd name="connsiteX9665" fmla="*/ 11886827 w 12157697"/>
              <a:gd name="connsiteY9665" fmla="*/ 1967248 h 6852679"/>
              <a:gd name="connsiteX9666" fmla="*/ 11895639 w 12157697"/>
              <a:gd name="connsiteY9666" fmla="*/ 1958686 h 6852679"/>
              <a:gd name="connsiteX9667" fmla="*/ 11897509 w 12157697"/>
              <a:gd name="connsiteY9667" fmla="*/ 1956857 h 6852679"/>
              <a:gd name="connsiteX9668" fmla="*/ 11897509 w 12157697"/>
              <a:gd name="connsiteY9668" fmla="*/ 1739022 h 6852679"/>
              <a:gd name="connsiteX9669" fmla="*/ 11885871 w 12157697"/>
              <a:gd name="connsiteY9669" fmla="*/ 1739022 h 6852679"/>
              <a:gd name="connsiteX9670" fmla="*/ 11885871 w 12157697"/>
              <a:gd name="connsiteY9670" fmla="*/ 1711590 h 6852679"/>
              <a:gd name="connsiteX9671" fmla="*/ 11910726 w 12157697"/>
              <a:gd name="connsiteY9671" fmla="*/ 1711590 h 6852679"/>
              <a:gd name="connsiteX9672" fmla="*/ 11928141 w 12157697"/>
              <a:gd name="connsiteY9672" fmla="*/ 1694632 h 6852679"/>
              <a:gd name="connsiteX9673" fmla="*/ 11920037 w 12157697"/>
              <a:gd name="connsiteY9673" fmla="*/ 1686278 h 6852679"/>
              <a:gd name="connsiteX9674" fmla="*/ 11939696 w 12157697"/>
              <a:gd name="connsiteY9674" fmla="*/ 1667159 h 6852679"/>
              <a:gd name="connsiteX9675" fmla="*/ 11958816 w 12157697"/>
              <a:gd name="connsiteY9675" fmla="*/ 1686818 h 6852679"/>
              <a:gd name="connsiteX9676" fmla="*/ 11939156 w 12157697"/>
              <a:gd name="connsiteY9676" fmla="*/ 1705938 h 6852679"/>
              <a:gd name="connsiteX9677" fmla="*/ 11931052 w 12157697"/>
              <a:gd name="connsiteY9677" fmla="*/ 1697583 h 6852679"/>
              <a:gd name="connsiteX9678" fmla="*/ 11913304 w 12157697"/>
              <a:gd name="connsiteY9678" fmla="*/ 1714832 h 6852679"/>
              <a:gd name="connsiteX9679" fmla="*/ 11913304 w 12157697"/>
              <a:gd name="connsiteY9679" fmla="*/ 1738981 h 6852679"/>
              <a:gd name="connsiteX9680" fmla="*/ 11901666 w 12157697"/>
              <a:gd name="connsiteY9680" fmla="*/ 1738981 h 6852679"/>
              <a:gd name="connsiteX9681" fmla="*/ 11901666 w 12157697"/>
              <a:gd name="connsiteY9681" fmla="*/ 1952743 h 6852679"/>
              <a:gd name="connsiteX9682" fmla="*/ 11962348 w 12157697"/>
              <a:gd name="connsiteY9682" fmla="*/ 1893805 h 6852679"/>
              <a:gd name="connsiteX9683" fmla="*/ 12056989 w 12157697"/>
              <a:gd name="connsiteY9683" fmla="*/ 1801867 h 6852679"/>
              <a:gd name="connsiteX9684" fmla="*/ 12056989 w 12157697"/>
              <a:gd name="connsiteY9684" fmla="*/ 1647790 h 6852679"/>
              <a:gd name="connsiteX9685" fmla="*/ 12057613 w 12157697"/>
              <a:gd name="connsiteY9685" fmla="*/ 1646294 h 6852679"/>
              <a:gd name="connsiteX9686" fmla="*/ 12087621 w 12157697"/>
              <a:gd name="connsiteY9686" fmla="*/ 1617116 h 6852679"/>
              <a:gd name="connsiteX9687" fmla="*/ 12079517 w 12157697"/>
              <a:gd name="connsiteY9687" fmla="*/ 1608762 h 6852679"/>
              <a:gd name="connsiteX9688" fmla="*/ 12099176 w 12157697"/>
              <a:gd name="connsiteY9688" fmla="*/ 1589643 h 6852679"/>
              <a:gd name="connsiteX9689" fmla="*/ 12118295 w 12157697"/>
              <a:gd name="connsiteY9689" fmla="*/ 1609302 h 6852679"/>
              <a:gd name="connsiteX9690" fmla="*/ 12098635 w 12157697"/>
              <a:gd name="connsiteY9690" fmla="*/ 1628422 h 6852679"/>
              <a:gd name="connsiteX9691" fmla="*/ 12090531 w 12157697"/>
              <a:gd name="connsiteY9691" fmla="*/ 1620067 h 6852679"/>
              <a:gd name="connsiteX9692" fmla="*/ 12061145 w 12157697"/>
              <a:gd name="connsiteY9692" fmla="*/ 1648621 h 6852679"/>
              <a:gd name="connsiteX9693" fmla="*/ 12061145 w 12157697"/>
              <a:gd name="connsiteY9693" fmla="*/ 1802698 h 6852679"/>
              <a:gd name="connsiteX9694" fmla="*/ 12060522 w 12157697"/>
              <a:gd name="connsiteY9694" fmla="*/ 1804194 h 6852679"/>
              <a:gd name="connsiteX9695" fmla="*/ 11984460 w 12157697"/>
              <a:gd name="connsiteY9695" fmla="*/ 1878094 h 6852679"/>
              <a:gd name="connsiteX9696" fmla="*/ 12125112 w 12157697"/>
              <a:gd name="connsiteY9696" fmla="*/ 1878094 h 6852679"/>
              <a:gd name="connsiteX9697" fmla="*/ 12125112 w 12157697"/>
              <a:gd name="connsiteY9697" fmla="*/ 1866456 h 6852679"/>
              <a:gd name="connsiteX9698" fmla="*/ 12152543 w 12157697"/>
              <a:gd name="connsiteY9698" fmla="*/ 1866456 h 6852679"/>
              <a:gd name="connsiteX9699" fmla="*/ 12152543 w 12157697"/>
              <a:gd name="connsiteY9699" fmla="*/ 1893889 h 6852679"/>
              <a:gd name="connsiteX9700" fmla="*/ 12125112 w 12157697"/>
              <a:gd name="connsiteY9700" fmla="*/ 1893889 h 6852679"/>
              <a:gd name="connsiteX9701" fmla="*/ 12125112 w 12157697"/>
              <a:gd name="connsiteY9701" fmla="*/ 1882251 h 6852679"/>
              <a:gd name="connsiteX9702" fmla="*/ 11980221 w 12157697"/>
              <a:gd name="connsiteY9702" fmla="*/ 1882251 h 6852679"/>
              <a:gd name="connsiteX9703" fmla="*/ 11966339 w 12157697"/>
              <a:gd name="connsiteY9703" fmla="*/ 1895717 h 6852679"/>
              <a:gd name="connsiteX9704" fmla="*/ 11893311 w 12157697"/>
              <a:gd name="connsiteY9704" fmla="*/ 1966666 h 6852679"/>
              <a:gd name="connsiteX9705" fmla="*/ 11876312 w 12157697"/>
              <a:gd name="connsiteY9705" fmla="*/ 1983209 h 6852679"/>
              <a:gd name="connsiteX9706" fmla="*/ 11841024 w 12157697"/>
              <a:gd name="connsiteY9706" fmla="*/ 2017457 h 6852679"/>
              <a:gd name="connsiteX9707" fmla="*/ 11830177 w 12157697"/>
              <a:gd name="connsiteY9707" fmla="*/ 2027973 h 6852679"/>
              <a:gd name="connsiteX9708" fmla="*/ 11824981 w 12157697"/>
              <a:gd name="connsiteY9708" fmla="*/ 2033044 h 6852679"/>
              <a:gd name="connsiteX9709" fmla="*/ 11898798 w 12157697"/>
              <a:gd name="connsiteY9709" fmla="*/ 2033044 h 6852679"/>
              <a:gd name="connsiteX9710" fmla="*/ 11928224 w 12157697"/>
              <a:gd name="connsiteY9710" fmla="*/ 2004448 h 6852679"/>
              <a:gd name="connsiteX9711" fmla="*/ 11920120 w 12157697"/>
              <a:gd name="connsiteY9711" fmla="*/ 1996093 h 6852679"/>
              <a:gd name="connsiteX9712" fmla="*/ 11939779 w 12157697"/>
              <a:gd name="connsiteY9712" fmla="*/ 1976974 h 6852679"/>
              <a:gd name="connsiteX9713" fmla="*/ 11958899 w 12157697"/>
              <a:gd name="connsiteY9713" fmla="*/ 1996634 h 6852679"/>
              <a:gd name="connsiteX9714" fmla="*/ 11939239 w 12157697"/>
              <a:gd name="connsiteY9714" fmla="*/ 2015753 h 6852679"/>
              <a:gd name="connsiteX9715" fmla="*/ 11931134 w 12157697"/>
              <a:gd name="connsiteY9715" fmla="*/ 2007399 h 6852679"/>
              <a:gd name="connsiteX9716" fmla="*/ 11901125 w 12157697"/>
              <a:gd name="connsiteY9716" fmla="*/ 2036576 h 6852679"/>
              <a:gd name="connsiteX9717" fmla="*/ 11899671 w 12157697"/>
              <a:gd name="connsiteY9717" fmla="*/ 2037158 h 6852679"/>
              <a:gd name="connsiteX9718" fmla="*/ 11024631 w 12157697"/>
              <a:gd name="connsiteY9718" fmla="*/ 2037158 h 6852679"/>
              <a:gd name="connsiteX9719" fmla="*/ 11024631 w 12157697"/>
              <a:gd name="connsiteY9719" fmla="*/ 2110477 h 6852679"/>
              <a:gd name="connsiteX9720" fmla="*/ 11168317 w 12157697"/>
              <a:gd name="connsiteY9720" fmla="*/ 2110477 h 6852679"/>
              <a:gd name="connsiteX9721" fmla="*/ 11168317 w 12157697"/>
              <a:gd name="connsiteY9721" fmla="*/ 2098839 h 6852679"/>
              <a:gd name="connsiteX9722" fmla="*/ 11195749 w 12157697"/>
              <a:gd name="connsiteY9722" fmla="*/ 2098839 h 6852679"/>
              <a:gd name="connsiteX9723" fmla="*/ 11195749 w 12157697"/>
              <a:gd name="connsiteY9723" fmla="*/ 2110477 h 6852679"/>
              <a:gd name="connsiteX9724" fmla="*/ 11898840 w 12157697"/>
              <a:gd name="connsiteY9724" fmla="*/ 2110477 h 6852679"/>
              <a:gd name="connsiteX9725" fmla="*/ 11928266 w 12157697"/>
              <a:gd name="connsiteY9725" fmla="*/ 2081881 h 6852679"/>
              <a:gd name="connsiteX9726" fmla="*/ 11920161 w 12157697"/>
              <a:gd name="connsiteY9726" fmla="*/ 2073527 h 6852679"/>
              <a:gd name="connsiteX9727" fmla="*/ 11939821 w 12157697"/>
              <a:gd name="connsiteY9727" fmla="*/ 2054407 h 6852679"/>
              <a:gd name="connsiteX9728" fmla="*/ 11958941 w 12157697"/>
              <a:gd name="connsiteY9728" fmla="*/ 2074067 h 6852679"/>
              <a:gd name="connsiteX9729" fmla="*/ 11939281 w 12157697"/>
              <a:gd name="connsiteY9729" fmla="*/ 2093186 h 6852679"/>
              <a:gd name="connsiteX9730" fmla="*/ 11931175 w 12157697"/>
              <a:gd name="connsiteY9730" fmla="*/ 2084832 h 6852679"/>
              <a:gd name="connsiteX9731" fmla="*/ 11901167 w 12157697"/>
              <a:gd name="connsiteY9731" fmla="*/ 2114010 h 6852679"/>
              <a:gd name="connsiteX9732" fmla="*/ 11899712 w 12157697"/>
              <a:gd name="connsiteY9732" fmla="*/ 2114592 h 6852679"/>
              <a:gd name="connsiteX9733" fmla="*/ 11195790 w 12157697"/>
              <a:gd name="connsiteY9733" fmla="*/ 2114592 h 6852679"/>
              <a:gd name="connsiteX9734" fmla="*/ 11195790 w 12157697"/>
              <a:gd name="connsiteY9734" fmla="*/ 2126229 h 6852679"/>
              <a:gd name="connsiteX9735" fmla="*/ 11168359 w 12157697"/>
              <a:gd name="connsiteY9735" fmla="*/ 2126229 h 6852679"/>
              <a:gd name="connsiteX9736" fmla="*/ 11168359 w 12157697"/>
              <a:gd name="connsiteY9736" fmla="*/ 2114592 h 6852679"/>
              <a:gd name="connsiteX9737" fmla="*/ 11024673 w 12157697"/>
              <a:gd name="connsiteY9737" fmla="*/ 2114592 h 6852679"/>
              <a:gd name="connsiteX9738" fmla="*/ 11024673 w 12157697"/>
              <a:gd name="connsiteY9738" fmla="*/ 2176272 h 6852679"/>
              <a:gd name="connsiteX9739" fmla="*/ 11036311 w 12157697"/>
              <a:gd name="connsiteY9739" fmla="*/ 2176272 h 6852679"/>
              <a:gd name="connsiteX9740" fmla="*/ 11036311 w 12157697"/>
              <a:gd name="connsiteY9740" fmla="*/ 2203704 h 6852679"/>
              <a:gd name="connsiteX9741" fmla="*/ 11024673 w 12157697"/>
              <a:gd name="connsiteY9741" fmla="*/ 2203704 h 6852679"/>
              <a:gd name="connsiteX9742" fmla="*/ 11024673 w 12157697"/>
              <a:gd name="connsiteY9742" fmla="*/ 2265384 h 6852679"/>
              <a:gd name="connsiteX9743" fmla="*/ 11088639 w 12157697"/>
              <a:gd name="connsiteY9743" fmla="*/ 2265384 h 6852679"/>
              <a:gd name="connsiteX9744" fmla="*/ 11088639 w 12157697"/>
              <a:gd name="connsiteY9744" fmla="*/ 2253746 h 6852679"/>
              <a:gd name="connsiteX9745" fmla="*/ 11116071 w 12157697"/>
              <a:gd name="connsiteY9745" fmla="*/ 2253746 h 6852679"/>
              <a:gd name="connsiteX9746" fmla="*/ 11116071 w 12157697"/>
              <a:gd name="connsiteY9746" fmla="*/ 2281179 h 6852679"/>
              <a:gd name="connsiteX9747" fmla="*/ 11088639 w 12157697"/>
              <a:gd name="connsiteY9747" fmla="*/ 2281179 h 6852679"/>
              <a:gd name="connsiteX9748" fmla="*/ 11088639 w 12157697"/>
              <a:gd name="connsiteY9748" fmla="*/ 2269541 h 6852679"/>
              <a:gd name="connsiteX9749" fmla="*/ 11024673 w 12157697"/>
              <a:gd name="connsiteY9749" fmla="*/ 2269541 h 6852679"/>
              <a:gd name="connsiteX9750" fmla="*/ 11024673 w 12157697"/>
              <a:gd name="connsiteY9750" fmla="*/ 2342859 h 6852679"/>
              <a:gd name="connsiteX9751" fmla="*/ 11168359 w 12157697"/>
              <a:gd name="connsiteY9751" fmla="*/ 2342859 h 6852679"/>
              <a:gd name="connsiteX9752" fmla="*/ 11168359 w 12157697"/>
              <a:gd name="connsiteY9752" fmla="*/ 2331222 h 6852679"/>
              <a:gd name="connsiteX9753" fmla="*/ 11195790 w 12157697"/>
              <a:gd name="connsiteY9753" fmla="*/ 2331222 h 6852679"/>
              <a:gd name="connsiteX9754" fmla="*/ 11195790 w 12157697"/>
              <a:gd name="connsiteY9754" fmla="*/ 2342859 h 6852679"/>
              <a:gd name="connsiteX9755" fmla="*/ 11487276 w 12157697"/>
              <a:gd name="connsiteY9755" fmla="*/ 2342859 h 6852679"/>
              <a:gd name="connsiteX9756" fmla="*/ 11487276 w 12157697"/>
              <a:gd name="connsiteY9756" fmla="*/ 2331222 h 6852679"/>
              <a:gd name="connsiteX9757" fmla="*/ 11514708 w 12157697"/>
              <a:gd name="connsiteY9757" fmla="*/ 2331222 h 6852679"/>
              <a:gd name="connsiteX9758" fmla="*/ 11514708 w 12157697"/>
              <a:gd name="connsiteY9758" fmla="*/ 2342859 h 6852679"/>
              <a:gd name="connsiteX9759" fmla="*/ 12045434 w 12157697"/>
              <a:gd name="connsiteY9759" fmla="*/ 2342859 h 6852679"/>
              <a:gd name="connsiteX9760" fmla="*/ 12045434 w 12157697"/>
              <a:gd name="connsiteY9760" fmla="*/ 2331222 h 6852679"/>
              <a:gd name="connsiteX9761" fmla="*/ 12072866 w 12157697"/>
              <a:gd name="connsiteY9761" fmla="*/ 2331222 h 6852679"/>
              <a:gd name="connsiteX9762" fmla="*/ 12072866 w 12157697"/>
              <a:gd name="connsiteY9762" fmla="*/ 2358653 h 6852679"/>
              <a:gd name="connsiteX9763" fmla="*/ 12045434 w 12157697"/>
              <a:gd name="connsiteY9763" fmla="*/ 2358653 h 6852679"/>
              <a:gd name="connsiteX9764" fmla="*/ 12045434 w 12157697"/>
              <a:gd name="connsiteY9764" fmla="*/ 2347015 h 6852679"/>
              <a:gd name="connsiteX9765" fmla="*/ 11514708 w 12157697"/>
              <a:gd name="connsiteY9765" fmla="*/ 2347015 h 6852679"/>
              <a:gd name="connsiteX9766" fmla="*/ 11514708 w 12157697"/>
              <a:gd name="connsiteY9766" fmla="*/ 2358653 h 6852679"/>
              <a:gd name="connsiteX9767" fmla="*/ 11487276 w 12157697"/>
              <a:gd name="connsiteY9767" fmla="*/ 2358653 h 6852679"/>
              <a:gd name="connsiteX9768" fmla="*/ 11487276 w 12157697"/>
              <a:gd name="connsiteY9768" fmla="*/ 2347015 h 6852679"/>
              <a:gd name="connsiteX9769" fmla="*/ 11195790 w 12157697"/>
              <a:gd name="connsiteY9769" fmla="*/ 2347015 h 6852679"/>
              <a:gd name="connsiteX9770" fmla="*/ 11195790 w 12157697"/>
              <a:gd name="connsiteY9770" fmla="*/ 2358653 h 6852679"/>
              <a:gd name="connsiteX9771" fmla="*/ 11168359 w 12157697"/>
              <a:gd name="connsiteY9771" fmla="*/ 2358653 h 6852679"/>
              <a:gd name="connsiteX9772" fmla="*/ 11168359 w 12157697"/>
              <a:gd name="connsiteY9772" fmla="*/ 2347015 h 6852679"/>
              <a:gd name="connsiteX9773" fmla="*/ 11023467 w 12157697"/>
              <a:gd name="connsiteY9773" fmla="*/ 2347015 h 6852679"/>
              <a:gd name="connsiteX9774" fmla="*/ 10948030 w 12157697"/>
              <a:gd name="connsiteY9774" fmla="*/ 2420334 h 6852679"/>
              <a:gd name="connsiteX9775" fmla="*/ 12045475 w 12157697"/>
              <a:gd name="connsiteY9775" fmla="*/ 2420334 h 6852679"/>
              <a:gd name="connsiteX9776" fmla="*/ 12045475 w 12157697"/>
              <a:gd name="connsiteY9776" fmla="*/ 2408697 h 6852679"/>
              <a:gd name="connsiteX9777" fmla="*/ 12072908 w 12157697"/>
              <a:gd name="connsiteY9777" fmla="*/ 2408697 h 6852679"/>
              <a:gd name="connsiteX9778" fmla="*/ 12072908 w 12157697"/>
              <a:gd name="connsiteY9778" fmla="*/ 2436128 h 6852679"/>
              <a:gd name="connsiteX9779" fmla="*/ 12045475 w 12157697"/>
              <a:gd name="connsiteY9779" fmla="*/ 2436128 h 6852679"/>
              <a:gd name="connsiteX9780" fmla="*/ 12045475 w 12157697"/>
              <a:gd name="connsiteY9780" fmla="*/ 2424490 h 6852679"/>
              <a:gd name="connsiteX9781" fmla="*/ 10943749 w 12157697"/>
              <a:gd name="connsiteY9781" fmla="*/ 2424490 h 6852679"/>
              <a:gd name="connsiteX9782" fmla="*/ 10914280 w 12157697"/>
              <a:gd name="connsiteY9782" fmla="*/ 2453086 h 6852679"/>
              <a:gd name="connsiteX9783" fmla="*/ 10922384 w 12157697"/>
              <a:gd name="connsiteY9783" fmla="*/ 2461399 h 6852679"/>
              <a:gd name="connsiteX9784" fmla="*/ 10902725 w 12157697"/>
              <a:gd name="connsiteY9784" fmla="*/ 2480519 h 6852679"/>
              <a:gd name="connsiteX9785" fmla="*/ 10894620 w 12157697"/>
              <a:gd name="connsiteY9785" fmla="*/ 2472205 h 6852679"/>
              <a:gd name="connsiteX9786" fmla="*/ 10870971 w 12157697"/>
              <a:gd name="connsiteY9786" fmla="*/ 2495190 h 6852679"/>
              <a:gd name="connsiteX9787" fmla="*/ 10794743 w 12157697"/>
              <a:gd name="connsiteY9787" fmla="*/ 2569256 h 6852679"/>
              <a:gd name="connsiteX9788" fmla="*/ 10800561 w 12157697"/>
              <a:gd name="connsiteY9788" fmla="*/ 2575241 h 6852679"/>
              <a:gd name="connsiteX9789" fmla="*/ 10849440 w 12157697"/>
              <a:gd name="connsiteY9789" fmla="*/ 2575241 h 6852679"/>
              <a:gd name="connsiteX9790" fmla="*/ 10849440 w 12157697"/>
              <a:gd name="connsiteY9790" fmla="*/ 2563603 h 6852679"/>
              <a:gd name="connsiteX9791" fmla="*/ 10876872 w 12157697"/>
              <a:gd name="connsiteY9791" fmla="*/ 2563603 h 6852679"/>
              <a:gd name="connsiteX9792" fmla="*/ 10876872 w 12157697"/>
              <a:gd name="connsiteY9792" fmla="*/ 2575241 h 6852679"/>
              <a:gd name="connsiteX9793" fmla="*/ 11008920 w 12157697"/>
              <a:gd name="connsiteY9793" fmla="*/ 2575241 h 6852679"/>
              <a:gd name="connsiteX9794" fmla="*/ 11008920 w 12157697"/>
              <a:gd name="connsiteY9794" fmla="*/ 2563603 h 6852679"/>
              <a:gd name="connsiteX9795" fmla="*/ 11036353 w 12157697"/>
              <a:gd name="connsiteY9795" fmla="*/ 2563603 h 6852679"/>
              <a:gd name="connsiteX9796" fmla="*/ 11036353 w 12157697"/>
              <a:gd name="connsiteY9796" fmla="*/ 2575241 h 6852679"/>
              <a:gd name="connsiteX9797" fmla="*/ 11248161 w 12157697"/>
              <a:gd name="connsiteY9797" fmla="*/ 2575241 h 6852679"/>
              <a:gd name="connsiteX9798" fmla="*/ 11248161 w 12157697"/>
              <a:gd name="connsiteY9798" fmla="*/ 2563603 h 6852679"/>
              <a:gd name="connsiteX9799" fmla="*/ 11275592 w 12157697"/>
              <a:gd name="connsiteY9799" fmla="*/ 2563603 h 6852679"/>
              <a:gd name="connsiteX9800" fmla="*/ 11275592 w 12157697"/>
              <a:gd name="connsiteY9800" fmla="*/ 2575241 h 6852679"/>
              <a:gd name="connsiteX9801" fmla="*/ 11567078 w 12157697"/>
              <a:gd name="connsiteY9801" fmla="*/ 2575241 h 6852679"/>
              <a:gd name="connsiteX9802" fmla="*/ 11567078 w 12157697"/>
              <a:gd name="connsiteY9802" fmla="*/ 2563603 h 6852679"/>
              <a:gd name="connsiteX9803" fmla="*/ 11594510 w 12157697"/>
              <a:gd name="connsiteY9803" fmla="*/ 2563603 h 6852679"/>
              <a:gd name="connsiteX9804" fmla="*/ 11594510 w 12157697"/>
              <a:gd name="connsiteY9804" fmla="*/ 2591035 h 6852679"/>
              <a:gd name="connsiteX9805" fmla="*/ 11567078 w 12157697"/>
              <a:gd name="connsiteY9805" fmla="*/ 2591035 h 6852679"/>
              <a:gd name="connsiteX9806" fmla="*/ 11567078 w 12157697"/>
              <a:gd name="connsiteY9806" fmla="*/ 2579398 h 6852679"/>
              <a:gd name="connsiteX9807" fmla="*/ 11275592 w 12157697"/>
              <a:gd name="connsiteY9807" fmla="*/ 2579398 h 6852679"/>
              <a:gd name="connsiteX9808" fmla="*/ 11275592 w 12157697"/>
              <a:gd name="connsiteY9808" fmla="*/ 2591035 h 6852679"/>
              <a:gd name="connsiteX9809" fmla="*/ 11248161 w 12157697"/>
              <a:gd name="connsiteY9809" fmla="*/ 2591035 h 6852679"/>
              <a:gd name="connsiteX9810" fmla="*/ 11248161 w 12157697"/>
              <a:gd name="connsiteY9810" fmla="*/ 2579398 h 6852679"/>
              <a:gd name="connsiteX9811" fmla="*/ 11036353 w 12157697"/>
              <a:gd name="connsiteY9811" fmla="*/ 2579398 h 6852679"/>
              <a:gd name="connsiteX9812" fmla="*/ 11036353 w 12157697"/>
              <a:gd name="connsiteY9812" fmla="*/ 2591035 h 6852679"/>
              <a:gd name="connsiteX9813" fmla="*/ 11008920 w 12157697"/>
              <a:gd name="connsiteY9813" fmla="*/ 2591035 h 6852679"/>
              <a:gd name="connsiteX9814" fmla="*/ 11008920 w 12157697"/>
              <a:gd name="connsiteY9814" fmla="*/ 2579398 h 6852679"/>
              <a:gd name="connsiteX9815" fmla="*/ 10876872 w 12157697"/>
              <a:gd name="connsiteY9815" fmla="*/ 2579398 h 6852679"/>
              <a:gd name="connsiteX9816" fmla="*/ 10876872 w 12157697"/>
              <a:gd name="connsiteY9816" fmla="*/ 2591035 h 6852679"/>
              <a:gd name="connsiteX9817" fmla="*/ 10849440 w 12157697"/>
              <a:gd name="connsiteY9817" fmla="*/ 2591035 h 6852679"/>
              <a:gd name="connsiteX9818" fmla="*/ 10849440 w 12157697"/>
              <a:gd name="connsiteY9818" fmla="*/ 2579398 h 6852679"/>
              <a:gd name="connsiteX9819" fmla="*/ 10801019 w 12157697"/>
              <a:gd name="connsiteY9819" fmla="*/ 2579398 h 6852679"/>
              <a:gd name="connsiteX9820" fmla="*/ 10783188 w 12157697"/>
              <a:gd name="connsiteY9820" fmla="*/ 2596730 h 6852679"/>
              <a:gd name="connsiteX9821" fmla="*/ 10775083 w 12157697"/>
              <a:gd name="connsiteY9821" fmla="*/ 2588375 h 6852679"/>
              <a:gd name="connsiteX9822" fmla="*/ 10765108 w 12157697"/>
              <a:gd name="connsiteY9822" fmla="*/ 2598018 h 6852679"/>
              <a:gd name="connsiteX9823" fmla="*/ 10713278 w 12157697"/>
              <a:gd name="connsiteY9823" fmla="*/ 2648394 h 6852679"/>
              <a:gd name="connsiteX9824" fmla="*/ 10708831 w 12157697"/>
              <a:gd name="connsiteY9824" fmla="*/ 2652716 h 6852679"/>
              <a:gd name="connsiteX9825" fmla="*/ 11327838 w 12157697"/>
              <a:gd name="connsiteY9825" fmla="*/ 2652716 h 6852679"/>
              <a:gd name="connsiteX9826" fmla="*/ 11327838 w 12157697"/>
              <a:gd name="connsiteY9826" fmla="*/ 2641078 h 6852679"/>
              <a:gd name="connsiteX9827" fmla="*/ 11355270 w 12157697"/>
              <a:gd name="connsiteY9827" fmla="*/ 2641078 h 6852679"/>
              <a:gd name="connsiteX9828" fmla="*/ 11355270 w 12157697"/>
              <a:gd name="connsiteY9828" fmla="*/ 2668510 h 6852679"/>
              <a:gd name="connsiteX9829" fmla="*/ 11327838 w 12157697"/>
              <a:gd name="connsiteY9829" fmla="*/ 2668510 h 6852679"/>
              <a:gd name="connsiteX9830" fmla="*/ 11327838 w 12157697"/>
              <a:gd name="connsiteY9830" fmla="*/ 2656872 h 6852679"/>
              <a:gd name="connsiteX9831" fmla="*/ 10704550 w 12157697"/>
              <a:gd name="connsiteY9831" fmla="*/ 2656872 h 6852679"/>
              <a:gd name="connsiteX9832" fmla="*/ 10667184 w 12157697"/>
              <a:gd name="connsiteY9832" fmla="*/ 2693200 h 6852679"/>
              <a:gd name="connsiteX9833" fmla="*/ 10548977 w 12157697"/>
              <a:gd name="connsiteY9833" fmla="*/ 2808039 h 6852679"/>
              <a:gd name="connsiteX9834" fmla="*/ 10478194 w 12157697"/>
              <a:gd name="connsiteY9834" fmla="*/ 2876785 h 6852679"/>
              <a:gd name="connsiteX9835" fmla="*/ 10478194 w 12157697"/>
              <a:gd name="connsiteY9835" fmla="*/ 2900934 h 6852679"/>
              <a:gd name="connsiteX9836" fmla="*/ 10466556 w 12157697"/>
              <a:gd name="connsiteY9836" fmla="*/ 2900934 h 6852679"/>
              <a:gd name="connsiteX9837" fmla="*/ 10466556 w 12157697"/>
              <a:gd name="connsiteY9837" fmla="*/ 2962614 h 6852679"/>
              <a:gd name="connsiteX9838" fmla="*/ 10530522 w 12157697"/>
              <a:gd name="connsiteY9838" fmla="*/ 2962614 h 6852679"/>
              <a:gd name="connsiteX9839" fmla="*/ 10530522 w 12157697"/>
              <a:gd name="connsiteY9839" fmla="*/ 2950976 h 6852679"/>
              <a:gd name="connsiteX9840" fmla="*/ 10557955 w 12157697"/>
              <a:gd name="connsiteY9840" fmla="*/ 2950976 h 6852679"/>
              <a:gd name="connsiteX9841" fmla="*/ 10557955 w 12157697"/>
              <a:gd name="connsiteY9841" fmla="*/ 2962614 h 6852679"/>
              <a:gd name="connsiteX9842" fmla="*/ 10782648 w 12157697"/>
              <a:gd name="connsiteY9842" fmla="*/ 2962614 h 6852679"/>
              <a:gd name="connsiteX9843" fmla="*/ 10850854 w 12157697"/>
              <a:gd name="connsiteY9843" fmla="*/ 2896320 h 6852679"/>
              <a:gd name="connsiteX9844" fmla="*/ 10924587 w 12157697"/>
              <a:gd name="connsiteY9844" fmla="*/ 2824706 h 6852679"/>
              <a:gd name="connsiteX9845" fmla="*/ 11021223 w 12157697"/>
              <a:gd name="connsiteY9845" fmla="*/ 2730814 h 6852679"/>
              <a:gd name="connsiteX9846" fmla="*/ 11022678 w 12157697"/>
              <a:gd name="connsiteY9846" fmla="*/ 2730232 h 6852679"/>
              <a:gd name="connsiteX9847" fmla="*/ 11726599 w 12157697"/>
              <a:gd name="connsiteY9847" fmla="*/ 2730232 h 6852679"/>
              <a:gd name="connsiteX9848" fmla="*/ 11726599 w 12157697"/>
              <a:gd name="connsiteY9848" fmla="*/ 2718594 h 6852679"/>
              <a:gd name="connsiteX9849" fmla="*/ 11754032 w 12157697"/>
              <a:gd name="connsiteY9849" fmla="*/ 2718594 h 6852679"/>
              <a:gd name="connsiteX9850" fmla="*/ 11754032 w 12157697"/>
              <a:gd name="connsiteY9850" fmla="*/ 2746026 h 6852679"/>
              <a:gd name="connsiteX9851" fmla="*/ 11726599 w 12157697"/>
              <a:gd name="connsiteY9851" fmla="*/ 2746026 h 6852679"/>
              <a:gd name="connsiteX9852" fmla="*/ 11726599 w 12157697"/>
              <a:gd name="connsiteY9852" fmla="*/ 2734388 h 6852679"/>
              <a:gd name="connsiteX9853" fmla="*/ 11023509 w 12157697"/>
              <a:gd name="connsiteY9853" fmla="*/ 2734388 h 6852679"/>
              <a:gd name="connsiteX9854" fmla="*/ 10948072 w 12157697"/>
              <a:gd name="connsiteY9854" fmla="*/ 2807707 h 6852679"/>
              <a:gd name="connsiteX9855" fmla="*/ 11248161 w 12157697"/>
              <a:gd name="connsiteY9855" fmla="*/ 2807707 h 6852679"/>
              <a:gd name="connsiteX9856" fmla="*/ 11248161 w 12157697"/>
              <a:gd name="connsiteY9856" fmla="*/ 2796069 h 6852679"/>
              <a:gd name="connsiteX9857" fmla="*/ 11275592 w 12157697"/>
              <a:gd name="connsiteY9857" fmla="*/ 2796069 h 6852679"/>
              <a:gd name="connsiteX9858" fmla="*/ 11275592 w 12157697"/>
              <a:gd name="connsiteY9858" fmla="*/ 2823501 h 6852679"/>
              <a:gd name="connsiteX9859" fmla="*/ 11248161 w 12157697"/>
              <a:gd name="connsiteY9859" fmla="*/ 2823501 h 6852679"/>
              <a:gd name="connsiteX9860" fmla="*/ 11248161 w 12157697"/>
              <a:gd name="connsiteY9860" fmla="*/ 2811863 h 6852679"/>
              <a:gd name="connsiteX9861" fmla="*/ 10943790 w 12157697"/>
              <a:gd name="connsiteY9861" fmla="*/ 2811863 h 6852679"/>
              <a:gd name="connsiteX9862" fmla="*/ 10929616 w 12157697"/>
              <a:gd name="connsiteY9862" fmla="*/ 2825621 h 6852679"/>
              <a:gd name="connsiteX9863" fmla="*/ 10926874 w 12157697"/>
              <a:gd name="connsiteY9863" fmla="*/ 2828281 h 6852679"/>
              <a:gd name="connsiteX9864" fmla="*/ 10868310 w 12157697"/>
              <a:gd name="connsiteY9864" fmla="*/ 2885181 h 6852679"/>
              <a:gd name="connsiteX9865" fmla="*/ 11101566 w 12157697"/>
              <a:gd name="connsiteY9865" fmla="*/ 2885181 h 6852679"/>
              <a:gd name="connsiteX9866" fmla="*/ 11130992 w 12157697"/>
              <a:gd name="connsiteY9866" fmla="*/ 2856586 h 6852679"/>
              <a:gd name="connsiteX9867" fmla="*/ 11122887 w 12157697"/>
              <a:gd name="connsiteY9867" fmla="*/ 2848231 h 6852679"/>
              <a:gd name="connsiteX9868" fmla="*/ 11142547 w 12157697"/>
              <a:gd name="connsiteY9868" fmla="*/ 2829112 h 6852679"/>
              <a:gd name="connsiteX9869" fmla="*/ 11161667 w 12157697"/>
              <a:gd name="connsiteY9869" fmla="*/ 2848772 h 6852679"/>
              <a:gd name="connsiteX9870" fmla="*/ 11142007 w 12157697"/>
              <a:gd name="connsiteY9870" fmla="*/ 2867891 h 6852679"/>
              <a:gd name="connsiteX9871" fmla="*/ 11133902 w 12157697"/>
              <a:gd name="connsiteY9871" fmla="*/ 2859536 h 6852679"/>
              <a:gd name="connsiteX9872" fmla="*/ 11107551 w 12157697"/>
              <a:gd name="connsiteY9872" fmla="*/ 2885140 h 6852679"/>
              <a:gd name="connsiteX9873" fmla="*/ 11248161 w 12157697"/>
              <a:gd name="connsiteY9873" fmla="*/ 2885140 h 6852679"/>
              <a:gd name="connsiteX9874" fmla="*/ 11248161 w 12157697"/>
              <a:gd name="connsiteY9874" fmla="*/ 2873502 h 6852679"/>
              <a:gd name="connsiteX9875" fmla="*/ 11275592 w 12157697"/>
              <a:gd name="connsiteY9875" fmla="*/ 2873502 h 6852679"/>
              <a:gd name="connsiteX9876" fmla="*/ 11275592 w 12157697"/>
              <a:gd name="connsiteY9876" fmla="*/ 2900934 h 6852679"/>
              <a:gd name="connsiteX9877" fmla="*/ 11248161 w 12157697"/>
              <a:gd name="connsiteY9877" fmla="*/ 2900934 h 6852679"/>
              <a:gd name="connsiteX9878" fmla="*/ 11248161 w 12157697"/>
              <a:gd name="connsiteY9878" fmla="*/ 2889296 h 6852679"/>
              <a:gd name="connsiteX9879" fmla="*/ 10864029 w 12157697"/>
              <a:gd name="connsiteY9879" fmla="*/ 2889296 h 6852679"/>
              <a:gd name="connsiteX9880" fmla="*/ 10799980 w 12157697"/>
              <a:gd name="connsiteY9880" fmla="*/ 2951558 h 6852679"/>
              <a:gd name="connsiteX9881" fmla="*/ 10788591 w 12157697"/>
              <a:gd name="connsiteY9881" fmla="*/ 2962614 h 6852679"/>
              <a:gd name="connsiteX9882" fmla="*/ 10862325 w 12157697"/>
              <a:gd name="connsiteY9882" fmla="*/ 2962614 h 6852679"/>
              <a:gd name="connsiteX9883" fmla="*/ 10891753 w 12157697"/>
              <a:gd name="connsiteY9883" fmla="*/ 2934018 h 6852679"/>
              <a:gd name="connsiteX9884" fmla="*/ 10883648 w 12157697"/>
              <a:gd name="connsiteY9884" fmla="*/ 2925664 h 6852679"/>
              <a:gd name="connsiteX9885" fmla="*/ 10903307 w 12157697"/>
              <a:gd name="connsiteY9885" fmla="*/ 2906545 h 6852679"/>
              <a:gd name="connsiteX9886" fmla="*/ 10922426 w 12157697"/>
              <a:gd name="connsiteY9886" fmla="*/ 2926205 h 6852679"/>
              <a:gd name="connsiteX9887" fmla="*/ 10902767 w 12157697"/>
              <a:gd name="connsiteY9887" fmla="*/ 2945324 h 6852679"/>
              <a:gd name="connsiteX9888" fmla="*/ 10894662 w 12157697"/>
              <a:gd name="connsiteY9888" fmla="*/ 2936970 h 6852679"/>
              <a:gd name="connsiteX9889" fmla="*/ 10868310 w 12157697"/>
              <a:gd name="connsiteY9889" fmla="*/ 2962573 h 6852679"/>
              <a:gd name="connsiteX9890" fmla="*/ 11021805 w 12157697"/>
              <a:gd name="connsiteY9890" fmla="*/ 2962573 h 6852679"/>
              <a:gd name="connsiteX9891" fmla="*/ 11051232 w 12157697"/>
              <a:gd name="connsiteY9891" fmla="*/ 2933977 h 6852679"/>
              <a:gd name="connsiteX9892" fmla="*/ 11043127 w 12157697"/>
              <a:gd name="connsiteY9892" fmla="*/ 2925623 h 6852679"/>
              <a:gd name="connsiteX9893" fmla="*/ 11062787 w 12157697"/>
              <a:gd name="connsiteY9893" fmla="*/ 2906503 h 6852679"/>
              <a:gd name="connsiteX9894" fmla="*/ 11081906 w 12157697"/>
              <a:gd name="connsiteY9894" fmla="*/ 2926163 h 6852679"/>
              <a:gd name="connsiteX9895" fmla="*/ 11062247 w 12157697"/>
              <a:gd name="connsiteY9895" fmla="*/ 2945283 h 6852679"/>
              <a:gd name="connsiteX9896" fmla="*/ 11054141 w 12157697"/>
              <a:gd name="connsiteY9896" fmla="*/ 2936928 h 6852679"/>
              <a:gd name="connsiteX9897" fmla="*/ 11024132 w 12157697"/>
              <a:gd name="connsiteY9897" fmla="*/ 2966106 h 6852679"/>
              <a:gd name="connsiteX9898" fmla="*/ 11022678 w 12157697"/>
              <a:gd name="connsiteY9898" fmla="*/ 2966689 h 6852679"/>
              <a:gd name="connsiteX9899" fmla="*/ 10557996 w 12157697"/>
              <a:gd name="connsiteY9899" fmla="*/ 2966689 h 6852679"/>
              <a:gd name="connsiteX9900" fmla="*/ 10557996 w 12157697"/>
              <a:gd name="connsiteY9900" fmla="*/ 2978326 h 6852679"/>
              <a:gd name="connsiteX9901" fmla="*/ 10530564 w 12157697"/>
              <a:gd name="connsiteY9901" fmla="*/ 2978326 h 6852679"/>
              <a:gd name="connsiteX9902" fmla="*/ 10530564 w 12157697"/>
              <a:gd name="connsiteY9902" fmla="*/ 2966689 h 6852679"/>
              <a:gd name="connsiteX9903" fmla="*/ 10466598 w 12157697"/>
              <a:gd name="connsiteY9903" fmla="*/ 2966689 h 6852679"/>
              <a:gd name="connsiteX9904" fmla="*/ 10466598 w 12157697"/>
              <a:gd name="connsiteY9904" fmla="*/ 3040006 h 6852679"/>
              <a:gd name="connsiteX9905" fmla="*/ 10690044 w 12157697"/>
              <a:gd name="connsiteY9905" fmla="*/ 3040006 h 6852679"/>
              <a:gd name="connsiteX9906" fmla="*/ 10690044 w 12157697"/>
              <a:gd name="connsiteY9906" fmla="*/ 3028368 h 6852679"/>
              <a:gd name="connsiteX9907" fmla="*/ 10717476 w 12157697"/>
              <a:gd name="connsiteY9907" fmla="*/ 3028368 h 6852679"/>
              <a:gd name="connsiteX9908" fmla="*/ 10717476 w 12157697"/>
              <a:gd name="connsiteY9908" fmla="*/ 3040006 h 6852679"/>
              <a:gd name="connsiteX9909" fmla="*/ 11327921 w 12157697"/>
              <a:gd name="connsiteY9909" fmla="*/ 3040006 h 6852679"/>
              <a:gd name="connsiteX9910" fmla="*/ 11327921 w 12157697"/>
              <a:gd name="connsiteY9910" fmla="*/ 3028368 h 6852679"/>
              <a:gd name="connsiteX9911" fmla="*/ 11355354 w 12157697"/>
              <a:gd name="connsiteY9911" fmla="*/ 3028368 h 6852679"/>
              <a:gd name="connsiteX9912" fmla="*/ 11355354 w 12157697"/>
              <a:gd name="connsiteY9912" fmla="*/ 3040006 h 6852679"/>
              <a:gd name="connsiteX9913" fmla="*/ 11420567 w 12157697"/>
              <a:gd name="connsiteY9913" fmla="*/ 3040006 h 6852679"/>
              <a:gd name="connsiteX9914" fmla="*/ 11449993 w 12157697"/>
              <a:gd name="connsiteY9914" fmla="*/ 3011410 h 6852679"/>
              <a:gd name="connsiteX9915" fmla="*/ 11441888 w 12157697"/>
              <a:gd name="connsiteY9915" fmla="*/ 3003056 h 6852679"/>
              <a:gd name="connsiteX9916" fmla="*/ 11461548 w 12157697"/>
              <a:gd name="connsiteY9916" fmla="*/ 2983936 h 6852679"/>
              <a:gd name="connsiteX9917" fmla="*/ 11480668 w 12157697"/>
              <a:gd name="connsiteY9917" fmla="*/ 3003596 h 6852679"/>
              <a:gd name="connsiteX9918" fmla="*/ 11461008 w 12157697"/>
              <a:gd name="connsiteY9918" fmla="*/ 3022715 h 6852679"/>
              <a:gd name="connsiteX9919" fmla="*/ 11452903 w 12157697"/>
              <a:gd name="connsiteY9919" fmla="*/ 3014361 h 6852679"/>
              <a:gd name="connsiteX9920" fmla="*/ 11422894 w 12157697"/>
              <a:gd name="connsiteY9920" fmla="*/ 3043539 h 6852679"/>
              <a:gd name="connsiteX9921" fmla="*/ 11421439 w 12157697"/>
              <a:gd name="connsiteY9921" fmla="*/ 3044121 h 6852679"/>
              <a:gd name="connsiteX9922" fmla="*/ 11355395 w 12157697"/>
              <a:gd name="connsiteY9922" fmla="*/ 3044121 h 6852679"/>
              <a:gd name="connsiteX9923" fmla="*/ 11355395 w 12157697"/>
              <a:gd name="connsiteY9923" fmla="*/ 3055759 h 6852679"/>
              <a:gd name="connsiteX9924" fmla="*/ 11327963 w 12157697"/>
              <a:gd name="connsiteY9924" fmla="*/ 3055759 h 6852679"/>
              <a:gd name="connsiteX9925" fmla="*/ 11327963 w 12157697"/>
              <a:gd name="connsiteY9925" fmla="*/ 3044121 h 6852679"/>
              <a:gd name="connsiteX9926" fmla="*/ 10717517 w 12157697"/>
              <a:gd name="connsiteY9926" fmla="*/ 3044121 h 6852679"/>
              <a:gd name="connsiteX9927" fmla="*/ 10717517 w 12157697"/>
              <a:gd name="connsiteY9927" fmla="*/ 3055759 h 6852679"/>
              <a:gd name="connsiteX9928" fmla="*/ 10690086 w 12157697"/>
              <a:gd name="connsiteY9928" fmla="*/ 3055759 h 6852679"/>
              <a:gd name="connsiteX9929" fmla="*/ 10690086 w 12157697"/>
              <a:gd name="connsiteY9929" fmla="*/ 3044121 h 6852679"/>
              <a:gd name="connsiteX9930" fmla="*/ 10466640 w 12157697"/>
              <a:gd name="connsiteY9930" fmla="*/ 3044121 h 6852679"/>
              <a:gd name="connsiteX9931" fmla="*/ 10466640 w 12157697"/>
              <a:gd name="connsiteY9931" fmla="*/ 3194913 h 6852679"/>
              <a:gd name="connsiteX9932" fmla="*/ 11088805 w 12157697"/>
              <a:gd name="connsiteY9932" fmla="*/ 3194913 h 6852679"/>
              <a:gd name="connsiteX9933" fmla="*/ 11088805 w 12157697"/>
              <a:gd name="connsiteY9933" fmla="*/ 3183276 h 6852679"/>
              <a:gd name="connsiteX9934" fmla="*/ 11116238 w 12157697"/>
              <a:gd name="connsiteY9934" fmla="*/ 3183276 h 6852679"/>
              <a:gd name="connsiteX9935" fmla="*/ 11116238 w 12157697"/>
              <a:gd name="connsiteY9935" fmla="*/ 3194913 h 6852679"/>
              <a:gd name="connsiteX9936" fmla="*/ 11248286 w 12157697"/>
              <a:gd name="connsiteY9936" fmla="*/ 3194913 h 6852679"/>
              <a:gd name="connsiteX9937" fmla="*/ 11248286 w 12157697"/>
              <a:gd name="connsiteY9937" fmla="*/ 3183276 h 6852679"/>
              <a:gd name="connsiteX9938" fmla="*/ 11275717 w 12157697"/>
              <a:gd name="connsiteY9938" fmla="*/ 3183276 h 6852679"/>
              <a:gd name="connsiteX9939" fmla="*/ 11275717 w 12157697"/>
              <a:gd name="connsiteY9939" fmla="*/ 3194913 h 6852679"/>
              <a:gd name="connsiteX9940" fmla="*/ 11420608 w 12157697"/>
              <a:gd name="connsiteY9940" fmla="*/ 3194913 h 6852679"/>
              <a:gd name="connsiteX9941" fmla="*/ 11434324 w 12157697"/>
              <a:gd name="connsiteY9941" fmla="*/ 3181571 h 6852679"/>
              <a:gd name="connsiteX9942" fmla="*/ 11489853 w 12157697"/>
              <a:gd name="connsiteY9942" fmla="*/ 3127580 h 6852679"/>
              <a:gd name="connsiteX9943" fmla="*/ 11481748 w 12157697"/>
              <a:gd name="connsiteY9943" fmla="*/ 3119226 h 6852679"/>
              <a:gd name="connsiteX9944" fmla="*/ 11501408 w 12157697"/>
              <a:gd name="connsiteY9944" fmla="*/ 3100107 h 6852679"/>
              <a:gd name="connsiteX9945" fmla="*/ 11509554 w 12157697"/>
              <a:gd name="connsiteY9945" fmla="*/ 3108461 h 6852679"/>
              <a:gd name="connsiteX9946" fmla="*/ 11514583 w 12157697"/>
              <a:gd name="connsiteY9946" fmla="*/ 3103598 h 6852679"/>
              <a:gd name="connsiteX9947" fmla="*/ 11658560 w 12157697"/>
              <a:gd name="connsiteY9947" fmla="*/ 2963695 h 6852679"/>
              <a:gd name="connsiteX9948" fmla="*/ 11658560 w 12157697"/>
              <a:gd name="connsiteY9948" fmla="*/ 2809620 h 6852679"/>
              <a:gd name="connsiteX9949" fmla="*/ 11660638 w 12157697"/>
              <a:gd name="connsiteY9949" fmla="*/ 2807540 h 6852679"/>
              <a:gd name="connsiteX9950" fmla="*/ 11726682 w 12157697"/>
              <a:gd name="connsiteY9950" fmla="*/ 2807540 h 6852679"/>
              <a:gd name="connsiteX9951" fmla="*/ 11726682 w 12157697"/>
              <a:gd name="connsiteY9951" fmla="*/ 2795903 h 6852679"/>
              <a:gd name="connsiteX9952" fmla="*/ 11754115 w 12157697"/>
              <a:gd name="connsiteY9952" fmla="*/ 2795903 h 6852679"/>
              <a:gd name="connsiteX9953" fmla="*/ 11754115 w 12157697"/>
              <a:gd name="connsiteY9953" fmla="*/ 2823335 h 6852679"/>
              <a:gd name="connsiteX9954" fmla="*/ 11726682 w 12157697"/>
              <a:gd name="connsiteY9954" fmla="*/ 2823335 h 6852679"/>
              <a:gd name="connsiteX9955" fmla="*/ 11726682 w 12157697"/>
              <a:gd name="connsiteY9955" fmla="*/ 2811698 h 6852679"/>
              <a:gd name="connsiteX9956" fmla="*/ 11662716 w 12157697"/>
              <a:gd name="connsiteY9956" fmla="*/ 2811698 h 6852679"/>
              <a:gd name="connsiteX9957" fmla="*/ 11662716 w 12157697"/>
              <a:gd name="connsiteY9957" fmla="*/ 2964568 h 6852679"/>
              <a:gd name="connsiteX9958" fmla="*/ 11662092 w 12157697"/>
              <a:gd name="connsiteY9958" fmla="*/ 2966064 h 6852679"/>
              <a:gd name="connsiteX9959" fmla="*/ 11517493 w 12157697"/>
              <a:gd name="connsiteY9959" fmla="*/ 3106591 h 6852679"/>
              <a:gd name="connsiteX9960" fmla="*/ 11512463 w 12157697"/>
              <a:gd name="connsiteY9960" fmla="*/ 3111454 h 6852679"/>
              <a:gd name="connsiteX9961" fmla="*/ 11520569 w 12157697"/>
              <a:gd name="connsiteY9961" fmla="*/ 3119808 h 6852679"/>
              <a:gd name="connsiteX9962" fmla="*/ 11500908 w 12157697"/>
              <a:gd name="connsiteY9962" fmla="*/ 3138928 h 6852679"/>
              <a:gd name="connsiteX9963" fmla="*/ 11492804 w 12157697"/>
              <a:gd name="connsiteY9963" fmla="*/ 3130573 h 6852679"/>
              <a:gd name="connsiteX9964" fmla="*/ 11422936 w 12157697"/>
              <a:gd name="connsiteY9964" fmla="*/ 3198488 h 6852679"/>
              <a:gd name="connsiteX9965" fmla="*/ 11421481 w 12157697"/>
              <a:gd name="connsiteY9965" fmla="*/ 3199070 h 6852679"/>
              <a:gd name="connsiteX9966" fmla="*/ 11275717 w 12157697"/>
              <a:gd name="connsiteY9966" fmla="*/ 3199070 h 6852679"/>
              <a:gd name="connsiteX9967" fmla="*/ 11275717 w 12157697"/>
              <a:gd name="connsiteY9967" fmla="*/ 3210708 h 6852679"/>
              <a:gd name="connsiteX9968" fmla="*/ 11248286 w 12157697"/>
              <a:gd name="connsiteY9968" fmla="*/ 3210708 h 6852679"/>
              <a:gd name="connsiteX9969" fmla="*/ 11248286 w 12157697"/>
              <a:gd name="connsiteY9969" fmla="*/ 3199070 h 6852679"/>
              <a:gd name="connsiteX9970" fmla="*/ 11116238 w 12157697"/>
              <a:gd name="connsiteY9970" fmla="*/ 3199070 h 6852679"/>
              <a:gd name="connsiteX9971" fmla="*/ 11116238 w 12157697"/>
              <a:gd name="connsiteY9971" fmla="*/ 3210708 h 6852679"/>
              <a:gd name="connsiteX9972" fmla="*/ 11088805 w 12157697"/>
              <a:gd name="connsiteY9972" fmla="*/ 3210708 h 6852679"/>
              <a:gd name="connsiteX9973" fmla="*/ 11088805 w 12157697"/>
              <a:gd name="connsiteY9973" fmla="*/ 3199070 h 6852679"/>
              <a:gd name="connsiteX9974" fmla="*/ 10466640 w 12157697"/>
              <a:gd name="connsiteY9974" fmla="*/ 3199070 h 6852679"/>
              <a:gd name="connsiteX9975" fmla="*/ 10466640 w 12157697"/>
              <a:gd name="connsiteY9975" fmla="*/ 3260750 h 6852679"/>
              <a:gd name="connsiteX9976" fmla="*/ 10478278 w 12157697"/>
              <a:gd name="connsiteY9976" fmla="*/ 3260750 h 6852679"/>
              <a:gd name="connsiteX9977" fmla="*/ 10478278 w 12157697"/>
              <a:gd name="connsiteY9977" fmla="*/ 3272388 h 6852679"/>
              <a:gd name="connsiteX9978" fmla="*/ 10530606 w 12157697"/>
              <a:gd name="connsiteY9978" fmla="*/ 3272388 h 6852679"/>
              <a:gd name="connsiteX9979" fmla="*/ 10530606 w 12157697"/>
              <a:gd name="connsiteY9979" fmla="*/ 3260750 h 6852679"/>
              <a:gd name="connsiteX9980" fmla="*/ 10558038 w 12157697"/>
              <a:gd name="connsiteY9980" fmla="*/ 3260750 h 6852679"/>
              <a:gd name="connsiteX9981" fmla="*/ 10558038 w 12157697"/>
              <a:gd name="connsiteY9981" fmla="*/ 3272388 h 6852679"/>
              <a:gd name="connsiteX9982" fmla="*/ 10610284 w 12157697"/>
              <a:gd name="connsiteY9982" fmla="*/ 3272388 h 6852679"/>
              <a:gd name="connsiteX9983" fmla="*/ 10610284 w 12157697"/>
              <a:gd name="connsiteY9983" fmla="*/ 3260750 h 6852679"/>
              <a:gd name="connsiteX9984" fmla="*/ 10637715 w 12157697"/>
              <a:gd name="connsiteY9984" fmla="*/ 3260750 h 6852679"/>
              <a:gd name="connsiteX9985" fmla="*/ 10637715 w 12157697"/>
              <a:gd name="connsiteY9985" fmla="*/ 3272388 h 6852679"/>
              <a:gd name="connsiteX9986" fmla="*/ 11487400 w 12157697"/>
              <a:gd name="connsiteY9986" fmla="*/ 3272388 h 6852679"/>
              <a:gd name="connsiteX9987" fmla="*/ 11487400 w 12157697"/>
              <a:gd name="connsiteY9987" fmla="*/ 3260750 h 6852679"/>
              <a:gd name="connsiteX9988" fmla="*/ 11512256 w 12157697"/>
              <a:gd name="connsiteY9988" fmla="*/ 3260750 h 6852679"/>
              <a:gd name="connsiteX9989" fmla="*/ 11570321 w 12157697"/>
              <a:gd name="connsiteY9989" fmla="*/ 3204390 h 6852679"/>
              <a:gd name="connsiteX9990" fmla="*/ 11576056 w 12157697"/>
              <a:gd name="connsiteY9990" fmla="*/ 3198820 h 6852679"/>
              <a:gd name="connsiteX9991" fmla="*/ 11601410 w 12157697"/>
              <a:gd name="connsiteY9991" fmla="*/ 3174174 h 6852679"/>
              <a:gd name="connsiteX9992" fmla="*/ 11609473 w 12157697"/>
              <a:gd name="connsiteY9992" fmla="*/ 3166318 h 6852679"/>
              <a:gd name="connsiteX9993" fmla="*/ 11601368 w 12157697"/>
              <a:gd name="connsiteY9993" fmla="*/ 3157964 h 6852679"/>
              <a:gd name="connsiteX9994" fmla="*/ 11621028 w 12157697"/>
              <a:gd name="connsiteY9994" fmla="*/ 3138844 h 6852679"/>
              <a:gd name="connsiteX9995" fmla="*/ 11629133 w 12157697"/>
              <a:gd name="connsiteY9995" fmla="*/ 3147199 h 6852679"/>
              <a:gd name="connsiteX9996" fmla="*/ 11685160 w 12157697"/>
              <a:gd name="connsiteY9996" fmla="*/ 3092792 h 6852679"/>
              <a:gd name="connsiteX9997" fmla="*/ 11689234 w 12157697"/>
              <a:gd name="connsiteY9997" fmla="*/ 3088843 h 6852679"/>
              <a:gd name="connsiteX9998" fmla="*/ 11681129 w 12157697"/>
              <a:gd name="connsiteY9998" fmla="*/ 3080489 h 6852679"/>
              <a:gd name="connsiteX9999" fmla="*/ 11700830 w 12157697"/>
              <a:gd name="connsiteY9999" fmla="*/ 3061369 h 6852679"/>
              <a:gd name="connsiteX10000" fmla="*/ 11708935 w 12157697"/>
              <a:gd name="connsiteY10000" fmla="*/ 3069724 h 6852679"/>
              <a:gd name="connsiteX10001" fmla="*/ 11818663 w 12157697"/>
              <a:gd name="connsiteY10001" fmla="*/ 2963073 h 6852679"/>
              <a:gd name="connsiteX10002" fmla="*/ 11820117 w 12157697"/>
              <a:gd name="connsiteY10002" fmla="*/ 2962490 h 6852679"/>
              <a:gd name="connsiteX10003" fmla="*/ 11899047 w 12157697"/>
              <a:gd name="connsiteY10003" fmla="*/ 2962490 h 6852679"/>
              <a:gd name="connsiteX10004" fmla="*/ 11928474 w 12157697"/>
              <a:gd name="connsiteY10004" fmla="*/ 2933894 h 6852679"/>
              <a:gd name="connsiteX10005" fmla="*/ 11920369 w 12157697"/>
              <a:gd name="connsiteY10005" fmla="*/ 2925540 h 6852679"/>
              <a:gd name="connsiteX10006" fmla="*/ 11940029 w 12157697"/>
              <a:gd name="connsiteY10006" fmla="*/ 2906420 h 6852679"/>
              <a:gd name="connsiteX10007" fmla="*/ 11959148 w 12157697"/>
              <a:gd name="connsiteY10007" fmla="*/ 2926080 h 6852679"/>
              <a:gd name="connsiteX10008" fmla="*/ 11939488 w 12157697"/>
              <a:gd name="connsiteY10008" fmla="*/ 2945199 h 6852679"/>
              <a:gd name="connsiteX10009" fmla="*/ 11931383 w 12157697"/>
              <a:gd name="connsiteY10009" fmla="*/ 2936845 h 6852679"/>
              <a:gd name="connsiteX10010" fmla="*/ 11901375 w 12157697"/>
              <a:gd name="connsiteY10010" fmla="*/ 2966023 h 6852679"/>
              <a:gd name="connsiteX10011" fmla="*/ 11899919 w 12157697"/>
              <a:gd name="connsiteY10011" fmla="*/ 2966604 h 6852679"/>
              <a:gd name="connsiteX10012" fmla="*/ 11820990 w 12157697"/>
              <a:gd name="connsiteY10012" fmla="*/ 2966604 h 6852679"/>
              <a:gd name="connsiteX10013" fmla="*/ 11711886 w 12157697"/>
              <a:gd name="connsiteY10013" fmla="*/ 3072633 h 6852679"/>
              <a:gd name="connsiteX10014" fmla="*/ 11719991 w 12157697"/>
              <a:gd name="connsiteY10014" fmla="*/ 3080988 h 6852679"/>
              <a:gd name="connsiteX10015" fmla="*/ 11700290 w 12157697"/>
              <a:gd name="connsiteY10015" fmla="*/ 3100107 h 6852679"/>
              <a:gd name="connsiteX10016" fmla="*/ 11692184 w 12157697"/>
              <a:gd name="connsiteY10016" fmla="*/ 3091753 h 6852679"/>
              <a:gd name="connsiteX10017" fmla="*/ 11688694 w 12157697"/>
              <a:gd name="connsiteY10017" fmla="*/ 3095119 h 6852679"/>
              <a:gd name="connsiteX10018" fmla="*/ 11632084 w 12157697"/>
              <a:gd name="connsiteY10018" fmla="*/ 3150108 h 6852679"/>
              <a:gd name="connsiteX10019" fmla="*/ 11640188 w 12157697"/>
              <a:gd name="connsiteY10019" fmla="*/ 3158421 h 6852679"/>
              <a:gd name="connsiteX10020" fmla="*/ 11620529 w 12157697"/>
              <a:gd name="connsiteY10020" fmla="*/ 3177540 h 6852679"/>
              <a:gd name="connsiteX10021" fmla="*/ 11612424 w 12157697"/>
              <a:gd name="connsiteY10021" fmla="*/ 3169186 h 6852679"/>
              <a:gd name="connsiteX10022" fmla="*/ 11580960 w 12157697"/>
              <a:gd name="connsiteY10022" fmla="*/ 3199776 h 6852679"/>
              <a:gd name="connsiteX10023" fmla="*/ 11561342 w 12157697"/>
              <a:gd name="connsiteY10023" fmla="*/ 3218854 h 6852679"/>
              <a:gd name="connsiteX10024" fmla="*/ 11520361 w 12157697"/>
              <a:gd name="connsiteY10024" fmla="*/ 3258631 h 6852679"/>
              <a:gd name="connsiteX10025" fmla="*/ 11514916 w 12157697"/>
              <a:gd name="connsiteY10025" fmla="*/ 3263909 h 6852679"/>
              <a:gd name="connsiteX10026" fmla="*/ 11514916 w 12157697"/>
              <a:gd name="connsiteY10026" fmla="*/ 3288058 h 6852679"/>
              <a:gd name="connsiteX10027" fmla="*/ 11487483 w 12157697"/>
              <a:gd name="connsiteY10027" fmla="*/ 3288058 h 6852679"/>
              <a:gd name="connsiteX10028" fmla="*/ 11487483 w 12157697"/>
              <a:gd name="connsiteY10028" fmla="*/ 3276420 h 6852679"/>
              <a:gd name="connsiteX10029" fmla="*/ 10637798 w 12157697"/>
              <a:gd name="connsiteY10029" fmla="*/ 3276420 h 6852679"/>
              <a:gd name="connsiteX10030" fmla="*/ 10637798 w 12157697"/>
              <a:gd name="connsiteY10030" fmla="*/ 3288058 h 6852679"/>
              <a:gd name="connsiteX10031" fmla="*/ 10610367 w 12157697"/>
              <a:gd name="connsiteY10031" fmla="*/ 3288058 h 6852679"/>
              <a:gd name="connsiteX10032" fmla="*/ 10610367 w 12157697"/>
              <a:gd name="connsiteY10032" fmla="*/ 3276420 h 6852679"/>
              <a:gd name="connsiteX10033" fmla="*/ 10558121 w 12157697"/>
              <a:gd name="connsiteY10033" fmla="*/ 3276420 h 6852679"/>
              <a:gd name="connsiteX10034" fmla="*/ 10558121 w 12157697"/>
              <a:gd name="connsiteY10034" fmla="*/ 3288058 h 6852679"/>
              <a:gd name="connsiteX10035" fmla="*/ 10530689 w 12157697"/>
              <a:gd name="connsiteY10035" fmla="*/ 3288058 h 6852679"/>
              <a:gd name="connsiteX10036" fmla="*/ 10530689 w 12157697"/>
              <a:gd name="connsiteY10036" fmla="*/ 3276420 h 6852679"/>
              <a:gd name="connsiteX10037" fmla="*/ 10478361 w 12157697"/>
              <a:gd name="connsiteY10037" fmla="*/ 3276420 h 6852679"/>
              <a:gd name="connsiteX10038" fmla="*/ 10478361 w 12157697"/>
              <a:gd name="connsiteY10038" fmla="*/ 3288058 h 6852679"/>
              <a:gd name="connsiteX10039" fmla="*/ 10466723 w 12157697"/>
              <a:gd name="connsiteY10039" fmla="*/ 3288058 h 6852679"/>
              <a:gd name="connsiteX10040" fmla="*/ 10466723 w 12157697"/>
              <a:gd name="connsiteY10040" fmla="*/ 3349738 h 6852679"/>
              <a:gd name="connsiteX10041" fmla="*/ 10530689 w 12157697"/>
              <a:gd name="connsiteY10041" fmla="*/ 3349738 h 6852679"/>
              <a:gd name="connsiteX10042" fmla="*/ 10530689 w 12157697"/>
              <a:gd name="connsiteY10042" fmla="*/ 3338101 h 6852679"/>
              <a:gd name="connsiteX10043" fmla="*/ 10558121 w 12157697"/>
              <a:gd name="connsiteY10043" fmla="*/ 3338101 h 6852679"/>
              <a:gd name="connsiteX10044" fmla="*/ 10558121 w 12157697"/>
              <a:gd name="connsiteY10044" fmla="*/ 3349738 h 6852679"/>
              <a:gd name="connsiteX10045" fmla="*/ 11248327 w 12157697"/>
              <a:gd name="connsiteY10045" fmla="*/ 3349738 h 6852679"/>
              <a:gd name="connsiteX10046" fmla="*/ 11248327 w 12157697"/>
              <a:gd name="connsiteY10046" fmla="*/ 3338101 h 6852679"/>
              <a:gd name="connsiteX10047" fmla="*/ 11275759 w 12157697"/>
              <a:gd name="connsiteY10047" fmla="*/ 3338101 h 6852679"/>
              <a:gd name="connsiteX10048" fmla="*/ 11275759 w 12157697"/>
              <a:gd name="connsiteY10048" fmla="*/ 3349738 h 6852679"/>
              <a:gd name="connsiteX10049" fmla="*/ 11580129 w 12157697"/>
              <a:gd name="connsiteY10049" fmla="*/ 3349738 h 6852679"/>
              <a:gd name="connsiteX10050" fmla="*/ 11605774 w 12157697"/>
              <a:gd name="connsiteY10050" fmla="*/ 3324800 h 6852679"/>
              <a:gd name="connsiteX10051" fmla="*/ 11743641 w 12157697"/>
              <a:gd name="connsiteY10051" fmla="*/ 3190882 h 6852679"/>
              <a:gd name="connsiteX10052" fmla="*/ 11888614 w 12157697"/>
              <a:gd name="connsiteY10052" fmla="*/ 3050023 h 6852679"/>
              <a:gd name="connsiteX10053" fmla="*/ 11880510 w 12157697"/>
              <a:gd name="connsiteY10053" fmla="*/ 3041668 h 6852679"/>
              <a:gd name="connsiteX10054" fmla="*/ 11900169 w 12157697"/>
              <a:gd name="connsiteY10054" fmla="*/ 3022549 h 6852679"/>
              <a:gd name="connsiteX10055" fmla="*/ 11908274 w 12157697"/>
              <a:gd name="connsiteY10055" fmla="*/ 3030903 h 6852679"/>
              <a:gd name="connsiteX10056" fmla="*/ 12050754 w 12157697"/>
              <a:gd name="connsiteY10056" fmla="*/ 2892496 h 6852679"/>
              <a:gd name="connsiteX10057" fmla="*/ 12057280 w 12157697"/>
              <a:gd name="connsiteY10057" fmla="*/ 2886137 h 6852679"/>
              <a:gd name="connsiteX10058" fmla="*/ 12057280 w 12157697"/>
              <a:gd name="connsiteY10058" fmla="*/ 2823253 h 6852679"/>
              <a:gd name="connsiteX10059" fmla="*/ 12045642 w 12157697"/>
              <a:gd name="connsiteY10059" fmla="*/ 2823253 h 6852679"/>
              <a:gd name="connsiteX10060" fmla="*/ 12045642 w 12157697"/>
              <a:gd name="connsiteY10060" fmla="*/ 2795819 h 6852679"/>
              <a:gd name="connsiteX10061" fmla="*/ 12073074 w 12157697"/>
              <a:gd name="connsiteY10061" fmla="*/ 2795819 h 6852679"/>
              <a:gd name="connsiteX10062" fmla="*/ 12073074 w 12157697"/>
              <a:gd name="connsiteY10062" fmla="*/ 2823253 h 6852679"/>
              <a:gd name="connsiteX10063" fmla="*/ 12061436 w 12157697"/>
              <a:gd name="connsiteY10063" fmla="*/ 2823253 h 6852679"/>
              <a:gd name="connsiteX10064" fmla="*/ 12061436 w 12157697"/>
              <a:gd name="connsiteY10064" fmla="*/ 2882106 h 6852679"/>
              <a:gd name="connsiteX10065" fmla="*/ 12137040 w 12157697"/>
              <a:gd name="connsiteY10065" fmla="*/ 2808663 h 6852679"/>
              <a:gd name="connsiteX10066" fmla="*/ 12137040 w 12157697"/>
              <a:gd name="connsiteY10066" fmla="*/ 2513395 h 6852679"/>
              <a:gd name="connsiteX10067" fmla="*/ 12125402 w 12157697"/>
              <a:gd name="connsiteY10067" fmla="*/ 2513395 h 6852679"/>
              <a:gd name="connsiteX10068" fmla="*/ 12125402 w 12157697"/>
              <a:gd name="connsiteY10068" fmla="*/ 2485963 h 6852679"/>
              <a:gd name="connsiteX10069" fmla="*/ 12152835 w 12157697"/>
              <a:gd name="connsiteY10069" fmla="*/ 2485963 h 6852679"/>
              <a:gd name="connsiteX10070" fmla="*/ 12152835 w 12157697"/>
              <a:gd name="connsiteY10070" fmla="*/ 2513395 h 6852679"/>
              <a:gd name="connsiteX10071" fmla="*/ 12141197 w 12157697"/>
              <a:gd name="connsiteY10071" fmla="*/ 2513395 h 6852679"/>
              <a:gd name="connsiteX10072" fmla="*/ 12141197 w 12157697"/>
              <a:gd name="connsiteY10072" fmla="*/ 2809536 h 6852679"/>
              <a:gd name="connsiteX10073" fmla="*/ 12140573 w 12157697"/>
              <a:gd name="connsiteY10073" fmla="*/ 2811032 h 6852679"/>
              <a:gd name="connsiteX10074" fmla="*/ 12049881 w 12157697"/>
              <a:gd name="connsiteY10074" fmla="*/ 2899105 h 6852679"/>
              <a:gd name="connsiteX10075" fmla="*/ 11911184 w 12157697"/>
              <a:gd name="connsiteY10075" fmla="*/ 3033896 h 6852679"/>
              <a:gd name="connsiteX10076" fmla="*/ 11919289 w 12157697"/>
              <a:gd name="connsiteY10076" fmla="*/ 3042250 h 6852679"/>
              <a:gd name="connsiteX10077" fmla="*/ 11899629 w 12157697"/>
              <a:gd name="connsiteY10077" fmla="*/ 3061369 h 6852679"/>
              <a:gd name="connsiteX10078" fmla="*/ 11891524 w 12157697"/>
              <a:gd name="connsiteY10078" fmla="*/ 3053015 h 6852679"/>
              <a:gd name="connsiteX10079" fmla="*/ 11791979 w 12157697"/>
              <a:gd name="connsiteY10079" fmla="*/ 3149734 h 6852679"/>
              <a:gd name="connsiteX10080" fmla="*/ 11642974 w 12157697"/>
              <a:gd name="connsiteY10080" fmla="*/ 3294500 h 6852679"/>
              <a:gd name="connsiteX10081" fmla="*/ 11589273 w 12157697"/>
              <a:gd name="connsiteY10081" fmla="*/ 3346662 h 6852679"/>
              <a:gd name="connsiteX10082" fmla="*/ 11582415 w 12157697"/>
              <a:gd name="connsiteY10082" fmla="*/ 3353312 h 6852679"/>
              <a:gd name="connsiteX10083" fmla="*/ 11580960 w 12157697"/>
              <a:gd name="connsiteY10083" fmla="*/ 3353894 h 6852679"/>
              <a:gd name="connsiteX10084" fmla="*/ 11275759 w 12157697"/>
              <a:gd name="connsiteY10084" fmla="*/ 3353894 h 6852679"/>
              <a:gd name="connsiteX10085" fmla="*/ 11275759 w 12157697"/>
              <a:gd name="connsiteY10085" fmla="*/ 3365532 h 6852679"/>
              <a:gd name="connsiteX10086" fmla="*/ 11248327 w 12157697"/>
              <a:gd name="connsiteY10086" fmla="*/ 3365532 h 6852679"/>
              <a:gd name="connsiteX10087" fmla="*/ 11248327 w 12157697"/>
              <a:gd name="connsiteY10087" fmla="*/ 3353894 h 6852679"/>
              <a:gd name="connsiteX10088" fmla="*/ 10558121 w 12157697"/>
              <a:gd name="connsiteY10088" fmla="*/ 3353894 h 6852679"/>
              <a:gd name="connsiteX10089" fmla="*/ 10558121 w 12157697"/>
              <a:gd name="connsiteY10089" fmla="*/ 3365532 h 6852679"/>
              <a:gd name="connsiteX10090" fmla="*/ 10530689 w 12157697"/>
              <a:gd name="connsiteY10090" fmla="*/ 3365532 h 6852679"/>
              <a:gd name="connsiteX10091" fmla="*/ 10530689 w 12157697"/>
              <a:gd name="connsiteY10091" fmla="*/ 3353894 h 6852679"/>
              <a:gd name="connsiteX10092" fmla="*/ 10466723 w 12157697"/>
              <a:gd name="connsiteY10092" fmla="*/ 3353894 h 6852679"/>
              <a:gd name="connsiteX10093" fmla="*/ 10466723 w 12157697"/>
              <a:gd name="connsiteY10093" fmla="*/ 3415575 h 6852679"/>
              <a:gd name="connsiteX10094" fmla="*/ 10478361 w 12157697"/>
              <a:gd name="connsiteY10094" fmla="*/ 3415575 h 6852679"/>
              <a:gd name="connsiteX10095" fmla="*/ 10478361 w 12157697"/>
              <a:gd name="connsiteY10095" fmla="*/ 3427213 h 6852679"/>
              <a:gd name="connsiteX10096" fmla="*/ 10530689 w 12157697"/>
              <a:gd name="connsiteY10096" fmla="*/ 3427213 h 6852679"/>
              <a:gd name="connsiteX10097" fmla="*/ 10530689 w 12157697"/>
              <a:gd name="connsiteY10097" fmla="*/ 3415575 h 6852679"/>
              <a:gd name="connsiteX10098" fmla="*/ 10558121 w 12157697"/>
              <a:gd name="connsiteY10098" fmla="*/ 3415575 h 6852679"/>
              <a:gd name="connsiteX10099" fmla="*/ 10558121 w 12157697"/>
              <a:gd name="connsiteY10099" fmla="*/ 3427213 h 6852679"/>
              <a:gd name="connsiteX10100" fmla="*/ 11009087 w 12157697"/>
              <a:gd name="connsiteY10100" fmla="*/ 3427213 h 6852679"/>
              <a:gd name="connsiteX10101" fmla="*/ 11009087 w 12157697"/>
              <a:gd name="connsiteY10101" fmla="*/ 3415575 h 6852679"/>
              <a:gd name="connsiteX10102" fmla="*/ 11036518 w 12157697"/>
              <a:gd name="connsiteY10102" fmla="*/ 3415575 h 6852679"/>
              <a:gd name="connsiteX10103" fmla="*/ 11036518 w 12157697"/>
              <a:gd name="connsiteY10103" fmla="*/ 3443007 h 6852679"/>
              <a:gd name="connsiteX10104" fmla="*/ 11009087 w 12157697"/>
              <a:gd name="connsiteY10104" fmla="*/ 3443007 h 6852679"/>
              <a:gd name="connsiteX10105" fmla="*/ 11009087 w 12157697"/>
              <a:gd name="connsiteY10105" fmla="*/ 3431369 h 6852679"/>
              <a:gd name="connsiteX10106" fmla="*/ 10558121 w 12157697"/>
              <a:gd name="connsiteY10106" fmla="*/ 3431369 h 6852679"/>
              <a:gd name="connsiteX10107" fmla="*/ 10558121 w 12157697"/>
              <a:gd name="connsiteY10107" fmla="*/ 3443007 h 6852679"/>
              <a:gd name="connsiteX10108" fmla="*/ 10530689 w 12157697"/>
              <a:gd name="connsiteY10108" fmla="*/ 3443007 h 6852679"/>
              <a:gd name="connsiteX10109" fmla="*/ 10530689 w 12157697"/>
              <a:gd name="connsiteY10109" fmla="*/ 3431369 h 6852679"/>
              <a:gd name="connsiteX10110" fmla="*/ 10478361 w 12157697"/>
              <a:gd name="connsiteY10110" fmla="*/ 3431369 h 6852679"/>
              <a:gd name="connsiteX10111" fmla="*/ 10478361 w 12157697"/>
              <a:gd name="connsiteY10111" fmla="*/ 3443007 h 6852679"/>
              <a:gd name="connsiteX10112" fmla="*/ 10466723 w 12157697"/>
              <a:gd name="connsiteY10112" fmla="*/ 3443007 h 6852679"/>
              <a:gd name="connsiteX10113" fmla="*/ 10466723 w 12157697"/>
              <a:gd name="connsiteY10113" fmla="*/ 3504687 h 6852679"/>
              <a:gd name="connsiteX10114" fmla="*/ 10530689 w 12157697"/>
              <a:gd name="connsiteY10114" fmla="*/ 3504687 h 6852679"/>
              <a:gd name="connsiteX10115" fmla="*/ 10530689 w 12157697"/>
              <a:gd name="connsiteY10115" fmla="*/ 3493049 h 6852679"/>
              <a:gd name="connsiteX10116" fmla="*/ 10558121 w 12157697"/>
              <a:gd name="connsiteY10116" fmla="*/ 3493049 h 6852679"/>
              <a:gd name="connsiteX10117" fmla="*/ 10558121 w 12157697"/>
              <a:gd name="connsiteY10117" fmla="*/ 3504687 h 6852679"/>
              <a:gd name="connsiteX10118" fmla="*/ 10929368 w 12157697"/>
              <a:gd name="connsiteY10118" fmla="*/ 3504687 h 6852679"/>
              <a:gd name="connsiteX10119" fmla="*/ 10929368 w 12157697"/>
              <a:gd name="connsiteY10119" fmla="*/ 3493049 h 6852679"/>
              <a:gd name="connsiteX10120" fmla="*/ 10956799 w 12157697"/>
              <a:gd name="connsiteY10120" fmla="*/ 3493049 h 6852679"/>
              <a:gd name="connsiteX10121" fmla="*/ 10956799 w 12157697"/>
              <a:gd name="connsiteY10121" fmla="*/ 3504687 h 6852679"/>
              <a:gd name="connsiteX10122" fmla="*/ 11088847 w 12157697"/>
              <a:gd name="connsiteY10122" fmla="*/ 3504687 h 6852679"/>
              <a:gd name="connsiteX10123" fmla="*/ 11088847 w 12157697"/>
              <a:gd name="connsiteY10123" fmla="*/ 3493049 h 6852679"/>
              <a:gd name="connsiteX10124" fmla="*/ 11116279 w 12157697"/>
              <a:gd name="connsiteY10124" fmla="*/ 3493049 h 6852679"/>
              <a:gd name="connsiteX10125" fmla="*/ 11116279 w 12157697"/>
              <a:gd name="connsiteY10125" fmla="*/ 3504687 h 6852679"/>
              <a:gd name="connsiteX10126" fmla="*/ 11567245 w 12157697"/>
              <a:gd name="connsiteY10126" fmla="*/ 3504687 h 6852679"/>
              <a:gd name="connsiteX10127" fmla="*/ 11567245 w 12157697"/>
              <a:gd name="connsiteY10127" fmla="*/ 3493049 h 6852679"/>
              <a:gd name="connsiteX10128" fmla="*/ 11594676 w 12157697"/>
              <a:gd name="connsiteY10128" fmla="*/ 3493049 h 6852679"/>
              <a:gd name="connsiteX10129" fmla="*/ 11594676 w 12157697"/>
              <a:gd name="connsiteY10129" fmla="*/ 3504687 h 6852679"/>
              <a:gd name="connsiteX10130" fmla="*/ 11659807 w 12157697"/>
              <a:gd name="connsiteY10130" fmla="*/ 3504687 h 6852679"/>
              <a:gd name="connsiteX10131" fmla="*/ 11662300 w 12157697"/>
              <a:gd name="connsiteY10131" fmla="*/ 3502235 h 6852679"/>
              <a:gd name="connsiteX10132" fmla="*/ 11729093 w 12157697"/>
              <a:gd name="connsiteY10132" fmla="*/ 3437354 h 6852679"/>
              <a:gd name="connsiteX10133" fmla="*/ 11720989 w 12157697"/>
              <a:gd name="connsiteY10133" fmla="*/ 3429000 h 6852679"/>
              <a:gd name="connsiteX10134" fmla="*/ 11740648 w 12157697"/>
              <a:gd name="connsiteY10134" fmla="*/ 3409881 h 6852679"/>
              <a:gd name="connsiteX10135" fmla="*/ 11748753 w 12157697"/>
              <a:gd name="connsiteY10135" fmla="*/ 3418235 h 6852679"/>
              <a:gd name="connsiteX10136" fmla="*/ 11749958 w 12157697"/>
              <a:gd name="connsiteY10136" fmla="*/ 3417071 h 6852679"/>
              <a:gd name="connsiteX10137" fmla="*/ 11758396 w 12157697"/>
              <a:gd name="connsiteY10137" fmla="*/ 3408883 h 6852679"/>
              <a:gd name="connsiteX10138" fmla="*/ 11818580 w 12157697"/>
              <a:gd name="connsiteY10138" fmla="*/ 3350362 h 6852679"/>
              <a:gd name="connsiteX10139" fmla="*/ 11818663 w 12157697"/>
              <a:gd name="connsiteY10139" fmla="*/ 3350320 h 6852679"/>
              <a:gd name="connsiteX10140" fmla="*/ 11978101 w 12157697"/>
              <a:gd name="connsiteY10140" fmla="*/ 3195454 h 6852679"/>
              <a:gd name="connsiteX10141" fmla="*/ 11979556 w 12157697"/>
              <a:gd name="connsiteY10141" fmla="*/ 3194872 h 6852679"/>
              <a:gd name="connsiteX10142" fmla="*/ 12058402 w 12157697"/>
              <a:gd name="connsiteY10142" fmla="*/ 3194872 h 6852679"/>
              <a:gd name="connsiteX10143" fmla="*/ 12087829 w 12157697"/>
              <a:gd name="connsiteY10143" fmla="*/ 3166276 h 6852679"/>
              <a:gd name="connsiteX10144" fmla="*/ 12079724 w 12157697"/>
              <a:gd name="connsiteY10144" fmla="*/ 3157922 h 6852679"/>
              <a:gd name="connsiteX10145" fmla="*/ 12099384 w 12157697"/>
              <a:gd name="connsiteY10145" fmla="*/ 3138803 h 6852679"/>
              <a:gd name="connsiteX10146" fmla="*/ 12118503 w 12157697"/>
              <a:gd name="connsiteY10146" fmla="*/ 3158462 h 6852679"/>
              <a:gd name="connsiteX10147" fmla="*/ 12098843 w 12157697"/>
              <a:gd name="connsiteY10147" fmla="*/ 3177582 h 6852679"/>
              <a:gd name="connsiteX10148" fmla="*/ 12090739 w 12157697"/>
              <a:gd name="connsiteY10148" fmla="*/ 3169227 h 6852679"/>
              <a:gd name="connsiteX10149" fmla="*/ 12064387 w 12157697"/>
              <a:gd name="connsiteY10149" fmla="*/ 3194830 h 6852679"/>
              <a:gd name="connsiteX10150" fmla="*/ 12125320 w 12157697"/>
              <a:gd name="connsiteY10150" fmla="*/ 3194830 h 6852679"/>
              <a:gd name="connsiteX10151" fmla="*/ 12125320 w 12157697"/>
              <a:gd name="connsiteY10151" fmla="*/ 3183193 h 6852679"/>
              <a:gd name="connsiteX10152" fmla="*/ 12152751 w 12157697"/>
              <a:gd name="connsiteY10152" fmla="*/ 3183193 h 6852679"/>
              <a:gd name="connsiteX10153" fmla="*/ 12152751 w 12157697"/>
              <a:gd name="connsiteY10153" fmla="*/ 3210625 h 6852679"/>
              <a:gd name="connsiteX10154" fmla="*/ 12125320 w 12157697"/>
              <a:gd name="connsiteY10154" fmla="*/ 3210625 h 6852679"/>
              <a:gd name="connsiteX10155" fmla="*/ 12125320 w 12157697"/>
              <a:gd name="connsiteY10155" fmla="*/ 3198987 h 6852679"/>
              <a:gd name="connsiteX10156" fmla="*/ 11980429 w 12157697"/>
              <a:gd name="connsiteY10156" fmla="*/ 3198987 h 6852679"/>
              <a:gd name="connsiteX10157" fmla="*/ 11904908 w 12157697"/>
              <a:gd name="connsiteY10157" fmla="*/ 3272305 h 6852679"/>
              <a:gd name="connsiteX10158" fmla="*/ 12125320 w 12157697"/>
              <a:gd name="connsiteY10158" fmla="*/ 3272305 h 6852679"/>
              <a:gd name="connsiteX10159" fmla="*/ 12125320 w 12157697"/>
              <a:gd name="connsiteY10159" fmla="*/ 3260667 h 6852679"/>
              <a:gd name="connsiteX10160" fmla="*/ 12152751 w 12157697"/>
              <a:gd name="connsiteY10160" fmla="*/ 3260667 h 6852679"/>
              <a:gd name="connsiteX10161" fmla="*/ 12152751 w 12157697"/>
              <a:gd name="connsiteY10161" fmla="*/ 3288099 h 6852679"/>
              <a:gd name="connsiteX10162" fmla="*/ 12125320 w 12157697"/>
              <a:gd name="connsiteY10162" fmla="*/ 3288099 h 6852679"/>
              <a:gd name="connsiteX10163" fmla="*/ 12125320 w 12157697"/>
              <a:gd name="connsiteY10163" fmla="*/ 3276462 h 6852679"/>
              <a:gd name="connsiteX10164" fmla="*/ 11900627 w 12157697"/>
              <a:gd name="connsiteY10164" fmla="*/ 3276462 h 6852679"/>
              <a:gd name="connsiteX10165" fmla="*/ 11825188 w 12157697"/>
              <a:gd name="connsiteY10165" fmla="*/ 3349780 h 6852679"/>
              <a:gd name="connsiteX10166" fmla="*/ 12058402 w 12157697"/>
              <a:gd name="connsiteY10166" fmla="*/ 3349780 h 6852679"/>
              <a:gd name="connsiteX10167" fmla="*/ 12087829 w 12157697"/>
              <a:gd name="connsiteY10167" fmla="*/ 3321184 h 6852679"/>
              <a:gd name="connsiteX10168" fmla="*/ 12079724 w 12157697"/>
              <a:gd name="connsiteY10168" fmla="*/ 3312830 h 6852679"/>
              <a:gd name="connsiteX10169" fmla="*/ 12099384 w 12157697"/>
              <a:gd name="connsiteY10169" fmla="*/ 3293710 h 6852679"/>
              <a:gd name="connsiteX10170" fmla="*/ 12118503 w 12157697"/>
              <a:gd name="connsiteY10170" fmla="*/ 3313370 h 6852679"/>
              <a:gd name="connsiteX10171" fmla="*/ 12098843 w 12157697"/>
              <a:gd name="connsiteY10171" fmla="*/ 3332489 h 6852679"/>
              <a:gd name="connsiteX10172" fmla="*/ 12090739 w 12157697"/>
              <a:gd name="connsiteY10172" fmla="*/ 3324135 h 6852679"/>
              <a:gd name="connsiteX10173" fmla="*/ 12060730 w 12157697"/>
              <a:gd name="connsiteY10173" fmla="*/ 3353312 h 6852679"/>
              <a:gd name="connsiteX10174" fmla="*/ 12059275 w 12157697"/>
              <a:gd name="connsiteY10174" fmla="*/ 3353894 h 6852679"/>
              <a:gd name="connsiteX10175" fmla="*/ 11820908 w 12157697"/>
              <a:gd name="connsiteY10175" fmla="*/ 3353894 h 6852679"/>
              <a:gd name="connsiteX10176" fmla="*/ 11766501 w 12157697"/>
              <a:gd name="connsiteY10176" fmla="*/ 3406763 h 6852679"/>
              <a:gd name="connsiteX10177" fmla="*/ 11751621 w 12157697"/>
              <a:gd name="connsiteY10177" fmla="*/ 3421228 h 6852679"/>
              <a:gd name="connsiteX10178" fmla="*/ 11757440 w 12157697"/>
              <a:gd name="connsiteY10178" fmla="*/ 3427213 h 6852679"/>
              <a:gd name="connsiteX10179" fmla="*/ 12058402 w 12157697"/>
              <a:gd name="connsiteY10179" fmla="*/ 3427213 h 6852679"/>
              <a:gd name="connsiteX10180" fmla="*/ 12087829 w 12157697"/>
              <a:gd name="connsiteY10180" fmla="*/ 3398618 h 6852679"/>
              <a:gd name="connsiteX10181" fmla="*/ 12079724 w 12157697"/>
              <a:gd name="connsiteY10181" fmla="*/ 3390263 h 6852679"/>
              <a:gd name="connsiteX10182" fmla="*/ 12099384 w 12157697"/>
              <a:gd name="connsiteY10182" fmla="*/ 3371143 h 6852679"/>
              <a:gd name="connsiteX10183" fmla="*/ 12118503 w 12157697"/>
              <a:gd name="connsiteY10183" fmla="*/ 3390804 h 6852679"/>
              <a:gd name="connsiteX10184" fmla="*/ 12098843 w 12157697"/>
              <a:gd name="connsiteY10184" fmla="*/ 3409922 h 6852679"/>
              <a:gd name="connsiteX10185" fmla="*/ 12090739 w 12157697"/>
              <a:gd name="connsiteY10185" fmla="*/ 3401568 h 6852679"/>
              <a:gd name="connsiteX10186" fmla="*/ 12060730 w 12157697"/>
              <a:gd name="connsiteY10186" fmla="*/ 3430746 h 6852679"/>
              <a:gd name="connsiteX10187" fmla="*/ 12059275 w 12157697"/>
              <a:gd name="connsiteY10187" fmla="*/ 3431327 h 6852679"/>
              <a:gd name="connsiteX10188" fmla="*/ 11757897 w 12157697"/>
              <a:gd name="connsiteY10188" fmla="*/ 3431327 h 6852679"/>
              <a:gd name="connsiteX10189" fmla="*/ 11740066 w 12157697"/>
              <a:gd name="connsiteY10189" fmla="*/ 3448659 h 6852679"/>
              <a:gd name="connsiteX10190" fmla="*/ 11731961 w 12157697"/>
              <a:gd name="connsiteY10190" fmla="*/ 3440305 h 6852679"/>
              <a:gd name="connsiteX10191" fmla="*/ 11724023 w 12157697"/>
              <a:gd name="connsiteY10191" fmla="*/ 3448036 h 6852679"/>
              <a:gd name="connsiteX10192" fmla="*/ 11722111 w 12157697"/>
              <a:gd name="connsiteY10192" fmla="*/ 3449865 h 6852679"/>
              <a:gd name="connsiteX10193" fmla="*/ 11691022 w 12157697"/>
              <a:gd name="connsiteY10193" fmla="*/ 3480082 h 6852679"/>
              <a:gd name="connsiteX10194" fmla="*/ 11680506 w 12157697"/>
              <a:gd name="connsiteY10194" fmla="*/ 3490306 h 6852679"/>
              <a:gd name="connsiteX10195" fmla="*/ 11665709 w 12157697"/>
              <a:gd name="connsiteY10195" fmla="*/ 3504646 h 6852679"/>
              <a:gd name="connsiteX10196" fmla="*/ 11726641 w 12157697"/>
              <a:gd name="connsiteY10196" fmla="*/ 3504646 h 6852679"/>
              <a:gd name="connsiteX10197" fmla="*/ 11726641 w 12157697"/>
              <a:gd name="connsiteY10197" fmla="*/ 3493008 h 6852679"/>
              <a:gd name="connsiteX10198" fmla="*/ 11754073 w 12157697"/>
              <a:gd name="connsiteY10198" fmla="*/ 3493008 h 6852679"/>
              <a:gd name="connsiteX10199" fmla="*/ 11754073 w 12157697"/>
              <a:gd name="connsiteY10199" fmla="*/ 3520440 h 6852679"/>
              <a:gd name="connsiteX10200" fmla="*/ 11726641 w 12157697"/>
              <a:gd name="connsiteY10200" fmla="*/ 3520440 h 6852679"/>
              <a:gd name="connsiteX10201" fmla="*/ 11726641 w 12157697"/>
              <a:gd name="connsiteY10201" fmla="*/ 3508802 h 6852679"/>
              <a:gd name="connsiteX10202" fmla="*/ 11594593 w 12157697"/>
              <a:gd name="connsiteY10202" fmla="*/ 3508802 h 6852679"/>
              <a:gd name="connsiteX10203" fmla="*/ 11594593 w 12157697"/>
              <a:gd name="connsiteY10203" fmla="*/ 3520440 h 6852679"/>
              <a:gd name="connsiteX10204" fmla="*/ 11567162 w 12157697"/>
              <a:gd name="connsiteY10204" fmla="*/ 3520440 h 6852679"/>
              <a:gd name="connsiteX10205" fmla="*/ 11567162 w 12157697"/>
              <a:gd name="connsiteY10205" fmla="*/ 3508802 h 6852679"/>
              <a:gd name="connsiteX10206" fmla="*/ 11116196 w 12157697"/>
              <a:gd name="connsiteY10206" fmla="*/ 3508802 h 6852679"/>
              <a:gd name="connsiteX10207" fmla="*/ 11116196 w 12157697"/>
              <a:gd name="connsiteY10207" fmla="*/ 3520440 h 6852679"/>
              <a:gd name="connsiteX10208" fmla="*/ 11088764 w 12157697"/>
              <a:gd name="connsiteY10208" fmla="*/ 3520440 h 6852679"/>
              <a:gd name="connsiteX10209" fmla="*/ 11088764 w 12157697"/>
              <a:gd name="connsiteY10209" fmla="*/ 3508802 h 6852679"/>
              <a:gd name="connsiteX10210" fmla="*/ 10956716 w 12157697"/>
              <a:gd name="connsiteY10210" fmla="*/ 3508802 h 6852679"/>
              <a:gd name="connsiteX10211" fmla="*/ 10956716 w 12157697"/>
              <a:gd name="connsiteY10211" fmla="*/ 3520440 h 6852679"/>
              <a:gd name="connsiteX10212" fmla="*/ 10929285 w 12157697"/>
              <a:gd name="connsiteY10212" fmla="*/ 3520440 h 6852679"/>
              <a:gd name="connsiteX10213" fmla="*/ 10929285 w 12157697"/>
              <a:gd name="connsiteY10213" fmla="*/ 3508802 h 6852679"/>
              <a:gd name="connsiteX10214" fmla="*/ 10558038 w 12157697"/>
              <a:gd name="connsiteY10214" fmla="*/ 3508802 h 6852679"/>
              <a:gd name="connsiteX10215" fmla="*/ 10558038 w 12157697"/>
              <a:gd name="connsiteY10215" fmla="*/ 3520440 h 6852679"/>
              <a:gd name="connsiteX10216" fmla="*/ 10530606 w 12157697"/>
              <a:gd name="connsiteY10216" fmla="*/ 3520440 h 6852679"/>
              <a:gd name="connsiteX10217" fmla="*/ 10530606 w 12157697"/>
              <a:gd name="connsiteY10217" fmla="*/ 3508802 h 6852679"/>
              <a:gd name="connsiteX10218" fmla="*/ 10465392 w 12157697"/>
              <a:gd name="connsiteY10218" fmla="*/ 3508802 h 6852679"/>
              <a:gd name="connsiteX10219" fmla="*/ 10446191 w 12157697"/>
              <a:gd name="connsiteY10219" fmla="*/ 3527464 h 6852679"/>
              <a:gd name="connsiteX10220" fmla="*/ 10446149 w 12157697"/>
              <a:gd name="connsiteY10220" fmla="*/ 3527506 h 6852679"/>
              <a:gd name="connsiteX10221" fmla="*/ 10434345 w 12157697"/>
              <a:gd name="connsiteY10221" fmla="*/ 3538977 h 6852679"/>
              <a:gd name="connsiteX10222" fmla="*/ 10389996 w 12157697"/>
              <a:gd name="connsiteY10222" fmla="*/ 3582079 h 6852679"/>
              <a:gd name="connsiteX10223" fmla="*/ 11487442 w 12157697"/>
              <a:gd name="connsiteY10223" fmla="*/ 3582079 h 6852679"/>
              <a:gd name="connsiteX10224" fmla="*/ 11487442 w 12157697"/>
              <a:gd name="connsiteY10224" fmla="*/ 3570441 h 6852679"/>
              <a:gd name="connsiteX10225" fmla="*/ 11514874 w 12157697"/>
              <a:gd name="connsiteY10225" fmla="*/ 3570441 h 6852679"/>
              <a:gd name="connsiteX10226" fmla="*/ 11514874 w 12157697"/>
              <a:gd name="connsiteY10226" fmla="*/ 3582079 h 6852679"/>
              <a:gd name="connsiteX10227" fmla="*/ 11806361 w 12157697"/>
              <a:gd name="connsiteY10227" fmla="*/ 3582079 h 6852679"/>
              <a:gd name="connsiteX10228" fmla="*/ 11806361 w 12157697"/>
              <a:gd name="connsiteY10228" fmla="*/ 3570441 h 6852679"/>
              <a:gd name="connsiteX10229" fmla="*/ 11833792 w 12157697"/>
              <a:gd name="connsiteY10229" fmla="*/ 3570441 h 6852679"/>
              <a:gd name="connsiteX10230" fmla="*/ 11833792 w 12157697"/>
              <a:gd name="connsiteY10230" fmla="*/ 3597873 h 6852679"/>
              <a:gd name="connsiteX10231" fmla="*/ 11806361 w 12157697"/>
              <a:gd name="connsiteY10231" fmla="*/ 3597873 h 6852679"/>
              <a:gd name="connsiteX10232" fmla="*/ 11806361 w 12157697"/>
              <a:gd name="connsiteY10232" fmla="*/ 3586235 h 6852679"/>
              <a:gd name="connsiteX10233" fmla="*/ 11514874 w 12157697"/>
              <a:gd name="connsiteY10233" fmla="*/ 3586235 h 6852679"/>
              <a:gd name="connsiteX10234" fmla="*/ 11514874 w 12157697"/>
              <a:gd name="connsiteY10234" fmla="*/ 3597873 h 6852679"/>
              <a:gd name="connsiteX10235" fmla="*/ 11487442 w 12157697"/>
              <a:gd name="connsiteY10235" fmla="*/ 3597873 h 6852679"/>
              <a:gd name="connsiteX10236" fmla="*/ 11487442 w 12157697"/>
              <a:gd name="connsiteY10236" fmla="*/ 3586235 h 6852679"/>
              <a:gd name="connsiteX10237" fmla="*/ 10385715 w 12157697"/>
              <a:gd name="connsiteY10237" fmla="*/ 3586235 h 6852679"/>
              <a:gd name="connsiteX10238" fmla="*/ 10348765 w 12157697"/>
              <a:gd name="connsiteY10238" fmla="*/ 3622146 h 6852679"/>
              <a:gd name="connsiteX10239" fmla="*/ 10330352 w 12157697"/>
              <a:gd name="connsiteY10239" fmla="*/ 3640019 h 6852679"/>
              <a:gd name="connsiteX10240" fmla="*/ 10329022 w 12157697"/>
              <a:gd name="connsiteY10240" fmla="*/ 3641307 h 6852679"/>
              <a:gd name="connsiteX10241" fmla="*/ 10321208 w 12157697"/>
              <a:gd name="connsiteY10241" fmla="*/ 3648872 h 6852679"/>
              <a:gd name="connsiteX10242" fmla="*/ 10310235 w 12157697"/>
              <a:gd name="connsiteY10242" fmla="*/ 3659553 h 6852679"/>
              <a:gd name="connsiteX10243" fmla="*/ 10371126 w 12157697"/>
              <a:gd name="connsiteY10243" fmla="*/ 3659553 h 6852679"/>
              <a:gd name="connsiteX10244" fmla="*/ 10371126 w 12157697"/>
              <a:gd name="connsiteY10244" fmla="*/ 3647916 h 6852679"/>
              <a:gd name="connsiteX10245" fmla="*/ 10398558 w 12157697"/>
              <a:gd name="connsiteY10245" fmla="*/ 3647916 h 6852679"/>
              <a:gd name="connsiteX10246" fmla="*/ 10398558 w 12157697"/>
              <a:gd name="connsiteY10246" fmla="*/ 3659553 h 6852679"/>
              <a:gd name="connsiteX10247" fmla="*/ 10610284 w 12157697"/>
              <a:gd name="connsiteY10247" fmla="*/ 3659553 h 6852679"/>
              <a:gd name="connsiteX10248" fmla="*/ 10610284 w 12157697"/>
              <a:gd name="connsiteY10248" fmla="*/ 3647916 h 6852679"/>
              <a:gd name="connsiteX10249" fmla="*/ 10637715 w 12157697"/>
              <a:gd name="connsiteY10249" fmla="*/ 3647916 h 6852679"/>
              <a:gd name="connsiteX10250" fmla="*/ 10637715 w 12157697"/>
              <a:gd name="connsiteY10250" fmla="*/ 3659553 h 6852679"/>
              <a:gd name="connsiteX10251" fmla="*/ 11659724 w 12157697"/>
              <a:gd name="connsiteY10251" fmla="*/ 3659553 h 6852679"/>
              <a:gd name="connsiteX10252" fmla="*/ 11689192 w 12157697"/>
              <a:gd name="connsiteY10252" fmla="*/ 3630958 h 6852679"/>
              <a:gd name="connsiteX10253" fmla="*/ 11681087 w 12157697"/>
              <a:gd name="connsiteY10253" fmla="*/ 3622603 h 6852679"/>
              <a:gd name="connsiteX10254" fmla="*/ 11700788 w 12157697"/>
              <a:gd name="connsiteY10254" fmla="*/ 3603484 h 6852679"/>
              <a:gd name="connsiteX10255" fmla="*/ 11719908 w 12157697"/>
              <a:gd name="connsiteY10255" fmla="*/ 3623185 h 6852679"/>
              <a:gd name="connsiteX10256" fmla="*/ 11700207 w 12157697"/>
              <a:gd name="connsiteY10256" fmla="*/ 3642305 h 6852679"/>
              <a:gd name="connsiteX10257" fmla="*/ 11692101 w 12157697"/>
              <a:gd name="connsiteY10257" fmla="*/ 3633950 h 6852679"/>
              <a:gd name="connsiteX10258" fmla="*/ 11662009 w 12157697"/>
              <a:gd name="connsiteY10258" fmla="*/ 3663128 h 6852679"/>
              <a:gd name="connsiteX10259" fmla="*/ 11660555 w 12157697"/>
              <a:gd name="connsiteY10259" fmla="*/ 3663710 h 6852679"/>
              <a:gd name="connsiteX10260" fmla="*/ 10637715 w 12157697"/>
              <a:gd name="connsiteY10260" fmla="*/ 3663710 h 6852679"/>
              <a:gd name="connsiteX10261" fmla="*/ 10637715 w 12157697"/>
              <a:gd name="connsiteY10261" fmla="*/ 3675348 h 6852679"/>
              <a:gd name="connsiteX10262" fmla="*/ 10610284 w 12157697"/>
              <a:gd name="connsiteY10262" fmla="*/ 3675348 h 6852679"/>
              <a:gd name="connsiteX10263" fmla="*/ 10610284 w 12157697"/>
              <a:gd name="connsiteY10263" fmla="*/ 3663710 h 6852679"/>
              <a:gd name="connsiteX10264" fmla="*/ 10398558 w 12157697"/>
              <a:gd name="connsiteY10264" fmla="*/ 3663710 h 6852679"/>
              <a:gd name="connsiteX10265" fmla="*/ 10398558 w 12157697"/>
              <a:gd name="connsiteY10265" fmla="*/ 3675348 h 6852679"/>
              <a:gd name="connsiteX10266" fmla="*/ 10371126 w 12157697"/>
              <a:gd name="connsiteY10266" fmla="*/ 3675348 h 6852679"/>
              <a:gd name="connsiteX10267" fmla="*/ 10371126 w 12157697"/>
              <a:gd name="connsiteY10267" fmla="*/ 3663710 h 6852679"/>
              <a:gd name="connsiteX10268" fmla="*/ 10305954 w 12157697"/>
              <a:gd name="connsiteY10268" fmla="*/ 3663710 h 6852679"/>
              <a:gd name="connsiteX10269" fmla="*/ 10297309 w 12157697"/>
              <a:gd name="connsiteY10269" fmla="*/ 3672106 h 6852679"/>
              <a:gd name="connsiteX10270" fmla="*/ 10234216 w 12157697"/>
              <a:gd name="connsiteY10270" fmla="*/ 3733412 h 6852679"/>
              <a:gd name="connsiteX10271" fmla="*/ 10230516 w 12157697"/>
              <a:gd name="connsiteY10271" fmla="*/ 3737028 h 6852679"/>
              <a:gd name="connsiteX10272" fmla="*/ 10450845 w 12157697"/>
              <a:gd name="connsiteY10272" fmla="*/ 3737028 h 6852679"/>
              <a:gd name="connsiteX10273" fmla="*/ 10450845 w 12157697"/>
              <a:gd name="connsiteY10273" fmla="*/ 3725390 h 6852679"/>
              <a:gd name="connsiteX10274" fmla="*/ 10478278 w 12157697"/>
              <a:gd name="connsiteY10274" fmla="*/ 3725390 h 6852679"/>
              <a:gd name="connsiteX10275" fmla="*/ 10478278 w 12157697"/>
              <a:gd name="connsiteY10275" fmla="*/ 3752822 h 6852679"/>
              <a:gd name="connsiteX10276" fmla="*/ 10450845 w 12157697"/>
              <a:gd name="connsiteY10276" fmla="*/ 3752822 h 6852679"/>
              <a:gd name="connsiteX10277" fmla="*/ 10450845 w 12157697"/>
              <a:gd name="connsiteY10277" fmla="*/ 3741184 h 6852679"/>
              <a:gd name="connsiteX10278" fmla="*/ 10146475 w 12157697"/>
              <a:gd name="connsiteY10278" fmla="*/ 3741184 h 6852679"/>
              <a:gd name="connsiteX10279" fmla="*/ 10117047 w 12157697"/>
              <a:gd name="connsiteY10279" fmla="*/ 3769780 h 6852679"/>
              <a:gd name="connsiteX10280" fmla="*/ 10125152 w 12157697"/>
              <a:gd name="connsiteY10280" fmla="*/ 3778134 h 6852679"/>
              <a:gd name="connsiteX10281" fmla="*/ 10105493 w 12157697"/>
              <a:gd name="connsiteY10281" fmla="*/ 3797254 h 6852679"/>
              <a:gd name="connsiteX10282" fmla="*/ 10097388 w 12157697"/>
              <a:gd name="connsiteY10282" fmla="*/ 3788900 h 6852679"/>
              <a:gd name="connsiteX10283" fmla="*/ 10071037 w 12157697"/>
              <a:gd name="connsiteY10283" fmla="*/ 3814503 h 6852679"/>
              <a:gd name="connsiteX10284" fmla="*/ 11168483 w 12157697"/>
              <a:gd name="connsiteY10284" fmla="*/ 3814503 h 6852679"/>
              <a:gd name="connsiteX10285" fmla="*/ 11168483 w 12157697"/>
              <a:gd name="connsiteY10285" fmla="*/ 3802865 h 6852679"/>
              <a:gd name="connsiteX10286" fmla="*/ 11195915 w 12157697"/>
              <a:gd name="connsiteY10286" fmla="*/ 3802865 h 6852679"/>
              <a:gd name="connsiteX10287" fmla="*/ 11195915 w 12157697"/>
              <a:gd name="connsiteY10287" fmla="*/ 3830297 h 6852679"/>
              <a:gd name="connsiteX10288" fmla="*/ 11168483 w 12157697"/>
              <a:gd name="connsiteY10288" fmla="*/ 3830297 h 6852679"/>
              <a:gd name="connsiteX10289" fmla="*/ 11168483 w 12157697"/>
              <a:gd name="connsiteY10289" fmla="*/ 3818659 h 6852679"/>
              <a:gd name="connsiteX10290" fmla="*/ 10066756 w 12157697"/>
              <a:gd name="connsiteY10290" fmla="*/ 3818659 h 6852679"/>
              <a:gd name="connsiteX10291" fmla="*/ 10055201 w 12157697"/>
              <a:gd name="connsiteY10291" fmla="*/ 3829840 h 6852679"/>
              <a:gd name="connsiteX10292" fmla="*/ 10048551 w 12157697"/>
              <a:gd name="connsiteY10292" fmla="*/ 3836282 h 6852679"/>
              <a:gd name="connsiteX10293" fmla="*/ 9997385 w 12157697"/>
              <a:gd name="connsiteY10293" fmla="*/ 3885951 h 6852679"/>
              <a:gd name="connsiteX10294" fmla="*/ 10003205 w 12157697"/>
              <a:gd name="connsiteY10294" fmla="*/ 3891936 h 6852679"/>
              <a:gd name="connsiteX10295" fmla="*/ 10463647 w 12157697"/>
              <a:gd name="connsiteY10295" fmla="*/ 3891936 h 6852679"/>
              <a:gd name="connsiteX10296" fmla="*/ 10493115 w 12157697"/>
              <a:gd name="connsiteY10296" fmla="*/ 3863340 h 6852679"/>
              <a:gd name="connsiteX10297" fmla="*/ 10485010 w 12157697"/>
              <a:gd name="connsiteY10297" fmla="*/ 3854986 h 6852679"/>
              <a:gd name="connsiteX10298" fmla="*/ 10504711 w 12157697"/>
              <a:gd name="connsiteY10298" fmla="*/ 3835866 h 6852679"/>
              <a:gd name="connsiteX10299" fmla="*/ 10523831 w 12157697"/>
              <a:gd name="connsiteY10299" fmla="*/ 3855568 h 6852679"/>
              <a:gd name="connsiteX10300" fmla="*/ 10504130 w 12157697"/>
              <a:gd name="connsiteY10300" fmla="*/ 3874687 h 6852679"/>
              <a:gd name="connsiteX10301" fmla="*/ 10496025 w 12157697"/>
              <a:gd name="connsiteY10301" fmla="*/ 3866332 h 6852679"/>
              <a:gd name="connsiteX10302" fmla="*/ 10469632 w 12157697"/>
              <a:gd name="connsiteY10302" fmla="*/ 3891936 h 6852679"/>
              <a:gd name="connsiteX10303" fmla="*/ 10530564 w 12157697"/>
              <a:gd name="connsiteY10303" fmla="*/ 3891936 h 6852679"/>
              <a:gd name="connsiteX10304" fmla="*/ 10530564 w 12157697"/>
              <a:gd name="connsiteY10304" fmla="*/ 3880298 h 6852679"/>
              <a:gd name="connsiteX10305" fmla="*/ 10557996 w 12157697"/>
              <a:gd name="connsiteY10305" fmla="*/ 3880298 h 6852679"/>
              <a:gd name="connsiteX10306" fmla="*/ 10557996 w 12157697"/>
              <a:gd name="connsiteY10306" fmla="*/ 3891936 h 6852679"/>
              <a:gd name="connsiteX10307" fmla="*/ 10769804 w 12157697"/>
              <a:gd name="connsiteY10307" fmla="*/ 3891936 h 6852679"/>
              <a:gd name="connsiteX10308" fmla="*/ 10769804 w 12157697"/>
              <a:gd name="connsiteY10308" fmla="*/ 3880298 h 6852679"/>
              <a:gd name="connsiteX10309" fmla="*/ 10797237 w 12157697"/>
              <a:gd name="connsiteY10309" fmla="*/ 3880298 h 6852679"/>
              <a:gd name="connsiteX10310" fmla="*/ 10797237 w 12157697"/>
              <a:gd name="connsiteY10310" fmla="*/ 3891936 h 6852679"/>
              <a:gd name="connsiteX10311" fmla="*/ 11567120 w 12157697"/>
              <a:gd name="connsiteY10311" fmla="*/ 3891936 h 6852679"/>
              <a:gd name="connsiteX10312" fmla="*/ 11567120 w 12157697"/>
              <a:gd name="connsiteY10312" fmla="*/ 3880298 h 6852679"/>
              <a:gd name="connsiteX10313" fmla="*/ 11594551 w 12157697"/>
              <a:gd name="connsiteY10313" fmla="*/ 3880298 h 6852679"/>
              <a:gd name="connsiteX10314" fmla="*/ 11594551 w 12157697"/>
              <a:gd name="connsiteY10314" fmla="*/ 3891936 h 6852679"/>
              <a:gd name="connsiteX10315" fmla="*/ 11886038 w 12157697"/>
              <a:gd name="connsiteY10315" fmla="*/ 3891936 h 6852679"/>
              <a:gd name="connsiteX10316" fmla="*/ 11886038 w 12157697"/>
              <a:gd name="connsiteY10316" fmla="*/ 3880298 h 6852679"/>
              <a:gd name="connsiteX10317" fmla="*/ 11913469 w 12157697"/>
              <a:gd name="connsiteY10317" fmla="*/ 3880298 h 6852679"/>
              <a:gd name="connsiteX10318" fmla="*/ 11913469 w 12157697"/>
              <a:gd name="connsiteY10318" fmla="*/ 3907730 h 6852679"/>
              <a:gd name="connsiteX10319" fmla="*/ 11886038 w 12157697"/>
              <a:gd name="connsiteY10319" fmla="*/ 3907730 h 6852679"/>
              <a:gd name="connsiteX10320" fmla="*/ 11886038 w 12157697"/>
              <a:gd name="connsiteY10320" fmla="*/ 3896092 h 6852679"/>
              <a:gd name="connsiteX10321" fmla="*/ 11594551 w 12157697"/>
              <a:gd name="connsiteY10321" fmla="*/ 3896092 h 6852679"/>
              <a:gd name="connsiteX10322" fmla="*/ 11594551 w 12157697"/>
              <a:gd name="connsiteY10322" fmla="*/ 3907730 h 6852679"/>
              <a:gd name="connsiteX10323" fmla="*/ 11567120 w 12157697"/>
              <a:gd name="connsiteY10323" fmla="*/ 3907730 h 6852679"/>
              <a:gd name="connsiteX10324" fmla="*/ 11567120 w 12157697"/>
              <a:gd name="connsiteY10324" fmla="*/ 3896092 h 6852679"/>
              <a:gd name="connsiteX10325" fmla="*/ 10797237 w 12157697"/>
              <a:gd name="connsiteY10325" fmla="*/ 3896092 h 6852679"/>
              <a:gd name="connsiteX10326" fmla="*/ 10797237 w 12157697"/>
              <a:gd name="connsiteY10326" fmla="*/ 3907730 h 6852679"/>
              <a:gd name="connsiteX10327" fmla="*/ 10769804 w 12157697"/>
              <a:gd name="connsiteY10327" fmla="*/ 3907730 h 6852679"/>
              <a:gd name="connsiteX10328" fmla="*/ 10769804 w 12157697"/>
              <a:gd name="connsiteY10328" fmla="*/ 3896092 h 6852679"/>
              <a:gd name="connsiteX10329" fmla="*/ 10557996 w 12157697"/>
              <a:gd name="connsiteY10329" fmla="*/ 3896092 h 6852679"/>
              <a:gd name="connsiteX10330" fmla="*/ 10557996 w 12157697"/>
              <a:gd name="connsiteY10330" fmla="*/ 3907730 h 6852679"/>
              <a:gd name="connsiteX10331" fmla="*/ 10530564 w 12157697"/>
              <a:gd name="connsiteY10331" fmla="*/ 3907730 h 6852679"/>
              <a:gd name="connsiteX10332" fmla="*/ 10530564 w 12157697"/>
              <a:gd name="connsiteY10332" fmla="*/ 3896092 h 6852679"/>
              <a:gd name="connsiteX10333" fmla="*/ 10003662 w 12157697"/>
              <a:gd name="connsiteY10333" fmla="*/ 3896092 h 6852679"/>
              <a:gd name="connsiteX10334" fmla="*/ 9985832 w 12157697"/>
              <a:gd name="connsiteY10334" fmla="*/ 3913424 h 6852679"/>
              <a:gd name="connsiteX10335" fmla="*/ 9977726 w 12157697"/>
              <a:gd name="connsiteY10335" fmla="*/ 3905070 h 6852679"/>
              <a:gd name="connsiteX10336" fmla="*/ 9916503 w 12157697"/>
              <a:gd name="connsiteY10336" fmla="*/ 3964589 h 6852679"/>
              <a:gd name="connsiteX10337" fmla="*/ 9915256 w 12157697"/>
              <a:gd name="connsiteY10337" fmla="*/ 3965794 h 6852679"/>
              <a:gd name="connsiteX10338" fmla="*/ 9911557 w 12157697"/>
              <a:gd name="connsiteY10338" fmla="*/ 3969410 h 6852679"/>
              <a:gd name="connsiteX10339" fmla="*/ 10463689 w 12157697"/>
              <a:gd name="connsiteY10339" fmla="*/ 3969410 h 6852679"/>
              <a:gd name="connsiteX10340" fmla="*/ 10493157 w 12157697"/>
              <a:gd name="connsiteY10340" fmla="*/ 3940815 h 6852679"/>
              <a:gd name="connsiteX10341" fmla="*/ 10485052 w 12157697"/>
              <a:gd name="connsiteY10341" fmla="*/ 3932460 h 6852679"/>
              <a:gd name="connsiteX10342" fmla="*/ 10504753 w 12157697"/>
              <a:gd name="connsiteY10342" fmla="*/ 3913341 h 6852679"/>
              <a:gd name="connsiteX10343" fmla="*/ 10523873 w 12157697"/>
              <a:gd name="connsiteY10343" fmla="*/ 3933042 h 6852679"/>
              <a:gd name="connsiteX10344" fmla="*/ 10504172 w 12157697"/>
              <a:gd name="connsiteY10344" fmla="*/ 3952161 h 6852679"/>
              <a:gd name="connsiteX10345" fmla="*/ 10496067 w 12157697"/>
              <a:gd name="connsiteY10345" fmla="*/ 3943807 h 6852679"/>
              <a:gd name="connsiteX10346" fmla="*/ 10469674 w 12157697"/>
              <a:gd name="connsiteY10346" fmla="*/ 3969410 h 6852679"/>
              <a:gd name="connsiteX10347" fmla="*/ 10849523 w 12157697"/>
              <a:gd name="connsiteY10347" fmla="*/ 3969410 h 6852679"/>
              <a:gd name="connsiteX10348" fmla="*/ 10849523 w 12157697"/>
              <a:gd name="connsiteY10348" fmla="*/ 3957772 h 6852679"/>
              <a:gd name="connsiteX10349" fmla="*/ 10876956 w 12157697"/>
              <a:gd name="connsiteY10349" fmla="*/ 3957772 h 6852679"/>
              <a:gd name="connsiteX10350" fmla="*/ 10876956 w 12157697"/>
              <a:gd name="connsiteY10350" fmla="*/ 3969410 h 6852679"/>
              <a:gd name="connsiteX10351" fmla="*/ 10929285 w 12157697"/>
              <a:gd name="connsiteY10351" fmla="*/ 3969410 h 6852679"/>
              <a:gd name="connsiteX10352" fmla="*/ 10929285 w 12157697"/>
              <a:gd name="connsiteY10352" fmla="*/ 3957772 h 6852679"/>
              <a:gd name="connsiteX10353" fmla="*/ 10956716 w 12157697"/>
              <a:gd name="connsiteY10353" fmla="*/ 3957772 h 6852679"/>
              <a:gd name="connsiteX10354" fmla="*/ 10956716 w 12157697"/>
              <a:gd name="connsiteY10354" fmla="*/ 3969410 h 6852679"/>
              <a:gd name="connsiteX10355" fmla="*/ 11008962 w 12157697"/>
              <a:gd name="connsiteY10355" fmla="*/ 3969410 h 6852679"/>
              <a:gd name="connsiteX10356" fmla="*/ 11008962 w 12157697"/>
              <a:gd name="connsiteY10356" fmla="*/ 3957772 h 6852679"/>
              <a:gd name="connsiteX10357" fmla="*/ 11036394 w 12157697"/>
              <a:gd name="connsiteY10357" fmla="*/ 3957772 h 6852679"/>
              <a:gd name="connsiteX10358" fmla="*/ 11036394 w 12157697"/>
              <a:gd name="connsiteY10358" fmla="*/ 3969410 h 6852679"/>
              <a:gd name="connsiteX10359" fmla="*/ 11567120 w 12157697"/>
              <a:gd name="connsiteY10359" fmla="*/ 3969410 h 6852679"/>
              <a:gd name="connsiteX10360" fmla="*/ 11567120 w 12157697"/>
              <a:gd name="connsiteY10360" fmla="*/ 3957772 h 6852679"/>
              <a:gd name="connsiteX10361" fmla="*/ 11594551 w 12157697"/>
              <a:gd name="connsiteY10361" fmla="*/ 3957772 h 6852679"/>
              <a:gd name="connsiteX10362" fmla="*/ 11594551 w 12157697"/>
              <a:gd name="connsiteY10362" fmla="*/ 3969410 h 6852679"/>
              <a:gd name="connsiteX10363" fmla="*/ 11646797 w 12157697"/>
              <a:gd name="connsiteY10363" fmla="*/ 3969410 h 6852679"/>
              <a:gd name="connsiteX10364" fmla="*/ 11646797 w 12157697"/>
              <a:gd name="connsiteY10364" fmla="*/ 3957772 h 6852679"/>
              <a:gd name="connsiteX10365" fmla="*/ 11674230 w 12157697"/>
              <a:gd name="connsiteY10365" fmla="*/ 3957772 h 6852679"/>
              <a:gd name="connsiteX10366" fmla="*/ 11674230 w 12157697"/>
              <a:gd name="connsiteY10366" fmla="*/ 3985205 h 6852679"/>
              <a:gd name="connsiteX10367" fmla="*/ 11646797 w 12157697"/>
              <a:gd name="connsiteY10367" fmla="*/ 3985205 h 6852679"/>
              <a:gd name="connsiteX10368" fmla="*/ 11646797 w 12157697"/>
              <a:gd name="connsiteY10368" fmla="*/ 3973567 h 6852679"/>
              <a:gd name="connsiteX10369" fmla="*/ 11594551 w 12157697"/>
              <a:gd name="connsiteY10369" fmla="*/ 3973567 h 6852679"/>
              <a:gd name="connsiteX10370" fmla="*/ 11594551 w 12157697"/>
              <a:gd name="connsiteY10370" fmla="*/ 3985205 h 6852679"/>
              <a:gd name="connsiteX10371" fmla="*/ 11567120 w 12157697"/>
              <a:gd name="connsiteY10371" fmla="*/ 3985205 h 6852679"/>
              <a:gd name="connsiteX10372" fmla="*/ 11567120 w 12157697"/>
              <a:gd name="connsiteY10372" fmla="*/ 3973567 h 6852679"/>
              <a:gd name="connsiteX10373" fmla="*/ 11036394 w 12157697"/>
              <a:gd name="connsiteY10373" fmla="*/ 3973567 h 6852679"/>
              <a:gd name="connsiteX10374" fmla="*/ 11036394 w 12157697"/>
              <a:gd name="connsiteY10374" fmla="*/ 3985205 h 6852679"/>
              <a:gd name="connsiteX10375" fmla="*/ 11008962 w 12157697"/>
              <a:gd name="connsiteY10375" fmla="*/ 3985205 h 6852679"/>
              <a:gd name="connsiteX10376" fmla="*/ 11008962 w 12157697"/>
              <a:gd name="connsiteY10376" fmla="*/ 3973567 h 6852679"/>
              <a:gd name="connsiteX10377" fmla="*/ 10956716 w 12157697"/>
              <a:gd name="connsiteY10377" fmla="*/ 3973567 h 6852679"/>
              <a:gd name="connsiteX10378" fmla="*/ 10956716 w 12157697"/>
              <a:gd name="connsiteY10378" fmla="*/ 3985205 h 6852679"/>
              <a:gd name="connsiteX10379" fmla="*/ 10929285 w 12157697"/>
              <a:gd name="connsiteY10379" fmla="*/ 3985205 h 6852679"/>
              <a:gd name="connsiteX10380" fmla="*/ 10929285 w 12157697"/>
              <a:gd name="connsiteY10380" fmla="*/ 3973567 h 6852679"/>
              <a:gd name="connsiteX10381" fmla="*/ 10876956 w 12157697"/>
              <a:gd name="connsiteY10381" fmla="*/ 3973567 h 6852679"/>
              <a:gd name="connsiteX10382" fmla="*/ 10876956 w 12157697"/>
              <a:gd name="connsiteY10382" fmla="*/ 3985205 h 6852679"/>
              <a:gd name="connsiteX10383" fmla="*/ 10849523 w 12157697"/>
              <a:gd name="connsiteY10383" fmla="*/ 3985205 h 6852679"/>
              <a:gd name="connsiteX10384" fmla="*/ 10849523 w 12157697"/>
              <a:gd name="connsiteY10384" fmla="*/ 3973567 h 6852679"/>
              <a:gd name="connsiteX10385" fmla="*/ 9827515 w 12157697"/>
              <a:gd name="connsiteY10385" fmla="*/ 3973567 h 6852679"/>
              <a:gd name="connsiteX10386" fmla="*/ 9823484 w 12157697"/>
              <a:gd name="connsiteY10386" fmla="*/ 3977474 h 6852679"/>
              <a:gd name="connsiteX10387" fmla="*/ 9718369 w 12157697"/>
              <a:gd name="connsiteY10387" fmla="*/ 4079637 h 6852679"/>
              <a:gd name="connsiteX10388" fmla="*/ 9726474 w 12157697"/>
              <a:gd name="connsiteY10388" fmla="*/ 4087950 h 6852679"/>
              <a:gd name="connsiteX10389" fmla="*/ 9706814 w 12157697"/>
              <a:gd name="connsiteY10389" fmla="*/ 4107069 h 6852679"/>
              <a:gd name="connsiteX10390" fmla="*/ 9698710 w 12157697"/>
              <a:gd name="connsiteY10390" fmla="*/ 4098756 h 6852679"/>
              <a:gd name="connsiteX10391" fmla="*/ 9682707 w 12157697"/>
              <a:gd name="connsiteY10391" fmla="*/ 4114301 h 6852679"/>
              <a:gd name="connsiteX10392" fmla="*/ 9681128 w 12157697"/>
              <a:gd name="connsiteY10392" fmla="*/ 4115839 h 6852679"/>
              <a:gd name="connsiteX10393" fmla="*/ 9638650 w 12157697"/>
              <a:gd name="connsiteY10393" fmla="*/ 4157112 h 6852679"/>
              <a:gd name="connsiteX10394" fmla="*/ 9646755 w 12157697"/>
              <a:gd name="connsiteY10394" fmla="*/ 4165466 h 6852679"/>
              <a:gd name="connsiteX10395" fmla="*/ 9627096 w 12157697"/>
              <a:gd name="connsiteY10395" fmla="*/ 4184585 h 6852679"/>
              <a:gd name="connsiteX10396" fmla="*/ 9618991 w 12157697"/>
              <a:gd name="connsiteY10396" fmla="*/ 4176231 h 6852679"/>
              <a:gd name="connsiteX10397" fmla="*/ 9598832 w 12157697"/>
              <a:gd name="connsiteY10397" fmla="*/ 4195849 h 6852679"/>
              <a:gd name="connsiteX10398" fmla="*/ 9606937 w 12157697"/>
              <a:gd name="connsiteY10398" fmla="*/ 4204203 h 6852679"/>
              <a:gd name="connsiteX10399" fmla="*/ 9587236 w 12157697"/>
              <a:gd name="connsiteY10399" fmla="*/ 4223323 h 6852679"/>
              <a:gd name="connsiteX10400" fmla="*/ 9579131 w 12157697"/>
              <a:gd name="connsiteY10400" fmla="*/ 4214968 h 6852679"/>
              <a:gd name="connsiteX10401" fmla="*/ 9568990 w 12157697"/>
              <a:gd name="connsiteY10401" fmla="*/ 4224819 h 6852679"/>
              <a:gd name="connsiteX10402" fmla="*/ 9568449 w 12157697"/>
              <a:gd name="connsiteY10402" fmla="*/ 4225359 h 6852679"/>
              <a:gd name="connsiteX10403" fmla="*/ 9567992 w 12157697"/>
              <a:gd name="connsiteY10403" fmla="*/ 4225775 h 6852679"/>
              <a:gd name="connsiteX10404" fmla="*/ 9565456 w 12157697"/>
              <a:gd name="connsiteY10404" fmla="*/ 4228227 h 6852679"/>
              <a:gd name="connsiteX10405" fmla="*/ 9557726 w 12157697"/>
              <a:gd name="connsiteY10405" fmla="*/ 4235750 h 6852679"/>
              <a:gd name="connsiteX10406" fmla="*/ 9546130 w 12157697"/>
              <a:gd name="connsiteY10406" fmla="*/ 4247014 h 6852679"/>
              <a:gd name="connsiteX10407" fmla="*/ 9509221 w 12157697"/>
              <a:gd name="connsiteY10407" fmla="*/ 4282883 h 6852679"/>
              <a:gd name="connsiteX10408" fmla="*/ 9507767 w 12157697"/>
              <a:gd name="connsiteY10408" fmla="*/ 4283465 h 6852679"/>
              <a:gd name="connsiteX10409" fmla="*/ 9282242 w 12157697"/>
              <a:gd name="connsiteY10409" fmla="*/ 4283465 h 6852679"/>
              <a:gd name="connsiteX10410" fmla="*/ 9282242 w 12157697"/>
              <a:gd name="connsiteY10410" fmla="*/ 4295103 h 6852679"/>
              <a:gd name="connsiteX10411" fmla="*/ 9254810 w 12157697"/>
              <a:gd name="connsiteY10411" fmla="*/ 4295103 h 6852679"/>
              <a:gd name="connsiteX10412" fmla="*/ 9254810 w 12157697"/>
              <a:gd name="connsiteY10412" fmla="*/ 4283465 h 6852679"/>
              <a:gd name="connsiteX10413" fmla="*/ 9202564 w 12157697"/>
              <a:gd name="connsiteY10413" fmla="*/ 4283465 h 6852679"/>
              <a:gd name="connsiteX10414" fmla="*/ 9202564 w 12157697"/>
              <a:gd name="connsiteY10414" fmla="*/ 4295103 h 6852679"/>
              <a:gd name="connsiteX10415" fmla="*/ 9175133 w 12157697"/>
              <a:gd name="connsiteY10415" fmla="*/ 4295103 h 6852679"/>
              <a:gd name="connsiteX10416" fmla="*/ 9175133 w 12157697"/>
              <a:gd name="connsiteY10416" fmla="*/ 4283465 h 6852679"/>
              <a:gd name="connsiteX10417" fmla="*/ 9109960 w 12157697"/>
              <a:gd name="connsiteY10417" fmla="*/ 4283465 h 6852679"/>
              <a:gd name="connsiteX10418" fmla="*/ 9034522 w 12157697"/>
              <a:gd name="connsiteY10418" fmla="*/ 4356783 h 6852679"/>
              <a:gd name="connsiteX10419" fmla="*/ 9095372 w 12157697"/>
              <a:gd name="connsiteY10419" fmla="*/ 4356783 h 6852679"/>
              <a:gd name="connsiteX10420" fmla="*/ 9095372 w 12157697"/>
              <a:gd name="connsiteY10420" fmla="*/ 4345146 h 6852679"/>
              <a:gd name="connsiteX10421" fmla="*/ 9122804 w 12157697"/>
              <a:gd name="connsiteY10421" fmla="*/ 4345146 h 6852679"/>
              <a:gd name="connsiteX10422" fmla="*/ 9122804 w 12157697"/>
              <a:gd name="connsiteY10422" fmla="*/ 4356783 h 6852679"/>
              <a:gd name="connsiteX10423" fmla="*/ 9506934 w 12157697"/>
              <a:gd name="connsiteY10423" fmla="*/ 4356783 h 6852679"/>
              <a:gd name="connsiteX10424" fmla="*/ 9525306 w 12157697"/>
              <a:gd name="connsiteY10424" fmla="*/ 4338911 h 6852679"/>
              <a:gd name="connsiteX10425" fmla="*/ 9536320 w 12157697"/>
              <a:gd name="connsiteY10425" fmla="*/ 4328188 h 6852679"/>
              <a:gd name="connsiteX10426" fmla="*/ 9528216 w 12157697"/>
              <a:gd name="connsiteY10426" fmla="*/ 4319833 h 6852679"/>
              <a:gd name="connsiteX10427" fmla="*/ 9547875 w 12157697"/>
              <a:gd name="connsiteY10427" fmla="*/ 4300714 h 6852679"/>
              <a:gd name="connsiteX10428" fmla="*/ 9555980 w 12157697"/>
              <a:gd name="connsiteY10428" fmla="*/ 4309068 h 6852679"/>
              <a:gd name="connsiteX10429" fmla="*/ 9622606 w 12157697"/>
              <a:gd name="connsiteY10429" fmla="*/ 4244354 h 6852679"/>
              <a:gd name="connsiteX10430" fmla="*/ 9659557 w 12157697"/>
              <a:gd name="connsiteY10430" fmla="*/ 4208443 h 6852679"/>
              <a:gd name="connsiteX10431" fmla="*/ 9665750 w 12157697"/>
              <a:gd name="connsiteY10431" fmla="*/ 4202416 h 6852679"/>
              <a:gd name="connsiteX10432" fmla="*/ 9719824 w 12157697"/>
              <a:gd name="connsiteY10432" fmla="*/ 4149921 h 6852679"/>
              <a:gd name="connsiteX10433" fmla="*/ 9735659 w 12157697"/>
              <a:gd name="connsiteY10433" fmla="*/ 4134501 h 6852679"/>
              <a:gd name="connsiteX10434" fmla="*/ 9727555 w 12157697"/>
              <a:gd name="connsiteY10434" fmla="*/ 4126147 h 6852679"/>
              <a:gd name="connsiteX10435" fmla="*/ 9747256 w 12157697"/>
              <a:gd name="connsiteY10435" fmla="*/ 4107028 h 6852679"/>
              <a:gd name="connsiteX10436" fmla="*/ 9755360 w 12157697"/>
              <a:gd name="connsiteY10436" fmla="*/ 4115382 h 6852679"/>
              <a:gd name="connsiteX10437" fmla="*/ 9825229 w 12157697"/>
              <a:gd name="connsiteY10437" fmla="*/ 4047467 h 6852679"/>
              <a:gd name="connsiteX10438" fmla="*/ 9826684 w 12157697"/>
              <a:gd name="connsiteY10438" fmla="*/ 4046885 h 6852679"/>
              <a:gd name="connsiteX10439" fmla="*/ 10144771 w 12157697"/>
              <a:gd name="connsiteY10439" fmla="*/ 4046885 h 6852679"/>
              <a:gd name="connsiteX10440" fmla="*/ 10174239 w 12157697"/>
              <a:gd name="connsiteY10440" fmla="*/ 4018289 h 6852679"/>
              <a:gd name="connsiteX10441" fmla="*/ 10166134 w 12157697"/>
              <a:gd name="connsiteY10441" fmla="*/ 4009935 h 6852679"/>
              <a:gd name="connsiteX10442" fmla="*/ 10185835 w 12157697"/>
              <a:gd name="connsiteY10442" fmla="*/ 3990816 h 6852679"/>
              <a:gd name="connsiteX10443" fmla="*/ 10204955 w 12157697"/>
              <a:gd name="connsiteY10443" fmla="*/ 4010517 h 6852679"/>
              <a:gd name="connsiteX10444" fmla="*/ 10185254 w 12157697"/>
              <a:gd name="connsiteY10444" fmla="*/ 4029636 h 6852679"/>
              <a:gd name="connsiteX10445" fmla="*/ 10177148 w 12157697"/>
              <a:gd name="connsiteY10445" fmla="*/ 4021282 h 6852679"/>
              <a:gd name="connsiteX10446" fmla="*/ 10150756 w 12157697"/>
              <a:gd name="connsiteY10446" fmla="*/ 4046885 h 6852679"/>
              <a:gd name="connsiteX10447" fmla="*/ 10384011 w 12157697"/>
              <a:gd name="connsiteY10447" fmla="*/ 4046885 h 6852679"/>
              <a:gd name="connsiteX10448" fmla="*/ 10413438 w 12157697"/>
              <a:gd name="connsiteY10448" fmla="*/ 4018289 h 6852679"/>
              <a:gd name="connsiteX10449" fmla="*/ 10405333 w 12157697"/>
              <a:gd name="connsiteY10449" fmla="*/ 4009935 h 6852679"/>
              <a:gd name="connsiteX10450" fmla="*/ 10424993 w 12157697"/>
              <a:gd name="connsiteY10450" fmla="*/ 3990816 h 6852679"/>
              <a:gd name="connsiteX10451" fmla="*/ 10444112 w 12157697"/>
              <a:gd name="connsiteY10451" fmla="*/ 4010475 h 6852679"/>
              <a:gd name="connsiteX10452" fmla="*/ 10424452 w 12157697"/>
              <a:gd name="connsiteY10452" fmla="*/ 4029594 h 6852679"/>
              <a:gd name="connsiteX10453" fmla="*/ 10416347 w 12157697"/>
              <a:gd name="connsiteY10453" fmla="*/ 4021240 h 6852679"/>
              <a:gd name="connsiteX10454" fmla="*/ 10389996 w 12157697"/>
              <a:gd name="connsiteY10454" fmla="*/ 4046843 h 6852679"/>
              <a:gd name="connsiteX10455" fmla="*/ 10769846 w 12157697"/>
              <a:gd name="connsiteY10455" fmla="*/ 4046843 h 6852679"/>
              <a:gd name="connsiteX10456" fmla="*/ 10769846 w 12157697"/>
              <a:gd name="connsiteY10456" fmla="*/ 4035205 h 6852679"/>
              <a:gd name="connsiteX10457" fmla="*/ 10797279 w 12157697"/>
              <a:gd name="connsiteY10457" fmla="*/ 4035205 h 6852679"/>
              <a:gd name="connsiteX10458" fmla="*/ 10797279 w 12157697"/>
              <a:gd name="connsiteY10458" fmla="*/ 4046843 h 6852679"/>
              <a:gd name="connsiteX10459" fmla="*/ 11088764 w 12157697"/>
              <a:gd name="connsiteY10459" fmla="*/ 4046843 h 6852679"/>
              <a:gd name="connsiteX10460" fmla="*/ 11088764 w 12157697"/>
              <a:gd name="connsiteY10460" fmla="*/ 4035205 h 6852679"/>
              <a:gd name="connsiteX10461" fmla="*/ 11116196 w 12157697"/>
              <a:gd name="connsiteY10461" fmla="*/ 4035205 h 6852679"/>
              <a:gd name="connsiteX10462" fmla="*/ 11116196 w 12157697"/>
              <a:gd name="connsiteY10462" fmla="*/ 4046843 h 6852679"/>
              <a:gd name="connsiteX10463" fmla="*/ 11327921 w 12157697"/>
              <a:gd name="connsiteY10463" fmla="*/ 4046843 h 6852679"/>
              <a:gd name="connsiteX10464" fmla="*/ 11327921 w 12157697"/>
              <a:gd name="connsiteY10464" fmla="*/ 4035205 h 6852679"/>
              <a:gd name="connsiteX10465" fmla="*/ 11355354 w 12157697"/>
              <a:gd name="connsiteY10465" fmla="*/ 4035205 h 6852679"/>
              <a:gd name="connsiteX10466" fmla="*/ 11355354 w 12157697"/>
              <a:gd name="connsiteY10466" fmla="*/ 4046843 h 6852679"/>
              <a:gd name="connsiteX10467" fmla="*/ 11407682 w 12157697"/>
              <a:gd name="connsiteY10467" fmla="*/ 4046843 h 6852679"/>
              <a:gd name="connsiteX10468" fmla="*/ 11407682 w 12157697"/>
              <a:gd name="connsiteY10468" fmla="*/ 4035205 h 6852679"/>
              <a:gd name="connsiteX10469" fmla="*/ 11435114 w 12157697"/>
              <a:gd name="connsiteY10469" fmla="*/ 4035205 h 6852679"/>
              <a:gd name="connsiteX10470" fmla="*/ 11435114 w 12157697"/>
              <a:gd name="connsiteY10470" fmla="*/ 4046843 h 6852679"/>
              <a:gd name="connsiteX10471" fmla="*/ 11898964 w 12157697"/>
              <a:gd name="connsiteY10471" fmla="*/ 4046843 h 6852679"/>
              <a:gd name="connsiteX10472" fmla="*/ 11928391 w 12157697"/>
              <a:gd name="connsiteY10472" fmla="*/ 4018248 h 6852679"/>
              <a:gd name="connsiteX10473" fmla="*/ 11920286 w 12157697"/>
              <a:gd name="connsiteY10473" fmla="*/ 4009893 h 6852679"/>
              <a:gd name="connsiteX10474" fmla="*/ 11939946 w 12157697"/>
              <a:gd name="connsiteY10474" fmla="*/ 3990774 h 6852679"/>
              <a:gd name="connsiteX10475" fmla="*/ 11959065 w 12157697"/>
              <a:gd name="connsiteY10475" fmla="*/ 4010434 h 6852679"/>
              <a:gd name="connsiteX10476" fmla="*/ 11939405 w 12157697"/>
              <a:gd name="connsiteY10476" fmla="*/ 4029553 h 6852679"/>
              <a:gd name="connsiteX10477" fmla="*/ 11931300 w 12157697"/>
              <a:gd name="connsiteY10477" fmla="*/ 4021199 h 6852679"/>
              <a:gd name="connsiteX10478" fmla="*/ 11904949 w 12157697"/>
              <a:gd name="connsiteY10478" fmla="*/ 4046802 h 6852679"/>
              <a:gd name="connsiteX10479" fmla="*/ 12045559 w 12157697"/>
              <a:gd name="connsiteY10479" fmla="*/ 4046802 h 6852679"/>
              <a:gd name="connsiteX10480" fmla="*/ 12045559 w 12157697"/>
              <a:gd name="connsiteY10480" fmla="*/ 4035164 h 6852679"/>
              <a:gd name="connsiteX10481" fmla="*/ 12072991 w 12157697"/>
              <a:gd name="connsiteY10481" fmla="*/ 4035164 h 6852679"/>
              <a:gd name="connsiteX10482" fmla="*/ 12072991 w 12157697"/>
              <a:gd name="connsiteY10482" fmla="*/ 4062596 h 6852679"/>
              <a:gd name="connsiteX10483" fmla="*/ 12045559 w 12157697"/>
              <a:gd name="connsiteY10483" fmla="*/ 4062596 h 6852679"/>
              <a:gd name="connsiteX10484" fmla="*/ 12045559 w 12157697"/>
              <a:gd name="connsiteY10484" fmla="*/ 4050958 h 6852679"/>
              <a:gd name="connsiteX10485" fmla="*/ 11435114 w 12157697"/>
              <a:gd name="connsiteY10485" fmla="*/ 4050958 h 6852679"/>
              <a:gd name="connsiteX10486" fmla="*/ 11435114 w 12157697"/>
              <a:gd name="connsiteY10486" fmla="*/ 4062596 h 6852679"/>
              <a:gd name="connsiteX10487" fmla="*/ 11407682 w 12157697"/>
              <a:gd name="connsiteY10487" fmla="*/ 4062596 h 6852679"/>
              <a:gd name="connsiteX10488" fmla="*/ 11407682 w 12157697"/>
              <a:gd name="connsiteY10488" fmla="*/ 4050958 h 6852679"/>
              <a:gd name="connsiteX10489" fmla="*/ 11355354 w 12157697"/>
              <a:gd name="connsiteY10489" fmla="*/ 4050958 h 6852679"/>
              <a:gd name="connsiteX10490" fmla="*/ 11355354 w 12157697"/>
              <a:gd name="connsiteY10490" fmla="*/ 4062596 h 6852679"/>
              <a:gd name="connsiteX10491" fmla="*/ 11327921 w 12157697"/>
              <a:gd name="connsiteY10491" fmla="*/ 4062596 h 6852679"/>
              <a:gd name="connsiteX10492" fmla="*/ 11327921 w 12157697"/>
              <a:gd name="connsiteY10492" fmla="*/ 4050958 h 6852679"/>
              <a:gd name="connsiteX10493" fmla="*/ 11116196 w 12157697"/>
              <a:gd name="connsiteY10493" fmla="*/ 4050958 h 6852679"/>
              <a:gd name="connsiteX10494" fmla="*/ 11116196 w 12157697"/>
              <a:gd name="connsiteY10494" fmla="*/ 4062596 h 6852679"/>
              <a:gd name="connsiteX10495" fmla="*/ 11088764 w 12157697"/>
              <a:gd name="connsiteY10495" fmla="*/ 4062596 h 6852679"/>
              <a:gd name="connsiteX10496" fmla="*/ 11088764 w 12157697"/>
              <a:gd name="connsiteY10496" fmla="*/ 4050958 h 6852679"/>
              <a:gd name="connsiteX10497" fmla="*/ 10797279 w 12157697"/>
              <a:gd name="connsiteY10497" fmla="*/ 4050958 h 6852679"/>
              <a:gd name="connsiteX10498" fmla="*/ 10797279 w 12157697"/>
              <a:gd name="connsiteY10498" fmla="*/ 4062596 h 6852679"/>
              <a:gd name="connsiteX10499" fmla="*/ 10769846 w 12157697"/>
              <a:gd name="connsiteY10499" fmla="*/ 4062596 h 6852679"/>
              <a:gd name="connsiteX10500" fmla="*/ 10769846 w 12157697"/>
              <a:gd name="connsiteY10500" fmla="*/ 4050958 h 6852679"/>
              <a:gd name="connsiteX10501" fmla="*/ 9827515 w 12157697"/>
              <a:gd name="connsiteY10501" fmla="*/ 4050958 h 6852679"/>
              <a:gd name="connsiteX10502" fmla="*/ 9758271 w 12157697"/>
              <a:gd name="connsiteY10502" fmla="*/ 4118291 h 6852679"/>
              <a:gd name="connsiteX10503" fmla="*/ 9764089 w 12157697"/>
              <a:gd name="connsiteY10503" fmla="*/ 4124277 h 6852679"/>
              <a:gd name="connsiteX10504" fmla="*/ 10065093 w 12157697"/>
              <a:gd name="connsiteY10504" fmla="*/ 4124277 h 6852679"/>
              <a:gd name="connsiteX10505" fmla="*/ 10094520 w 12157697"/>
              <a:gd name="connsiteY10505" fmla="*/ 4095681 h 6852679"/>
              <a:gd name="connsiteX10506" fmla="*/ 10086415 w 12157697"/>
              <a:gd name="connsiteY10506" fmla="*/ 4087326 h 6852679"/>
              <a:gd name="connsiteX10507" fmla="*/ 10106075 w 12157697"/>
              <a:gd name="connsiteY10507" fmla="*/ 4068207 h 6852679"/>
              <a:gd name="connsiteX10508" fmla="*/ 10125194 w 12157697"/>
              <a:gd name="connsiteY10508" fmla="*/ 4087867 h 6852679"/>
              <a:gd name="connsiteX10509" fmla="*/ 10105534 w 12157697"/>
              <a:gd name="connsiteY10509" fmla="*/ 4106986 h 6852679"/>
              <a:gd name="connsiteX10510" fmla="*/ 10097429 w 12157697"/>
              <a:gd name="connsiteY10510" fmla="*/ 4098632 h 6852679"/>
              <a:gd name="connsiteX10511" fmla="*/ 10071079 w 12157697"/>
              <a:gd name="connsiteY10511" fmla="*/ 4124235 h 6852679"/>
              <a:gd name="connsiteX10512" fmla="*/ 10291407 w 12157697"/>
              <a:gd name="connsiteY10512" fmla="*/ 4124235 h 6852679"/>
              <a:gd name="connsiteX10513" fmla="*/ 10291407 w 12157697"/>
              <a:gd name="connsiteY10513" fmla="*/ 4112597 h 6852679"/>
              <a:gd name="connsiteX10514" fmla="*/ 10318839 w 12157697"/>
              <a:gd name="connsiteY10514" fmla="*/ 4112597 h 6852679"/>
              <a:gd name="connsiteX10515" fmla="*/ 10318839 w 12157697"/>
              <a:gd name="connsiteY10515" fmla="*/ 4124235 h 6852679"/>
              <a:gd name="connsiteX10516" fmla="*/ 10384052 w 12157697"/>
              <a:gd name="connsiteY10516" fmla="*/ 4124235 h 6852679"/>
              <a:gd name="connsiteX10517" fmla="*/ 10413480 w 12157697"/>
              <a:gd name="connsiteY10517" fmla="*/ 4095639 h 6852679"/>
              <a:gd name="connsiteX10518" fmla="*/ 10405375 w 12157697"/>
              <a:gd name="connsiteY10518" fmla="*/ 4087285 h 6852679"/>
              <a:gd name="connsiteX10519" fmla="*/ 10425034 w 12157697"/>
              <a:gd name="connsiteY10519" fmla="*/ 4068166 h 6852679"/>
              <a:gd name="connsiteX10520" fmla="*/ 10444153 w 12157697"/>
              <a:gd name="connsiteY10520" fmla="*/ 4087825 h 6852679"/>
              <a:gd name="connsiteX10521" fmla="*/ 10424493 w 12157697"/>
              <a:gd name="connsiteY10521" fmla="*/ 4106944 h 6852679"/>
              <a:gd name="connsiteX10522" fmla="*/ 10416389 w 12157697"/>
              <a:gd name="connsiteY10522" fmla="*/ 4098590 h 6852679"/>
              <a:gd name="connsiteX10523" fmla="*/ 10390038 w 12157697"/>
              <a:gd name="connsiteY10523" fmla="*/ 4124193 h 6852679"/>
              <a:gd name="connsiteX10524" fmla="*/ 10769888 w 12157697"/>
              <a:gd name="connsiteY10524" fmla="*/ 4124193 h 6852679"/>
              <a:gd name="connsiteX10525" fmla="*/ 10769888 w 12157697"/>
              <a:gd name="connsiteY10525" fmla="*/ 4112556 h 6852679"/>
              <a:gd name="connsiteX10526" fmla="*/ 10794743 w 12157697"/>
              <a:gd name="connsiteY10526" fmla="*/ 4112556 h 6852679"/>
              <a:gd name="connsiteX10527" fmla="*/ 10812158 w 12157697"/>
              <a:gd name="connsiteY10527" fmla="*/ 4095598 h 6852679"/>
              <a:gd name="connsiteX10528" fmla="*/ 10804053 w 12157697"/>
              <a:gd name="connsiteY10528" fmla="*/ 4087243 h 6852679"/>
              <a:gd name="connsiteX10529" fmla="*/ 10823712 w 12157697"/>
              <a:gd name="connsiteY10529" fmla="*/ 4068124 h 6852679"/>
              <a:gd name="connsiteX10530" fmla="*/ 10842832 w 12157697"/>
              <a:gd name="connsiteY10530" fmla="*/ 4087784 h 6852679"/>
              <a:gd name="connsiteX10531" fmla="*/ 10823173 w 12157697"/>
              <a:gd name="connsiteY10531" fmla="*/ 4106903 h 6852679"/>
              <a:gd name="connsiteX10532" fmla="*/ 10815068 w 12157697"/>
              <a:gd name="connsiteY10532" fmla="*/ 4098549 h 6852679"/>
              <a:gd name="connsiteX10533" fmla="*/ 10797320 w 12157697"/>
              <a:gd name="connsiteY10533" fmla="*/ 4115797 h 6852679"/>
              <a:gd name="connsiteX10534" fmla="*/ 10797320 w 12157697"/>
              <a:gd name="connsiteY10534" fmla="*/ 4124152 h 6852679"/>
              <a:gd name="connsiteX10535" fmla="*/ 11328004 w 12157697"/>
              <a:gd name="connsiteY10535" fmla="*/ 4124152 h 6852679"/>
              <a:gd name="connsiteX10536" fmla="*/ 11328004 w 12157697"/>
              <a:gd name="connsiteY10536" fmla="*/ 4112514 h 6852679"/>
              <a:gd name="connsiteX10537" fmla="*/ 11355436 w 12157697"/>
              <a:gd name="connsiteY10537" fmla="*/ 4112514 h 6852679"/>
              <a:gd name="connsiteX10538" fmla="*/ 11355436 w 12157697"/>
              <a:gd name="connsiteY10538" fmla="*/ 4124152 h 6852679"/>
              <a:gd name="connsiteX10539" fmla="*/ 11567245 w 12157697"/>
              <a:gd name="connsiteY10539" fmla="*/ 4124152 h 6852679"/>
              <a:gd name="connsiteX10540" fmla="*/ 11567245 w 12157697"/>
              <a:gd name="connsiteY10540" fmla="*/ 4112514 h 6852679"/>
              <a:gd name="connsiteX10541" fmla="*/ 11594676 w 12157697"/>
              <a:gd name="connsiteY10541" fmla="*/ 4112514 h 6852679"/>
              <a:gd name="connsiteX10542" fmla="*/ 11594676 w 12157697"/>
              <a:gd name="connsiteY10542" fmla="*/ 4124152 h 6852679"/>
              <a:gd name="connsiteX10543" fmla="*/ 11659807 w 12157697"/>
              <a:gd name="connsiteY10543" fmla="*/ 4124152 h 6852679"/>
              <a:gd name="connsiteX10544" fmla="*/ 11689275 w 12157697"/>
              <a:gd name="connsiteY10544" fmla="*/ 4095556 h 6852679"/>
              <a:gd name="connsiteX10545" fmla="*/ 11681170 w 12157697"/>
              <a:gd name="connsiteY10545" fmla="*/ 4087202 h 6852679"/>
              <a:gd name="connsiteX10546" fmla="*/ 11700872 w 12157697"/>
              <a:gd name="connsiteY10546" fmla="*/ 4068082 h 6852679"/>
              <a:gd name="connsiteX10547" fmla="*/ 11719991 w 12157697"/>
              <a:gd name="connsiteY10547" fmla="*/ 4087784 h 6852679"/>
              <a:gd name="connsiteX10548" fmla="*/ 11700290 w 12157697"/>
              <a:gd name="connsiteY10548" fmla="*/ 4106903 h 6852679"/>
              <a:gd name="connsiteX10549" fmla="*/ 11692184 w 12157697"/>
              <a:gd name="connsiteY10549" fmla="*/ 4098549 h 6852679"/>
              <a:gd name="connsiteX10550" fmla="*/ 11665792 w 12157697"/>
              <a:gd name="connsiteY10550" fmla="*/ 4124152 h 6852679"/>
              <a:gd name="connsiteX10551" fmla="*/ 11806401 w 12157697"/>
              <a:gd name="connsiteY10551" fmla="*/ 4124152 h 6852679"/>
              <a:gd name="connsiteX10552" fmla="*/ 11806401 w 12157697"/>
              <a:gd name="connsiteY10552" fmla="*/ 4112514 h 6852679"/>
              <a:gd name="connsiteX10553" fmla="*/ 11833834 w 12157697"/>
              <a:gd name="connsiteY10553" fmla="*/ 4112514 h 6852679"/>
              <a:gd name="connsiteX10554" fmla="*/ 11833834 w 12157697"/>
              <a:gd name="connsiteY10554" fmla="*/ 4124152 h 6852679"/>
              <a:gd name="connsiteX10555" fmla="*/ 11886163 w 12157697"/>
              <a:gd name="connsiteY10555" fmla="*/ 4124152 h 6852679"/>
              <a:gd name="connsiteX10556" fmla="*/ 11886163 w 12157697"/>
              <a:gd name="connsiteY10556" fmla="*/ 4112514 h 6852679"/>
              <a:gd name="connsiteX10557" fmla="*/ 11913594 w 12157697"/>
              <a:gd name="connsiteY10557" fmla="*/ 4112514 h 6852679"/>
              <a:gd name="connsiteX10558" fmla="*/ 11913594 w 12157697"/>
              <a:gd name="connsiteY10558" fmla="*/ 4124152 h 6852679"/>
              <a:gd name="connsiteX10559" fmla="*/ 11965923 w 12157697"/>
              <a:gd name="connsiteY10559" fmla="*/ 4124152 h 6852679"/>
              <a:gd name="connsiteX10560" fmla="*/ 11965923 w 12157697"/>
              <a:gd name="connsiteY10560" fmla="*/ 4112514 h 6852679"/>
              <a:gd name="connsiteX10561" fmla="*/ 11993355 w 12157697"/>
              <a:gd name="connsiteY10561" fmla="*/ 4112514 h 6852679"/>
              <a:gd name="connsiteX10562" fmla="*/ 11993355 w 12157697"/>
              <a:gd name="connsiteY10562" fmla="*/ 4139946 h 6852679"/>
              <a:gd name="connsiteX10563" fmla="*/ 11965923 w 12157697"/>
              <a:gd name="connsiteY10563" fmla="*/ 4139946 h 6852679"/>
              <a:gd name="connsiteX10564" fmla="*/ 11965923 w 12157697"/>
              <a:gd name="connsiteY10564" fmla="*/ 4128308 h 6852679"/>
              <a:gd name="connsiteX10565" fmla="*/ 11913594 w 12157697"/>
              <a:gd name="connsiteY10565" fmla="*/ 4128308 h 6852679"/>
              <a:gd name="connsiteX10566" fmla="*/ 11913594 w 12157697"/>
              <a:gd name="connsiteY10566" fmla="*/ 4139946 h 6852679"/>
              <a:gd name="connsiteX10567" fmla="*/ 11886163 w 12157697"/>
              <a:gd name="connsiteY10567" fmla="*/ 4139946 h 6852679"/>
              <a:gd name="connsiteX10568" fmla="*/ 11886163 w 12157697"/>
              <a:gd name="connsiteY10568" fmla="*/ 4128308 h 6852679"/>
              <a:gd name="connsiteX10569" fmla="*/ 11833834 w 12157697"/>
              <a:gd name="connsiteY10569" fmla="*/ 4128308 h 6852679"/>
              <a:gd name="connsiteX10570" fmla="*/ 11833834 w 12157697"/>
              <a:gd name="connsiteY10570" fmla="*/ 4139946 h 6852679"/>
              <a:gd name="connsiteX10571" fmla="*/ 11806401 w 12157697"/>
              <a:gd name="connsiteY10571" fmla="*/ 4139946 h 6852679"/>
              <a:gd name="connsiteX10572" fmla="*/ 11806401 w 12157697"/>
              <a:gd name="connsiteY10572" fmla="*/ 4128308 h 6852679"/>
              <a:gd name="connsiteX10573" fmla="*/ 11594676 w 12157697"/>
              <a:gd name="connsiteY10573" fmla="*/ 4128308 h 6852679"/>
              <a:gd name="connsiteX10574" fmla="*/ 11594676 w 12157697"/>
              <a:gd name="connsiteY10574" fmla="*/ 4139946 h 6852679"/>
              <a:gd name="connsiteX10575" fmla="*/ 11567245 w 12157697"/>
              <a:gd name="connsiteY10575" fmla="*/ 4139946 h 6852679"/>
              <a:gd name="connsiteX10576" fmla="*/ 11567245 w 12157697"/>
              <a:gd name="connsiteY10576" fmla="*/ 4128308 h 6852679"/>
              <a:gd name="connsiteX10577" fmla="*/ 11355436 w 12157697"/>
              <a:gd name="connsiteY10577" fmla="*/ 4128308 h 6852679"/>
              <a:gd name="connsiteX10578" fmla="*/ 11355436 w 12157697"/>
              <a:gd name="connsiteY10578" fmla="*/ 4139946 h 6852679"/>
              <a:gd name="connsiteX10579" fmla="*/ 11328004 w 12157697"/>
              <a:gd name="connsiteY10579" fmla="*/ 4139946 h 6852679"/>
              <a:gd name="connsiteX10580" fmla="*/ 11328004 w 12157697"/>
              <a:gd name="connsiteY10580" fmla="*/ 4128308 h 6852679"/>
              <a:gd name="connsiteX10581" fmla="*/ 10797320 w 12157697"/>
              <a:gd name="connsiteY10581" fmla="*/ 4128308 h 6852679"/>
              <a:gd name="connsiteX10582" fmla="*/ 10797320 w 12157697"/>
              <a:gd name="connsiteY10582" fmla="*/ 4139946 h 6852679"/>
              <a:gd name="connsiteX10583" fmla="*/ 10769888 w 12157697"/>
              <a:gd name="connsiteY10583" fmla="*/ 4139946 h 6852679"/>
              <a:gd name="connsiteX10584" fmla="*/ 10769888 w 12157697"/>
              <a:gd name="connsiteY10584" fmla="*/ 4128308 h 6852679"/>
              <a:gd name="connsiteX10585" fmla="*/ 10318839 w 12157697"/>
              <a:gd name="connsiteY10585" fmla="*/ 4128308 h 6852679"/>
              <a:gd name="connsiteX10586" fmla="*/ 10318839 w 12157697"/>
              <a:gd name="connsiteY10586" fmla="*/ 4139946 h 6852679"/>
              <a:gd name="connsiteX10587" fmla="*/ 10291407 w 12157697"/>
              <a:gd name="connsiteY10587" fmla="*/ 4139946 h 6852679"/>
              <a:gd name="connsiteX10588" fmla="*/ 10291407 w 12157697"/>
              <a:gd name="connsiteY10588" fmla="*/ 4128308 h 6852679"/>
              <a:gd name="connsiteX10589" fmla="*/ 9764587 w 12157697"/>
              <a:gd name="connsiteY10589" fmla="*/ 4128308 h 6852679"/>
              <a:gd name="connsiteX10590" fmla="*/ 9746757 w 12157697"/>
              <a:gd name="connsiteY10590" fmla="*/ 4145640 h 6852679"/>
              <a:gd name="connsiteX10591" fmla="*/ 9738652 w 12157697"/>
              <a:gd name="connsiteY10591" fmla="*/ 4137286 h 6852679"/>
              <a:gd name="connsiteX10592" fmla="*/ 9724562 w 12157697"/>
              <a:gd name="connsiteY10592" fmla="*/ 4151002 h 6852679"/>
              <a:gd name="connsiteX10593" fmla="*/ 9672441 w 12157697"/>
              <a:gd name="connsiteY10593" fmla="*/ 4201668 h 6852679"/>
              <a:gd name="connsiteX10594" fmla="*/ 10211771 w 12157697"/>
              <a:gd name="connsiteY10594" fmla="*/ 4201668 h 6852679"/>
              <a:gd name="connsiteX10595" fmla="*/ 10211771 w 12157697"/>
              <a:gd name="connsiteY10595" fmla="*/ 4190030 h 6852679"/>
              <a:gd name="connsiteX10596" fmla="*/ 10239203 w 12157697"/>
              <a:gd name="connsiteY10596" fmla="*/ 4190030 h 6852679"/>
              <a:gd name="connsiteX10597" fmla="*/ 10239203 w 12157697"/>
              <a:gd name="connsiteY10597" fmla="*/ 4201668 h 6852679"/>
              <a:gd name="connsiteX10598" fmla="*/ 10543574 w 12157697"/>
              <a:gd name="connsiteY10598" fmla="*/ 4201668 h 6852679"/>
              <a:gd name="connsiteX10599" fmla="*/ 10573000 w 12157697"/>
              <a:gd name="connsiteY10599" fmla="*/ 4173072 h 6852679"/>
              <a:gd name="connsiteX10600" fmla="*/ 10564896 w 12157697"/>
              <a:gd name="connsiteY10600" fmla="*/ 4164718 h 6852679"/>
              <a:gd name="connsiteX10601" fmla="*/ 10584555 w 12157697"/>
              <a:gd name="connsiteY10601" fmla="*/ 4145598 h 6852679"/>
              <a:gd name="connsiteX10602" fmla="*/ 10603675 w 12157697"/>
              <a:gd name="connsiteY10602" fmla="*/ 4165258 h 6852679"/>
              <a:gd name="connsiteX10603" fmla="*/ 10584015 w 12157697"/>
              <a:gd name="connsiteY10603" fmla="*/ 4184377 h 6852679"/>
              <a:gd name="connsiteX10604" fmla="*/ 10575911 w 12157697"/>
              <a:gd name="connsiteY10604" fmla="*/ 4176023 h 6852679"/>
              <a:gd name="connsiteX10605" fmla="*/ 10549559 w 12157697"/>
              <a:gd name="connsiteY10605" fmla="*/ 4201627 h 6852679"/>
              <a:gd name="connsiteX10606" fmla="*/ 11726766 w 12157697"/>
              <a:gd name="connsiteY10606" fmla="*/ 4201627 h 6852679"/>
              <a:gd name="connsiteX10607" fmla="*/ 11726766 w 12157697"/>
              <a:gd name="connsiteY10607" fmla="*/ 4189989 h 6852679"/>
              <a:gd name="connsiteX10608" fmla="*/ 11754198 w 12157697"/>
              <a:gd name="connsiteY10608" fmla="*/ 4189989 h 6852679"/>
              <a:gd name="connsiteX10609" fmla="*/ 11754198 w 12157697"/>
              <a:gd name="connsiteY10609" fmla="*/ 4201627 h 6852679"/>
              <a:gd name="connsiteX10610" fmla="*/ 11978890 w 12157697"/>
              <a:gd name="connsiteY10610" fmla="*/ 4201627 h 6852679"/>
              <a:gd name="connsiteX10611" fmla="*/ 12008318 w 12157697"/>
              <a:gd name="connsiteY10611" fmla="*/ 4173031 h 6852679"/>
              <a:gd name="connsiteX10612" fmla="*/ 12000213 w 12157697"/>
              <a:gd name="connsiteY10612" fmla="*/ 4164676 h 6852679"/>
              <a:gd name="connsiteX10613" fmla="*/ 12019872 w 12157697"/>
              <a:gd name="connsiteY10613" fmla="*/ 4145557 h 6852679"/>
              <a:gd name="connsiteX10614" fmla="*/ 12038992 w 12157697"/>
              <a:gd name="connsiteY10614" fmla="*/ 4165217 h 6852679"/>
              <a:gd name="connsiteX10615" fmla="*/ 12019333 w 12157697"/>
              <a:gd name="connsiteY10615" fmla="*/ 4184336 h 6852679"/>
              <a:gd name="connsiteX10616" fmla="*/ 12011227 w 12157697"/>
              <a:gd name="connsiteY10616" fmla="*/ 4175981 h 6852679"/>
              <a:gd name="connsiteX10617" fmla="*/ 11981218 w 12157697"/>
              <a:gd name="connsiteY10617" fmla="*/ 4205159 h 6852679"/>
              <a:gd name="connsiteX10618" fmla="*/ 11979764 w 12157697"/>
              <a:gd name="connsiteY10618" fmla="*/ 4205741 h 6852679"/>
              <a:gd name="connsiteX10619" fmla="*/ 11754240 w 12157697"/>
              <a:gd name="connsiteY10619" fmla="*/ 4205741 h 6852679"/>
              <a:gd name="connsiteX10620" fmla="*/ 11754240 w 12157697"/>
              <a:gd name="connsiteY10620" fmla="*/ 4217379 h 6852679"/>
              <a:gd name="connsiteX10621" fmla="*/ 11726807 w 12157697"/>
              <a:gd name="connsiteY10621" fmla="*/ 4217379 h 6852679"/>
              <a:gd name="connsiteX10622" fmla="*/ 11726807 w 12157697"/>
              <a:gd name="connsiteY10622" fmla="*/ 4205741 h 6852679"/>
              <a:gd name="connsiteX10623" fmla="*/ 10239287 w 12157697"/>
              <a:gd name="connsiteY10623" fmla="*/ 4205741 h 6852679"/>
              <a:gd name="connsiteX10624" fmla="*/ 10239287 w 12157697"/>
              <a:gd name="connsiteY10624" fmla="*/ 4217379 h 6852679"/>
              <a:gd name="connsiteX10625" fmla="*/ 10211854 w 12157697"/>
              <a:gd name="connsiteY10625" fmla="*/ 4217379 h 6852679"/>
              <a:gd name="connsiteX10626" fmla="*/ 10211854 w 12157697"/>
              <a:gd name="connsiteY10626" fmla="*/ 4205741 h 6852679"/>
              <a:gd name="connsiteX10627" fmla="*/ 9668243 w 12157697"/>
              <a:gd name="connsiteY10627" fmla="*/ 4205741 h 6852679"/>
              <a:gd name="connsiteX10628" fmla="*/ 9654569 w 12157697"/>
              <a:gd name="connsiteY10628" fmla="*/ 4219042 h 6852679"/>
              <a:gd name="connsiteX10629" fmla="*/ 9601658 w 12157697"/>
              <a:gd name="connsiteY10629" fmla="*/ 4270456 h 6852679"/>
              <a:gd name="connsiteX10630" fmla="*/ 9592806 w 12157697"/>
              <a:gd name="connsiteY10630" fmla="*/ 4279060 h 6852679"/>
              <a:gd name="connsiteX10631" fmla="*/ 10291531 w 12157697"/>
              <a:gd name="connsiteY10631" fmla="*/ 4279060 h 6852679"/>
              <a:gd name="connsiteX10632" fmla="*/ 10291531 w 12157697"/>
              <a:gd name="connsiteY10632" fmla="*/ 4267422 h 6852679"/>
              <a:gd name="connsiteX10633" fmla="*/ 10318964 w 12157697"/>
              <a:gd name="connsiteY10633" fmla="*/ 4267422 h 6852679"/>
              <a:gd name="connsiteX10634" fmla="*/ 10318964 w 12157697"/>
              <a:gd name="connsiteY10634" fmla="*/ 4279060 h 6852679"/>
              <a:gd name="connsiteX10635" fmla="*/ 10849690 w 12157697"/>
              <a:gd name="connsiteY10635" fmla="*/ 4279060 h 6852679"/>
              <a:gd name="connsiteX10636" fmla="*/ 10849690 w 12157697"/>
              <a:gd name="connsiteY10636" fmla="*/ 4267422 h 6852679"/>
              <a:gd name="connsiteX10637" fmla="*/ 10877122 w 12157697"/>
              <a:gd name="connsiteY10637" fmla="*/ 4267422 h 6852679"/>
              <a:gd name="connsiteX10638" fmla="*/ 10877122 w 12157697"/>
              <a:gd name="connsiteY10638" fmla="*/ 4279060 h 6852679"/>
              <a:gd name="connsiteX10639" fmla="*/ 11248369 w 12157697"/>
              <a:gd name="connsiteY10639" fmla="*/ 4279060 h 6852679"/>
              <a:gd name="connsiteX10640" fmla="*/ 11248369 w 12157697"/>
              <a:gd name="connsiteY10640" fmla="*/ 4267422 h 6852679"/>
              <a:gd name="connsiteX10641" fmla="*/ 11275800 w 12157697"/>
              <a:gd name="connsiteY10641" fmla="*/ 4267422 h 6852679"/>
              <a:gd name="connsiteX10642" fmla="*/ 11275800 w 12157697"/>
              <a:gd name="connsiteY10642" fmla="*/ 4279060 h 6852679"/>
              <a:gd name="connsiteX10643" fmla="*/ 11420691 w 12157697"/>
              <a:gd name="connsiteY10643" fmla="*/ 4279060 h 6852679"/>
              <a:gd name="connsiteX10644" fmla="*/ 11450118 w 12157697"/>
              <a:gd name="connsiteY10644" fmla="*/ 4250464 h 6852679"/>
              <a:gd name="connsiteX10645" fmla="*/ 11442013 w 12157697"/>
              <a:gd name="connsiteY10645" fmla="*/ 4242109 h 6852679"/>
              <a:gd name="connsiteX10646" fmla="*/ 11461673 w 12157697"/>
              <a:gd name="connsiteY10646" fmla="*/ 4222990 h 6852679"/>
              <a:gd name="connsiteX10647" fmla="*/ 11480792 w 12157697"/>
              <a:gd name="connsiteY10647" fmla="*/ 4242650 h 6852679"/>
              <a:gd name="connsiteX10648" fmla="*/ 11461133 w 12157697"/>
              <a:gd name="connsiteY10648" fmla="*/ 4261769 h 6852679"/>
              <a:gd name="connsiteX10649" fmla="*/ 11453028 w 12157697"/>
              <a:gd name="connsiteY10649" fmla="*/ 4253415 h 6852679"/>
              <a:gd name="connsiteX10650" fmla="*/ 11426676 w 12157697"/>
              <a:gd name="connsiteY10650" fmla="*/ 4279018 h 6852679"/>
              <a:gd name="connsiteX10651" fmla="*/ 11819328 w 12157697"/>
              <a:gd name="connsiteY10651" fmla="*/ 4279018 h 6852679"/>
              <a:gd name="connsiteX10652" fmla="*/ 11848797 w 12157697"/>
              <a:gd name="connsiteY10652" fmla="*/ 4250422 h 6852679"/>
              <a:gd name="connsiteX10653" fmla="*/ 11840691 w 12157697"/>
              <a:gd name="connsiteY10653" fmla="*/ 4242068 h 6852679"/>
              <a:gd name="connsiteX10654" fmla="*/ 11860393 w 12157697"/>
              <a:gd name="connsiteY10654" fmla="*/ 4222949 h 6852679"/>
              <a:gd name="connsiteX10655" fmla="*/ 11879512 w 12157697"/>
              <a:gd name="connsiteY10655" fmla="*/ 4242650 h 6852679"/>
              <a:gd name="connsiteX10656" fmla="*/ 11859811 w 12157697"/>
              <a:gd name="connsiteY10656" fmla="*/ 4261769 h 6852679"/>
              <a:gd name="connsiteX10657" fmla="*/ 11851706 w 12157697"/>
              <a:gd name="connsiteY10657" fmla="*/ 4253415 h 6852679"/>
              <a:gd name="connsiteX10658" fmla="*/ 11825313 w 12157697"/>
              <a:gd name="connsiteY10658" fmla="*/ 4279018 h 6852679"/>
              <a:gd name="connsiteX10659" fmla="*/ 12058568 w 12157697"/>
              <a:gd name="connsiteY10659" fmla="*/ 4279018 h 6852679"/>
              <a:gd name="connsiteX10660" fmla="*/ 12087995 w 12157697"/>
              <a:gd name="connsiteY10660" fmla="*/ 4250422 h 6852679"/>
              <a:gd name="connsiteX10661" fmla="*/ 12079890 w 12157697"/>
              <a:gd name="connsiteY10661" fmla="*/ 4242068 h 6852679"/>
              <a:gd name="connsiteX10662" fmla="*/ 12099550 w 12157697"/>
              <a:gd name="connsiteY10662" fmla="*/ 4222949 h 6852679"/>
              <a:gd name="connsiteX10663" fmla="*/ 12118669 w 12157697"/>
              <a:gd name="connsiteY10663" fmla="*/ 4242608 h 6852679"/>
              <a:gd name="connsiteX10664" fmla="*/ 12099010 w 12157697"/>
              <a:gd name="connsiteY10664" fmla="*/ 4261727 h 6852679"/>
              <a:gd name="connsiteX10665" fmla="*/ 12090905 w 12157697"/>
              <a:gd name="connsiteY10665" fmla="*/ 4253373 h 6852679"/>
              <a:gd name="connsiteX10666" fmla="*/ 12060896 w 12157697"/>
              <a:gd name="connsiteY10666" fmla="*/ 4282551 h 6852679"/>
              <a:gd name="connsiteX10667" fmla="*/ 12059441 w 12157697"/>
              <a:gd name="connsiteY10667" fmla="*/ 4283133 h 6852679"/>
              <a:gd name="connsiteX10668" fmla="*/ 11275800 w 12157697"/>
              <a:gd name="connsiteY10668" fmla="*/ 4283133 h 6852679"/>
              <a:gd name="connsiteX10669" fmla="*/ 11275800 w 12157697"/>
              <a:gd name="connsiteY10669" fmla="*/ 4294771 h 6852679"/>
              <a:gd name="connsiteX10670" fmla="*/ 11248369 w 12157697"/>
              <a:gd name="connsiteY10670" fmla="*/ 4294771 h 6852679"/>
              <a:gd name="connsiteX10671" fmla="*/ 11248369 w 12157697"/>
              <a:gd name="connsiteY10671" fmla="*/ 4283133 h 6852679"/>
              <a:gd name="connsiteX10672" fmla="*/ 10877122 w 12157697"/>
              <a:gd name="connsiteY10672" fmla="*/ 4283133 h 6852679"/>
              <a:gd name="connsiteX10673" fmla="*/ 10877122 w 12157697"/>
              <a:gd name="connsiteY10673" fmla="*/ 4294771 h 6852679"/>
              <a:gd name="connsiteX10674" fmla="*/ 10849690 w 12157697"/>
              <a:gd name="connsiteY10674" fmla="*/ 4294771 h 6852679"/>
              <a:gd name="connsiteX10675" fmla="*/ 10849690 w 12157697"/>
              <a:gd name="connsiteY10675" fmla="*/ 4283133 h 6852679"/>
              <a:gd name="connsiteX10676" fmla="*/ 10318964 w 12157697"/>
              <a:gd name="connsiteY10676" fmla="*/ 4283133 h 6852679"/>
              <a:gd name="connsiteX10677" fmla="*/ 10318964 w 12157697"/>
              <a:gd name="connsiteY10677" fmla="*/ 4294771 h 6852679"/>
              <a:gd name="connsiteX10678" fmla="*/ 10291531 w 12157697"/>
              <a:gd name="connsiteY10678" fmla="*/ 4294771 h 6852679"/>
              <a:gd name="connsiteX10679" fmla="*/ 10291531 w 12157697"/>
              <a:gd name="connsiteY10679" fmla="*/ 4283133 h 6852679"/>
              <a:gd name="connsiteX10680" fmla="*/ 9588524 w 12157697"/>
              <a:gd name="connsiteY10680" fmla="*/ 4283133 h 6852679"/>
              <a:gd name="connsiteX10681" fmla="*/ 9573769 w 12157697"/>
              <a:gd name="connsiteY10681" fmla="*/ 4297430 h 6852679"/>
              <a:gd name="connsiteX10682" fmla="*/ 9564126 w 12157697"/>
              <a:gd name="connsiteY10682" fmla="*/ 4306782 h 6852679"/>
              <a:gd name="connsiteX10683" fmla="*/ 9559055 w 12157697"/>
              <a:gd name="connsiteY10683" fmla="*/ 4311729 h 6852679"/>
              <a:gd name="connsiteX10684" fmla="*/ 9567160 w 12157697"/>
              <a:gd name="connsiteY10684" fmla="*/ 4320083 h 6852679"/>
              <a:gd name="connsiteX10685" fmla="*/ 9547501 w 12157697"/>
              <a:gd name="connsiteY10685" fmla="*/ 4339202 h 6852679"/>
              <a:gd name="connsiteX10686" fmla="*/ 9539396 w 12157697"/>
              <a:gd name="connsiteY10686" fmla="*/ 4330848 h 6852679"/>
              <a:gd name="connsiteX10687" fmla="*/ 9534284 w 12157697"/>
              <a:gd name="connsiteY10687" fmla="*/ 4335794 h 6852679"/>
              <a:gd name="connsiteX10688" fmla="*/ 9533785 w 12157697"/>
              <a:gd name="connsiteY10688" fmla="*/ 4336293 h 6852679"/>
              <a:gd name="connsiteX10689" fmla="*/ 9513045 w 12157697"/>
              <a:gd name="connsiteY10689" fmla="*/ 4356451 h 6852679"/>
              <a:gd name="connsiteX10690" fmla="*/ 9653654 w 12157697"/>
              <a:gd name="connsiteY10690" fmla="*/ 4356451 h 6852679"/>
              <a:gd name="connsiteX10691" fmla="*/ 9653654 w 12157697"/>
              <a:gd name="connsiteY10691" fmla="*/ 4344813 h 6852679"/>
              <a:gd name="connsiteX10692" fmla="*/ 9681087 w 12157697"/>
              <a:gd name="connsiteY10692" fmla="*/ 4344813 h 6852679"/>
              <a:gd name="connsiteX10693" fmla="*/ 9681087 w 12157697"/>
              <a:gd name="connsiteY10693" fmla="*/ 4356451 h 6852679"/>
              <a:gd name="connsiteX10694" fmla="*/ 11009170 w 12157697"/>
              <a:gd name="connsiteY10694" fmla="*/ 4356451 h 6852679"/>
              <a:gd name="connsiteX10695" fmla="*/ 11009170 w 12157697"/>
              <a:gd name="connsiteY10695" fmla="*/ 4344813 h 6852679"/>
              <a:gd name="connsiteX10696" fmla="*/ 11036601 w 12157697"/>
              <a:gd name="connsiteY10696" fmla="*/ 4344813 h 6852679"/>
              <a:gd name="connsiteX10697" fmla="*/ 11036601 w 12157697"/>
              <a:gd name="connsiteY10697" fmla="*/ 4356451 h 6852679"/>
              <a:gd name="connsiteX10698" fmla="*/ 11088930 w 12157697"/>
              <a:gd name="connsiteY10698" fmla="*/ 4356451 h 6852679"/>
              <a:gd name="connsiteX10699" fmla="*/ 11088930 w 12157697"/>
              <a:gd name="connsiteY10699" fmla="*/ 4344813 h 6852679"/>
              <a:gd name="connsiteX10700" fmla="*/ 11116363 w 12157697"/>
              <a:gd name="connsiteY10700" fmla="*/ 4344813 h 6852679"/>
              <a:gd name="connsiteX10701" fmla="*/ 11116363 w 12157697"/>
              <a:gd name="connsiteY10701" fmla="*/ 4356451 h 6852679"/>
              <a:gd name="connsiteX10702" fmla="*/ 11248409 w 12157697"/>
              <a:gd name="connsiteY10702" fmla="*/ 4356451 h 6852679"/>
              <a:gd name="connsiteX10703" fmla="*/ 11248409 w 12157697"/>
              <a:gd name="connsiteY10703" fmla="*/ 4344813 h 6852679"/>
              <a:gd name="connsiteX10704" fmla="*/ 11275842 w 12157697"/>
              <a:gd name="connsiteY10704" fmla="*/ 4344813 h 6852679"/>
              <a:gd name="connsiteX10705" fmla="*/ 11275842 w 12157697"/>
              <a:gd name="connsiteY10705" fmla="*/ 4356451 h 6852679"/>
              <a:gd name="connsiteX10706" fmla="*/ 11328088 w 12157697"/>
              <a:gd name="connsiteY10706" fmla="*/ 4356451 h 6852679"/>
              <a:gd name="connsiteX10707" fmla="*/ 11328088 w 12157697"/>
              <a:gd name="connsiteY10707" fmla="*/ 4344813 h 6852679"/>
              <a:gd name="connsiteX10708" fmla="*/ 11355519 w 12157697"/>
              <a:gd name="connsiteY10708" fmla="*/ 4344813 h 6852679"/>
              <a:gd name="connsiteX10709" fmla="*/ 11355519 w 12157697"/>
              <a:gd name="connsiteY10709" fmla="*/ 4372245 h 6852679"/>
              <a:gd name="connsiteX10710" fmla="*/ 11328088 w 12157697"/>
              <a:gd name="connsiteY10710" fmla="*/ 4372245 h 6852679"/>
              <a:gd name="connsiteX10711" fmla="*/ 11328088 w 12157697"/>
              <a:gd name="connsiteY10711" fmla="*/ 4360607 h 6852679"/>
              <a:gd name="connsiteX10712" fmla="*/ 11275842 w 12157697"/>
              <a:gd name="connsiteY10712" fmla="*/ 4360607 h 6852679"/>
              <a:gd name="connsiteX10713" fmla="*/ 11275842 w 12157697"/>
              <a:gd name="connsiteY10713" fmla="*/ 4372245 h 6852679"/>
              <a:gd name="connsiteX10714" fmla="*/ 11248409 w 12157697"/>
              <a:gd name="connsiteY10714" fmla="*/ 4372245 h 6852679"/>
              <a:gd name="connsiteX10715" fmla="*/ 11248409 w 12157697"/>
              <a:gd name="connsiteY10715" fmla="*/ 4360607 h 6852679"/>
              <a:gd name="connsiteX10716" fmla="*/ 11116363 w 12157697"/>
              <a:gd name="connsiteY10716" fmla="*/ 4360607 h 6852679"/>
              <a:gd name="connsiteX10717" fmla="*/ 11116363 w 12157697"/>
              <a:gd name="connsiteY10717" fmla="*/ 4372245 h 6852679"/>
              <a:gd name="connsiteX10718" fmla="*/ 11088930 w 12157697"/>
              <a:gd name="connsiteY10718" fmla="*/ 4372245 h 6852679"/>
              <a:gd name="connsiteX10719" fmla="*/ 11088930 w 12157697"/>
              <a:gd name="connsiteY10719" fmla="*/ 4360607 h 6852679"/>
              <a:gd name="connsiteX10720" fmla="*/ 11036601 w 12157697"/>
              <a:gd name="connsiteY10720" fmla="*/ 4360607 h 6852679"/>
              <a:gd name="connsiteX10721" fmla="*/ 11036601 w 12157697"/>
              <a:gd name="connsiteY10721" fmla="*/ 4372245 h 6852679"/>
              <a:gd name="connsiteX10722" fmla="*/ 11009170 w 12157697"/>
              <a:gd name="connsiteY10722" fmla="*/ 4372245 h 6852679"/>
              <a:gd name="connsiteX10723" fmla="*/ 11009170 w 12157697"/>
              <a:gd name="connsiteY10723" fmla="*/ 4360607 h 6852679"/>
              <a:gd name="connsiteX10724" fmla="*/ 10709081 w 12157697"/>
              <a:gd name="connsiteY10724" fmla="*/ 4360607 h 6852679"/>
              <a:gd name="connsiteX10725" fmla="*/ 10735431 w 12157697"/>
              <a:gd name="connsiteY10725" fmla="*/ 4386211 h 6852679"/>
              <a:gd name="connsiteX10726" fmla="*/ 10743536 w 12157697"/>
              <a:gd name="connsiteY10726" fmla="*/ 4377856 h 6852679"/>
              <a:gd name="connsiteX10727" fmla="*/ 10763196 w 12157697"/>
              <a:gd name="connsiteY10727" fmla="*/ 4396976 h 6852679"/>
              <a:gd name="connsiteX10728" fmla="*/ 10744077 w 12157697"/>
              <a:gd name="connsiteY10728" fmla="*/ 4416635 h 6852679"/>
              <a:gd name="connsiteX10729" fmla="*/ 10724417 w 12157697"/>
              <a:gd name="connsiteY10729" fmla="*/ 4397516 h 6852679"/>
              <a:gd name="connsiteX10730" fmla="*/ 10732522 w 12157697"/>
              <a:gd name="connsiteY10730" fmla="*/ 4389162 h 6852679"/>
              <a:gd name="connsiteX10731" fmla="*/ 10703095 w 12157697"/>
              <a:gd name="connsiteY10731" fmla="*/ 4360566 h 6852679"/>
              <a:gd name="connsiteX10732" fmla="*/ 10230641 w 12157697"/>
              <a:gd name="connsiteY10732" fmla="*/ 4360566 h 6852679"/>
              <a:gd name="connsiteX10733" fmla="*/ 10256993 w 12157697"/>
              <a:gd name="connsiteY10733" fmla="*/ 4386169 h 6852679"/>
              <a:gd name="connsiteX10734" fmla="*/ 10265098 w 12157697"/>
              <a:gd name="connsiteY10734" fmla="*/ 4377815 h 6852679"/>
              <a:gd name="connsiteX10735" fmla="*/ 10284757 w 12157697"/>
              <a:gd name="connsiteY10735" fmla="*/ 4396934 h 6852679"/>
              <a:gd name="connsiteX10736" fmla="*/ 10265637 w 12157697"/>
              <a:gd name="connsiteY10736" fmla="*/ 4416594 h 6852679"/>
              <a:gd name="connsiteX10737" fmla="*/ 10245978 w 12157697"/>
              <a:gd name="connsiteY10737" fmla="*/ 4397474 h 6852679"/>
              <a:gd name="connsiteX10738" fmla="*/ 10254083 w 12157697"/>
              <a:gd name="connsiteY10738" fmla="*/ 4389120 h 6852679"/>
              <a:gd name="connsiteX10739" fmla="*/ 10224656 w 12157697"/>
              <a:gd name="connsiteY10739" fmla="*/ 4360524 h 6852679"/>
              <a:gd name="connsiteX10740" fmla="*/ 9911682 w 12157697"/>
              <a:gd name="connsiteY10740" fmla="*/ 4360524 h 6852679"/>
              <a:gd name="connsiteX10741" fmla="*/ 9938034 w 12157697"/>
              <a:gd name="connsiteY10741" fmla="*/ 4386128 h 6852679"/>
              <a:gd name="connsiteX10742" fmla="*/ 9946138 w 12157697"/>
              <a:gd name="connsiteY10742" fmla="*/ 4377773 h 6852679"/>
              <a:gd name="connsiteX10743" fmla="*/ 9965798 w 12157697"/>
              <a:gd name="connsiteY10743" fmla="*/ 4396892 h 6852679"/>
              <a:gd name="connsiteX10744" fmla="*/ 9946678 w 12157697"/>
              <a:gd name="connsiteY10744" fmla="*/ 4416552 h 6852679"/>
              <a:gd name="connsiteX10745" fmla="*/ 9927019 w 12157697"/>
              <a:gd name="connsiteY10745" fmla="*/ 4397433 h 6852679"/>
              <a:gd name="connsiteX10746" fmla="*/ 9935123 w 12157697"/>
              <a:gd name="connsiteY10746" fmla="*/ 4389078 h 6852679"/>
              <a:gd name="connsiteX10747" fmla="*/ 9905697 w 12157697"/>
              <a:gd name="connsiteY10747" fmla="*/ 4360483 h 6852679"/>
              <a:gd name="connsiteX10748" fmla="*/ 9681003 w 12157697"/>
              <a:gd name="connsiteY10748" fmla="*/ 4360483 h 6852679"/>
              <a:gd name="connsiteX10749" fmla="*/ 9681003 w 12157697"/>
              <a:gd name="connsiteY10749" fmla="*/ 4372121 h 6852679"/>
              <a:gd name="connsiteX10750" fmla="*/ 9653571 w 12157697"/>
              <a:gd name="connsiteY10750" fmla="*/ 4372121 h 6852679"/>
              <a:gd name="connsiteX10751" fmla="*/ 9653571 w 12157697"/>
              <a:gd name="connsiteY10751" fmla="*/ 4360483 h 6852679"/>
              <a:gd name="connsiteX10752" fmla="*/ 9512962 w 12157697"/>
              <a:gd name="connsiteY10752" fmla="*/ 4360483 h 6852679"/>
              <a:gd name="connsiteX10753" fmla="*/ 9554774 w 12157697"/>
              <a:gd name="connsiteY10753" fmla="*/ 4401090 h 6852679"/>
              <a:gd name="connsiteX10754" fmla="*/ 9563919 w 12157697"/>
              <a:gd name="connsiteY10754" fmla="*/ 4409943 h 6852679"/>
              <a:gd name="connsiteX10755" fmla="*/ 9573063 w 12157697"/>
              <a:gd name="connsiteY10755" fmla="*/ 4418838 h 6852679"/>
              <a:gd name="connsiteX10756" fmla="*/ 9588483 w 12157697"/>
              <a:gd name="connsiteY10756" fmla="*/ 4433801 h 6852679"/>
              <a:gd name="connsiteX10757" fmla="*/ 9892853 w 12157697"/>
              <a:gd name="connsiteY10757" fmla="*/ 4433801 h 6852679"/>
              <a:gd name="connsiteX10758" fmla="*/ 9892853 w 12157697"/>
              <a:gd name="connsiteY10758" fmla="*/ 4422163 h 6852679"/>
              <a:gd name="connsiteX10759" fmla="*/ 9920286 w 12157697"/>
              <a:gd name="connsiteY10759" fmla="*/ 4422163 h 6852679"/>
              <a:gd name="connsiteX10760" fmla="*/ 9920286 w 12157697"/>
              <a:gd name="connsiteY10760" fmla="*/ 4433801 h 6852679"/>
              <a:gd name="connsiteX10761" fmla="*/ 10769971 w 12157697"/>
              <a:gd name="connsiteY10761" fmla="*/ 4433801 h 6852679"/>
              <a:gd name="connsiteX10762" fmla="*/ 10769971 w 12157697"/>
              <a:gd name="connsiteY10762" fmla="*/ 4422163 h 6852679"/>
              <a:gd name="connsiteX10763" fmla="*/ 10797403 w 12157697"/>
              <a:gd name="connsiteY10763" fmla="*/ 4422163 h 6852679"/>
              <a:gd name="connsiteX10764" fmla="*/ 10797403 w 12157697"/>
              <a:gd name="connsiteY10764" fmla="*/ 4433801 h 6852679"/>
              <a:gd name="connsiteX10765" fmla="*/ 11647005 w 12157697"/>
              <a:gd name="connsiteY10765" fmla="*/ 4433801 h 6852679"/>
              <a:gd name="connsiteX10766" fmla="*/ 11647005 w 12157697"/>
              <a:gd name="connsiteY10766" fmla="*/ 4422163 h 6852679"/>
              <a:gd name="connsiteX10767" fmla="*/ 11674437 w 12157697"/>
              <a:gd name="connsiteY10767" fmla="*/ 4422163 h 6852679"/>
              <a:gd name="connsiteX10768" fmla="*/ 11674437 w 12157697"/>
              <a:gd name="connsiteY10768" fmla="*/ 4446312 h 6852679"/>
              <a:gd name="connsiteX10769" fmla="*/ 11692226 w 12157697"/>
              <a:gd name="connsiteY10769" fmla="*/ 4463602 h 6852679"/>
              <a:gd name="connsiteX10770" fmla="*/ 11700332 w 12157697"/>
              <a:gd name="connsiteY10770" fmla="*/ 4455248 h 6852679"/>
              <a:gd name="connsiteX10771" fmla="*/ 11720033 w 12157697"/>
              <a:gd name="connsiteY10771" fmla="*/ 4474367 h 6852679"/>
              <a:gd name="connsiteX10772" fmla="*/ 11700913 w 12157697"/>
              <a:gd name="connsiteY10772" fmla="*/ 4494068 h 6852679"/>
              <a:gd name="connsiteX10773" fmla="*/ 11681212 w 12157697"/>
              <a:gd name="connsiteY10773" fmla="*/ 4474949 h 6852679"/>
              <a:gd name="connsiteX10774" fmla="*/ 11689317 w 12157697"/>
              <a:gd name="connsiteY10774" fmla="*/ 4466595 h 6852679"/>
              <a:gd name="connsiteX10775" fmla="*/ 11671860 w 12157697"/>
              <a:gd name="connsiteY10775" fmla="*/ 4449637 h 6852679"/>
              <a:gd name="connsiteX10776" fmla="*/ 11647005 w 12157697"/>
              <a:gd name="connsiteY10776" fmla="*/ 4449637 h 6852679"/>
              <a:gd name="connsiteX10777" fmla="*/ 11647005 w 12157697"/>
              <a:gd name="connsiteY10777" fmla="*/ 4437999 h 6852679"/>
              <a:gd name="connsiteX10778" fmla="*/ 11187436 w 12157697"/>
              <a:gd name="connsiteY10778" fmla="*/ 4437999 h 6852679"/>
              <a:gd name="connsiteX10779" fmla="*/ 11213788 w 12157697"/>
              <a:gd name="connsiteY10779" fmla="*/ 4463602 h 6852679"/>
              <a:gd name="connsiteX10780" fmla="*/ 11221892 w 12157697"/>
              <a:gd name="connsiteY10780" fmla="*/ 4455248 h 6852679"/>
              <a:gd name="connsiteX10781" fmla="*/ 11241552 w 12157697"/>
              <a:gd name="connsiteY10781" fmla="*/ 4474367 h 6852679"/>
              <a:gd name="connsiteX10782" fmla="*/ 11222432 w 12157697"/>
              <a:gd name="connsiteY10782" fmla="*/ 4494027 h 6852679"/>
              <a:gd name="connsiteX10783" fmla="*/ 11202773 w 12157697"/>
              <a:gd name="connsiteY10783" fmla="*/ 4474907 h 6852679"/>
              <a:gd name="connsiteX10784" fmla="*/ 11210878 w 12157697"/>
              <a:gd name="connsiteY10784" fmla="*/ 4466553 h 6852679"/>
              <a:gd name="connsiteX10785" fmla="*/ 11181451 w 12157697"/>
              <a:gd name="connsiteY10785" fmla="*/ 4437957 h 6852679"/>
              <a:gd name="connsiteX10786" fmla="*/ 10797362 w 12157697"/>
              <a:gd name="connsiteY10786" fmla="*/ 4437957 h 6852679"/>
              <a:gd name="connsiteX10787" fmla="*/ 10797362 w 12157697"/>
              <a:gd name="connsiteY10787" fmla="*/ 4449595 h 6852679"/>
              <a:gd name="connsiteX10788" fmla="*/ 10769929 w 12157697"/>
              <a:gd name="connsiteY10788" fmla="*/ 4449595 h 6852679"/>
              <a:gd name="connsiteX10789" fmla="*/ 10769929 w 12157697"/>
              <a:gd name="connsiteY10789" fmla="*/ 4437957 h 6852679"/>
              <a:gd name="connsiteX10790" fmla="*/ 9920244 w 12157697"/>
              <a:gd name="connsiteY10790" fmla="*/ 4437957 h 6852679"/>
              <a:gd name="connsiteX10791" fmla="*/ 9920244 w 12157697"/>
              <a:gd name="connsiteY10791" fmla="*/ 4449595 h 6852679"/>
              <a:gd name="connsiteX10792" fmla="*/ 9892812 w 12157697"/>
              <a:gd name="connsiteY10792" fmla="*/ 4449595 h 6852679"/>
              <a:gd name="connsiteX10793" fmla="*/ 9892812 w 12157697"/>
              <a:gd name="connsiteY10793" fmla="*/ 4437957 h 6852679"/>
              <a:gd name="connsiteX10794" fmla="*/ 9752202 w 12157697"/>
              <a:gd name="connsiteY10794" fmla="*/ 4437957 h 6852679"/>
              <a:gd name="connsiteX10795" fmla="*/ 9778553 w 12157697"/>
              <a:gd name="connsiteY10795" fmla="*/ 4463561 h 6852679"/>
              <a:gd name="connsiteX10796" fmla="*/ 9786658 w 12157697"/>
              <a:gd name="connsiteY10796" fmla="*/ 4455206 h 6852679"/>
              <a:gd name="connsiteX10797" fmla="*/ 9806317 w 12157697"/>
              <a:gd name="connsiteY10797" fmla="*/ 4474325 h 6852679"/>
              <a:gd name="connsiteX10798" fmla="*/ 9787199 w 12157697"/>
              <a:gd name="connsiteY10798" fmla="*/ 4493985 h 6852679"/>
              <a:gd name="connsiteX10799" fmla="*/ 9767539 w 12157697"/>
              <a:gd name="connsiteY10799" fmla="*/ 4474866 h 6852679"/>
              <a:gd name="connsiteX10800" fmla="*/ 9775644 w 12157697"/>
              <a:gd name="connsiteY10800" fmla="*/ 4466512 h 6852679"/>
              <a:gd name="connsiteX10801" fmla="*/ 9746217 w 12157697"/>
              <a:gd name="connsiteY10801" fmla="*/ 4437916 h 6852679"/>
              <a:gd name="connsiteX10802" fmla="*/ 9592681 w 12157697"/>
              <a:gd name="connsiteY10802" fmla="*/ 4437916 h 6852679"/>
              <a:gd name="connsiteX10803" fmla="*/ 9644302 w 12157697"/>
              <a:gd name="connsiteY10803" fmla="*/ 4488083 h 6852679"/>
              <a:gd name="connsiteX10804" fmla="*/ 9668160 w 12157697"/>
              <a:gd name="connsiteY10804" fmla="*/ 4511234 h 6852679"/>
              <a:gd name="connsiteX10805" fmla="*/ 9733332 w 12157697"/>
              <a:gd name="connsiteY10805" fmla="*/ 4511234 h 6852679"/>
              <a:gd name="connsiteX10806" fmla="*/ 9733332 w 12157697"/>
              <a:gd name="connsiteY10806" fmla="*/ 4499596 h 6852679"/>
              <a:gd name="connsiteX10807" fmla="*/ 9760764 w 12157697"/>
              <a:gd name="connsiteY10807" fmla="*/ 4499596 h 6852679"/>
              <a:gd name="connsiteX10808" fmla="*/ 9760764 w 12157697"/>
              <a:gd name="connsiteY10808" fmla="*/ 4511234 h 6852679"/>
              <a:gd name="connsiteX10809" fmla="*/ 11168524 w 12157697"/>
              <a:gd name="connsiteY10809" fmla="*/ 4511234 h 6852679"/>
              <a:gd name="connsiteX10810" fmla="*/ 11168524 w 12157697"/>
              <a:gd name="connsiteY10810" fmla="*/ 4499596 h 6852679"/>
              <a:gd name="connsiteX10811" fmla="*/ 11195957 w 12157697"/>
              <a:gd name="connsiteY10811" fmla="*/ 4499596 h 6852679"/>
              <a:gd name="connsiteX10812" fmla="*/ 11195957 w 12157697"/>
              <a:gd name="connsiteY10812" fmla="*/ 4511234 h 6852679"/>
              <a:gd name="connsiteX10813" fmla="*/ 11886163 w 12157697"/>
              <a:gd name="connsiteY10813" fmla="*/ 4511234 h 6852679"/>
              <a:gd name="connsiteX10814" fmla="*/ 11886163 w 12157697"/>
              <a:gd name="connsiteY10814" fmla="*/ 4499596 h 6852679"/>
              <a:gd name="connsiteX10815" fmla="*/ 11913594 w 12157697"/>
              <a:gd name="connsiteY10815" fmla="*/ 4499596 h 6852679"/>
              <a:gd name="connsiteX10816" fmla="*/ 11913594 w 12157697"/>
              <a:gd name="connsiteY10816" fmla="*/ 4527028 h 6852679"/>
              <a:gd name="connsiteX10817" fmla="*/ 11886163 w 12157697"/>
              <a:gd name="connsiteY10817" fmla="*/ 4527028 h 6852679"/>
              <a:gd name="connsiteX10818" fmla="*/ 11886163 w 12157697"/>
              <a:gd name="connsiteY10818" fmla="*/ 4515390 h 6852679"/>
              <a:gd name="connsiteX10819" fmla="*/ 11195957 w 12157697"/>
              <a:gd name="connsiteY10819" fmla="*/ 4515390 h 6852679"/>
              <a:gd name="connsiteX10820" fmla="*/ 11195957 w 12157697"/>
              <a:gd name="connsiteY10820" fmla="*/ 4527028 h 6852679"/>
              <a:gd name="connsiteX10821" fmla="*/ 11168524 w 12157697"/>
              <a:gd name="connsiteY10821" fmla="*/ 4527028 h 6852679"/>
              <a:gd name="connsiteX10822" fmla="*/ 11168524 w 12157697"/>
              <a:gd name="connsiteY10822" fmla="*/ 4515390 h 6852679"/>
              <a:gd name="connsiteX10823" fmla="*/ 10868435 w 12157697"/>
              <a:gd name="connsiteY10823" fmla="*/ 4515390 h 6852679"/>
              <a:gd name="connsiteX10824" fmla="*/ 10894787 w 12157697"/>
              <a:gd name="connsiteY10824" fmla="*/ 4540994 h 6852679"/>
              <a:gd name="connsiteX10825" fmla="*/ 10902891 w 12157697"/>
              <a:gd name="connsiteY10825" fmla="*/ 4532639 h 6852679"/>
              <a:gd name="connsiteX10826" fmla="*/ 10922551 w 12157697"/>
              <a:gd name="connsiteY10826" fmla="*/ 4551759 h 6852679"/>
              <a:gd name="connsiteX10827" fmla="*/ 10903431 w 12157697"/>
              <a:gd name="connsiteY10827" fmla="*/ 4571418 h 6852679"/>
              <a:gd name="connsiteX10828" fmla="*/ 10883772 w 12157697"/>
              <a:gd name="connsiteY10828" fmla="*/ 4552299 h 6852679"/>
              <a:gd name="connsiteX10829" fmla="*/ 10891877 w 12157697"/>
              <a:gd name="connsiteY10829" fmla="*/ 4543945 h 6852679"/>
              <a:gd name="connsiteX10830" fmla="*/ 10862450 w 12157697"/>
              <a:gd name="connsiteY10830" fmla="*/ 4515349 h 6852679"/>
              <a:gd name="connsiteX10831" fmla="*/ 10788716 w 12157697"/>
              <a:gd name="connsiteY10831" fmla="*/ 4515349 h 6852679"/>
              <a:gd name="connsiteX10832" fmla="*/ 10815068 w 12157697"/>
              <a:gd name="connsiteY10832" fmla="*/ 4540952 h 6852679"/>
              <a:gd name="connsiteX10833" fmla="*/ 10823173 w 12157697"/>
              <a:gd name="connsiteY10833" fmla="*/ 4532598 h 6852679"/>
              <a:gd name="connsiteX10834" fmla="*/ 10842832 w 12157697"/>
              <a:gd name="connsiteY10834" fmla="*/ 4551717 h 6852679"/>
              <a:gd name="connsiteX10835" fmla="*/ 10823712 w 12157697"/>
              <a:gd name="connsiteY10835" fmla="*/ 4571376 h 6852679"/>
              <a:gd name="connsiteX10836" fmla="*/ 10804053 w 12157697"/>
              <a:gd name="connsiteY10836" fmla="*/ 4552257 h 6852679"/>
              <a:gd name="connsiteX10837" fmla="*/ 10812158 w 12157697"/>
              <a:gd name="connsiteY10837" fmla="*/ 4543903 h 6852679"/>
              <a:gd name="connsiteX10838" fmla="*/ 10782731 w 12157697"/>
              <a:gd name="connsiteY10838" fmla="*/ 4515307 h 6852679"/>
              <a:gd name="connsiteX10839" fmla="*/ 9760722 w 12157697"/>
              <a:gd name="connsiteY10839" fmla="*/ 4515307 h 6852679"/>
              <a:gd name="connsiteX10840" fmla="*/ 9760722 w 12157697"/>
              <a:gd name="connsiteY10840" fmla="*/ 4526945 h 6852679"/>
              <a:gd name="connsiteX10841" fmla="*/ 9733291 w 12157697"/>
              <a:gd name="connsiteY10841" fmla="*/ 4526945 h 6852679"/>
              <a:gd name="connsiteX10842" fmla="*/ 9733291 w 12157697"/>
              <a:gd name="connsiteY10842" fmla="*/ 4515307 h 6852679"/>
              <a:gd name="connsiteX10843" fmla="*/ 9672400 w 12157697"/>
              <a:gd name="connsiteY10843" fmla="*/ 4515307 h 6852679"/>
              <a:gd name="connsiteX10844" fmla="*/ 9728137 w 12157697"/>
              <a:gd name="connsiteY10844" fmla="*/ 4569465 h 6852679"/>
              <a:gd name="connsiteX10845" fmla="*/ 9747880 w 12157697"/>
              <a:gd name="connsiteY10845" fmla="*/ 4588625 h 6852679"/>
              <a:gd name="connsiteX10846" fmla="*/ 9892770 w 12157697"/>
              <a:gd name="connsiteY10846" fmla="*/ 4588625 h 6852679"/>
              <a:gd name="connsiteX10847" fmla="*/ 9892770 w 12157697"/>
              <a:gd name="connsiteY10847" fmla="*/ 4576987 h 6852679"/>
              <a:gd name="connsiteX10848" fmla="*/ 9920203 w 12157697"/>
              <a:gd name="connsiteY10848" fmla="*/ 4576987 h 6852679"/>
              <a:gd name="connsiteX10849" fmla="*/ 9920203 w 12157697"/>
              <a:gd name="connsiteY10849" fmla="*/ 4588625 h 6852679"/>
              <a:gd name="connsiteX10850" fmla="*/ 10291407 w 12157697"/>
              <a:gd name="connsiteY10850" fmla="*/ 4588625 h 6852679"/>
              <a:gd name="connsiteX10851" fmla="*/ 10291407 w 12157697"/>
              <a:gd name="connsiteY10851" fmla="*/ 4576987 h 6852679"/>
              <a:gd name="connsiteX10852" fmla="*/ 10318839 w 12157697"/>
              <a:gd name="connsiteY10852" fmla="*/ 4576987 h 6852679"/>
              <a:gd name="connsiteX10853" fmla="*/ 10318839 w 12157697"/>
              <a:gd name="connsiteY10853" fmla="*/ 4588625 h 6852679"/>
              <a:gd name="connsiteX10854" fmla="*/ 11009045 w 12157697"/>
              <a:gd name="connsiteY10854" fmla="*/ 4588625 h 6852679"/>
              <a:gd name="connsiteX10855" fmla="*/ 11009045 w 12157697"/>
              <a:gd name="connsiteY10855" fmla="*/ 4576987 h 6852679"/>
              <a:gd name="connsiteX10856" fmla="*/ 11036476 w 12157697"/>
              <a:gd name="connsiteY10856" fmla="*/ 4576987 h 6852679"/>
              <a:gd name="connsiteX10857" fmla="*/ 11036476 w 12157697"/>
              <a:gd name="connsiteY10857" fmla="*/ 4588625 h 6852679"/>
              <a:gd name="connsiteX10858" fmla="*/ 11806361 w 12157697"/>
              <a:gd name="connsiteY10858" fmla="*/ 4588625 h 6852679"/>
              <a:gd name="connsiteX10859" fmla="*/ 11806361 w 12157697"/>
              <a:gd name="connsiteY10859" fmla="*/ 4576987 h 6852679"/>
              <a:gd name="connsiteX10860" fmla="*/ 11833792 w 12157697"/>
              <a:gd name="connsiteY10860" fmla="*/ 4576987 h 6852679"/>
              <a:gd name="connsiteX10861" fmla="*/ 11833792 w 12157697"/>
              <a:gd name="connsiteY10861" fmla="*/ 4604420 h 6852679"/>
              <a:gd name="connsiteX10862" fmla="*/ 11806361 w 12157697"/>
              <a:gd name="connsiteY10862" fmla="*/ 4604420 h 6852679"/>
              <a:gd name="connsiteX10863" fmla="*/ 11806361 w 12157697"/>
              <a:gd name="connsiteY10863" fmla="*/ 4592782 h 6852679"/>
              <a:gd name="connsiteX10864" fmla="*/ 11036476 w 12157697"/>
              <a:gd name="connsiteY10864" fmla="*/ 4592782 h 6852679"/>
              <a:gd name="connsiteX10865" fmla="*/ 11036476 w 12157697"/>
              <a:gd name="connsiteY10865" fmla="*/ 4604420 h 6852679"/>
              <a:gd name="connsiteX10866" fmla="*/ 11009045 w 12157697"/>
              <a:gd name="connsiteY10866" fmla="*/ 4604420 h 6852679"/>
              <a:gd name="connsiteX10867" fmla="*/ 11009045 w 12157697"/>
              <a:gd name="connsiteY10867" fmla="*/ 4592782 h 6852679"/>
              <a:gd name="connsiteX10868" fmla="*/ 10318839 w 12157697"/>
              <a:gd name="connsiteY10868" fmla="*/ 4592782 h 6852679"/>
              <a:gd name="connsiteX10869" fmla="*/ 10318839 w 12157697"/>
              <a:gd name="connsiteY10869" fmla="*/ 4604420 h 6852679"/>
              <a:gd name="connsiteX10870" fmla="*/ 10291407 w 12157697"/>
              <a:gd name="connsiteY10870" fmla="*/ 4604420 h 6852679"/>
              <a:gd name="connsiteX10871" fmla="*/ 10291407 w 12157697"/>
              <a:gd name="connsiteY10871" fmla="*/ 4592782 h 6852679"/>
              <a:gd name="connsiteX10872" fmla="*/ 9920203 w 12157697"/>
              <a:gd name="connsiteY10872" fmla="*/ 4592782 h 6852679"/>
              <a:gd name="connsiteX10873" fmla="*/ 9920203 w 12157697"/>
              <a:gd name="connsiteY10873" fmla="*/ 4604420 h 6852679"/>
              <a:gd name="connsiteX10874" fmla="*/ 9892770 w 12157697"/>
              <a:gd name="connsiteY10874" fmla="*/ 4604420 h 6852679"/>
              <a:gd name="connsiteX10875" fmla="*/ 9892770 w 12157697"/>
              <a:gd name="connsiteY10875" fmla="*/ 4592782 h 6852679"/>
              <a:gd name="connsiteX10876" fmla="*/ 9752118 w 12157697"/>
              <a:gd name="connsiteY10876" fmla="*/ 4592782 h 6852679"/>
              <a:gd name="connsiteX10877" fmla="*/ 9793517 w 12157697"/>
              <a:gd name="connsiteY10877" fmla="*/ 4633016 h 6852679"/>
              <a:gd name="connsiteX10878" fmla="*/ 9818330 w 12157697"/>
              <a:gd name="connsiteY10878" fmla="*/ 4657122 h 6852679"/>
              <a:gd name="connsiteX10879" fmla="*/ 9826435 w 12157697"/>
              <a:gd name="connsiteY10879" fmla="*/ 4648768 h 6852679"/>
              <a:gd name="connsiteX10880" fmla="*/ 9844266 w 12157697"/>
              <a:gd name="connsiteY10880" fmla="*/ 4666100 h 6852679"/>
              <a:gd name="connsiteX10881" fmla="*/ 10610325 w 12157697"/>
              <a:gd name="connsiteY10881" fmla="*/ 4666100 h 6852679"/>
              <a:gd name="connsiteX10882" fmla="*/ 10610325 w 12157697"/>
              <a:gd name="connsiteY10882" fmla="*/ 4654462 h 6852679"/>
              <a:gd name="connsiteX10883" fmla="*/ 10637757 w 12157697"/>
              <a:gd name="connsiteY10883" fmla="*/ 4654462 h 6852679"/>
              <a:gd name="connsiteX10884" fmla="*/ 10637757 w 12157697"/>
              <a:gd name="connsiteY10884" fmla="*/ 4666100 h 6852679"/>
              <a:gd name="connsiteX10885" fmla="*/ 10769846 w 12157697"/>
              <a:gd name="connsiteY10885" fmla="*/ 4666100 h 6852679"/>
              <a:gd name="connsiteX10886" fmla="*/ 10769846 w 12157697"/>
              <a:gd name="connsiteY10886" fmla="*/ 4654462 h 6852679"/>
              <a:gd name="connsiteX10887" fmla="*/ 10797279 w 12157697"/>
              <a:gd name="connsiteY10887" fmla="*/ 4654462 h 6852679"/>
              <a:gd name="connsiteX10888" fmla="*/ 10797279 w 12157697"/>
              <a:gd name="connsiteY10888" fmla="*/ 4666100 h 6852679"/>
              <a:gd name="connsiteX10889" fmla="*/ 11407723 w 12157697"/>
              <a:gd name="connsiteY10889" fmla="*/ 4666100 h 6852679"/>
              <a:gd name="connsiteX10890" fmla="*/ 11407723 w 12157697"/>
              <a:gd name="connsiteY10890" fmla="*/ 4654462 h 6852679"/>
              <a:gd name="connsiteX10891" fmla="*/ 11435156 w 12157697"/>
              <a:gd name="connsiteY10891" fmla="*/ 4654462 h 6852679"/>
              <a:gd name="connsiteX10892" fmla="*/ 11435156 w 12157697"/>
              <a:gd name="connsiteY10892" fmla="*/ 4666100 h 6852679"/>
              <a:gd name="connsiteX10893" fmla="*/ 12125362 w 12157697"/>
              <a:gd name="connsiteY10893" fmla="*/ 4666100 h 6852679"/>
              <a:gd name="connsiteX10894" fmla="*/ 12125362 w 12157697"/>
              <a:gd name="connsiteY10894" fmla="*/ 4654462 h 6852679"/>
              <a:gd name="connsiteX10895" fmla="*/ 12152793 w 12157697"/>
              <a:gd name="connsiteY10895" fmla="*/ 4654462 h 6852679"/>
              <a:gd name="connsiteX10896" fmla="*/ 12152793 w 12157697"/>
              <a:gd name="connsiteY10896" fmla="*/ 4681894 h 6852679"/>
              <a:gd name="connsiteX10897" fmla="*/ 12125362 w 12157697"/>
              <a:gd name="connsiteY10897" fmla="*/ 4681894 h 6852679"/>
              <a:gd name="connsiteX10898" fmla="*/ 12125362 w 12157697"/>
              <a:gd name="connsiteY10898" fmla="*/ 4670257 h 6852679"/>
              <a:gd name="connsiteX10899" fmla="*/ 11435156 w 12157697"/>
              <a:gd name="connsiteY10899" fmla="*/ 4670257 h 6852679"/>
              <a:gd name="connsiteX10900" fmla="*/ 11435156 w 12157697"/>
              <a:gd name="connsiteY10900" fmla="*/ 4681894 h 6852679"/>
              <a:gd name="connsiteX10901" fmla="*/ 11407723 w 12157697"/>
              <a:gd name="connsiteY10901" fmla="*/ 4681894 h 6852679"/>
              <a:gd name="connsiteX10902" fmla="*/ 11407723 w 12157697"/>
              <a:gd name="connsiteY10902" fmla="*/ 4670257 h 6852679"/>
              <a:gd name="connsiteX10903" fmla="*/ 10797279 w 12157697"/>
              <a:gd name="connsiteY10903" fmla="*/ 4670257 h 6852679"/>
              <a:gd name="connsiteX10904" fmla="*/ 10797279 w 12157697"/>
              <a:gd name="connsiteY10904" fmla="*/ 4681894 h 6852679"/>
              <a:gd name="connsiteX10905" fmla="*/ 10769846 w 12157697"/>
              <a:gd name="connsiteY10905" fmla="*/ 4681894 h 6852679"/>
              <a:gd name="connsiteX10906" fmla="*/ 10769846 w 12157697"/>
              <a:gd name="connsiteY10906" fmla="*/ 4670257 h 6852679"/>
              <a:gd name="connsiteX10907" fmla="*/ 10637757 w 12157697"/>
              <a:gd name="connsiteY10907" fmla="*/ 4670257 h 6852679"/>
              <a:gd name="connsiteX10908" fmla="*/ 10637757 w 12157697"/>
              <a:gd name="connsiteY10908" fmla="*/ 4681894 h 6852679"/>
              <a:gd name="connsiteX10909" fmla="*/ 10610325 w 12157697"/>
              <a:gd name="connsiteY10909" fmla="*/ 4681894 h 6852679"/>
              <a:gd name="connsiteX10910" fmla="*/ 10610325 w 12157697"/>
              <a:gd name="connsiteY10910" fmla="*/ 4670257 h 6852679"/>
              <a:gd name="connsiteX10911" fmla="*/ 9843808 w 12157697"/>
              <a:gd name="connsiteY10911" fmla="*/ 4670257 h 6852679"/>
              <a:gd name="connsiteX10912" fmla="*/ 9826974 w 12157697"/>
              <a:gd name="connsiteY10912" fmla="*/ 4687589 h 6852679"/>
              <a:gd name="connsiteX10913" fmla="*/ 9807315 w 12157697"/>
              <a:gd name="connsiteY10913" fmla="*/ 4668469 h 6852679"/>
              <a:gd name="connsiteX10914" fmla="*/ 9815421 w 12157697"/>
              <a:gd name="connsiteY10914" fmla="*/ 4660115 h 6852679"/>
              <a:gd name="connsiteX10915" fmla="*/ 9716166 w 12157697"/>
              <a:gd name="connsiteY10915" fmla="*/ 4563646 h 6852679"/>
              <a:gd name="connsiteX10916" fmla="*/ 9665833 w 12157697"/>
              <a:gd name="connsiteY10916" fmla="*/ 4514725 h 6852679"/>
              <a:gd name="connsiteX10917" fmla="*/ 9649748 w 12157697"/>
              <a:gd name="connsiteY10917" fmla="*/ 4499097 h 6852679"/>
              <a:gd name="connsiteX10918" fmla="*/ 9610345 w 12157697"/>
              <a:gd name="connsiteY10918" fmla="*/ 4460817 h 6852679"/>
              <a:gd name="connsiteX10919" fmla="*/ 9553070 w 12157697"/>
              <a:gd name="connsiteY10919" fmla="*/ 4405164 h 6852679"/>
              <a:gd name="connsiteX10920" fmla="*/ 9527551 w 12157697"/>
              <a:gd name="connsiteY10920" fmla="*/ 4380392 h 6852679"/>
              <a:gd name="connsiteX10921" fmla="*/ 9506976 w 12157697"/>
              <a:gd name="connsiteY10921" fmla="*/ 4360399 h 6852679"/>
              <a:gd name="connsiteX10922" fmla="*/ 9273721 w 12157697"/>
              <a:gd name="connsiteY10922" fmla="*/ 4360399 h 6852679"/>
              <a:gd name="connsiteX10923" fmla="*/ 9300114 w 12157697"/>
              <a:gd name="connsiteY10923" fmla="*/ 4386003 h 6852679"/>
              <a:gd name="connsiteX10924" fmla="*/ 9308219 w 12157697"/>
              <a:gd name="connsiteY10924" fmla="*/ 4377648 h 6852679"/>
              <a:gd name="connsiteX10925" fmla="*/ 9327921 w 12157697"/>
              <a:gd name="connsiteY10925" fmla="*/ 4396768 h 6852679"/>
              <a:gd name="connsiteX10926" fmla="*/ 9308801 w 12157697"/>
              <a:gd name="connsiteY10926" fmla="*/ 4416469 h 6852679"/>
              <a:gd name="connsiteX10927" fmla="*/ 9289100 w 12157697"/>
              <a:gd name="connsiteY10927" fmla="*/ 4397350 h 6852679"/>
              <a:gd name="connsiteX10928" fmla="*/ 9297204 w 12157697"/>
              <a:gd name="connsiteY10928" fmla="*/ 4388995 h 6852679"/>
              <a:gd name="connsiteX10929" fmla="*/ 9267737 w 12157697"/>
              <a:gd name="connsiteY10929" fmla="*/ 4360399 h 6852679"/>
              <a:gd name="connsiteX10930" fmla="*/ 9122845 w 12157697"/>
              <a:gd name="connsiteY10930" fmla="*/ 4360399 h 6852679"/>
              <a:gd name="connsiteX10931" fmla="*/ 9122845 w 12157697"/>
              <a:gd name="connsiteY10931" fmla="*/ 4368754 h 6852679"/>
              <a:gd name="connsiteX10932" fmla="*/ 9125713 w 12157697"/>
              <a:gd name="connsiteY10932" fmla="*/ 4371539 h 6852679"/>
              <a:gd name="connsiteX10933" fmla="*/ 9127833 w 12157697"/>
              <a:gd name="connsiteY10933" fmla="*/ 4373617 h 6852679"/>
              <a:gd name="connsiteX10934" fmla="*/ 9129246 w 12157697"/>
              <a:gd name="connsiteY10934" fmla="*/ 4374988 h 6852679"/>
              <a:gd name="connsiteX10935" fmla="*/ 9140635 w 12157697"/>
              <a:gd name="connsiteY10935" fmla="*/ 4386044 h 6852679"/>
              <a:gd name="connsiteX10936" fmla="*/ 9148739 w 12157697"/>
              <a:gd name="connsiteY10936" fmla="*/ 4377690 h 6852679"/>
              <a:gd name="connsiteX10937" fmla="*/ 9168440 w 12157697"/>
              <a:gd name="connsiteY10937" fmla="*/ 4396809 h 6852679"/>
              <a:gd name="connsiteX10938" fmla="*/ 9160336 w 12157697"/>
              <a:gd name="connsiteY10938" fmla="*/ 4405164 h 6852679"/>
              <a:gd name="connsiteX10939" fmla="*/ 9170643 w 12157697"/>
              <a:gd name="connsiteY10939" fmla="*/ 4415181 h 6852679"/>
              <a:gd name="connsiteX10940" fmla="*/ 9187518 w 12157697"/>
              <a:gd name="connsiteY10940" fmla="*/ 4431556 h 6852679"/>
              <a:gd name="connsiteX10941" fmla="*/ 9189763 w 12157697"/>
              <a:gd name="connsiteY10941" fmla="*/ 4433718 h 6852679"/>
              <a:gd name="connsiteX10942" fmla="*/ 9507850 w 12157697"/>
              <a:gd name="connsiteY10942" fmla="*/ 4433718 h 6852679"/>
              <a:gd name="connsiteX10943" fmla="*/ 9509304 w 12157697"/>
              <a:gd name="connsiteY10943" fmla="*/ 4434300 h 6852679"/>
              <a:gd name="connsiteX10944" fmla="*/ 9540227 w 12157697"/>
              <a:gd name="connsiteY10944" fmla="*/ 4464350 h 6852679"/>
              <a:gd name="connsiteX10945" fmla="*/ 9827640 w 12157697"/>
              <a:gd name="connsiteY10945" fmla="*/ 4743616 h 6852679"/>
              <a:gd name="connsiteX10946" fmla="*/ 10211771 w 12157697"/>
              <a:gd name="connsiteY10946" fmla="*/ 4743616 h 6852679"/>
              <a:gd name="connsiteX10947" fmla="*/ 10211771 w 12157697"/>
              <a:gd name="connsiteY10947" fmla="*/ 4731978 h 6852679"/>
              <a:gd name="connsiteX10948" fmla="*/ 10239203 w 12157697"/>
              <a:gd name="connsiteY10948" fmla="*/ 4731978 h 6852679"/>
              <a:gd name="connsiteX10949" fmla="*/ 10239203 w 12157697"/>
              <a:gd name="connsiteY10949" fmla="*/ 4743616 h 6852679"/>
              <a:gd name="connsiteX10950" fmla="*/ 10450928 w 12157697"/>
              <a:gd name="connsiteY10950" fmla="*/ 4743616 h 6852679"/>
              <a:gd name="connsiteX10951" fmla="*/ 10450928 w 12157697"/>
              <a:gd name="connsiteY10951" fmla="*/ 4731978 h 6852679"/>
              <a:gd name="connsiteX10952" fmla="*/ 10478361 w 12157697"/>
              <a:gd name="connsiteY10952" fmla="*/ 4731978 h 6852679"/>
              <a:gd name="connsiteX10953" fmla="*/ 10478361 w 12157697"/>
              <a:gd name="connsiteY10953" fmla="*/ 4743616 h 6852679"/>
              <a:gd name="connsiteX10954" fmla="*/ 11248327 w 12157697"/>
              <a:gd name="connsiteY10954" fmla="*/ 4743616 h 6852679"/>
              <a:gd name="connsiteX10955" fmla="*/ 11248327 w 12157697"/>
              <a:gd name="connsiteY10955" fmla="*/ 4731978 h 6852679"/>
              <a:gd name="connsiteX10956" fmla="*/ 11275759 w 12157697"/>
              <a:gd name="connsiteY10956" fmla="*/ 4731978 h 6852679"/>
              <a:gd name="connsiteX10957" fmla="*/ 11275759 w 12157697"/>
              <a:gd name="connsiteY10957" fmla="*/ 4743616 h 6852679"/>
              <a:gd name="connsiteX10958" fmla="*/ 11487483 w 12157697"/>
              <a:gd name="connsiteY10958" fmla="*/ 4743616 h 6852679"/>
              <a:gd name="connsiteX10959" fmla="*/ 11487483 w 12157697"/>
              <a:gd name="connsiteY10959" fmla="*/ 4731978 h 6852679"/>
              <a:gd name="connsiteX10960" fmla="*/ 11514916 w 12157697"/>
              <a:gd name="connsiteY10960" fmla="*/ 4731978 h 6852679"/>
              <a:gd name="connsiteX10961" fmla="*/ 11514916 w 12157697"/>
              <a:gd name="connsiteY10961" fmla="*/ 4743616 h 6852679"/>
              <a:gd name="connsiteX10962" fmla="*/ 11567245 w 12157697"/>
              <a:gd name="connsiteY10962" fmla="*/ 4743616 h 6852679"/>
              <a:gd name="connsiteX10963" fmla="*/ 11567245 w 12157697"/>
              <a:gd name="connsiteY10963" fmla="*/ 4731978 h 6852679"/>
              <a:gd name="connsiteX10964" fmla="*/ 11594676 w 12157697"/>
              <a:gd name="connsiteY10964" fmla="*/ 4731978 h 6852679"/>
              <a:gd name="connsiteX10965" fmla="*/ 11594676 w 12157697"/>
              <a:gd name="connsiteY10965" fmla="*/ 4743616 h 6852679"/>
              <a:gd name="connsiteX10966" fmla="*/ 12125402 w 12157697"/>
              <a:gd name="connsiteY10966" fmla="*/ 4743616 h 6852679"/>
              <a:gd name="connsiteX10967" fmla="*/ 12125402 w 12157697"/>
              <a:gd name="connsiteY10967" fmla="*/ 4731978 h 6852679"/>
              <a:gd name="connsiteX10968" fmla="*/ 12152835 w 12157697"/>
              <a:gd name="connsiteY10968" fmla="*/ 4731978 h 6852679"/>
              <a:gd name="connsiteX10969" fmla="*/ 12152835 w 12157697"/>
              <a:gd name="connsiteY10969" fmla="*/ 4759410 h 6852679"/>
              <a:gd name="connsiteX10970" fmla="*/ 12125402 w 12157697"/>
              <a:gd name="connsiteY10970" fmla="*/ 4759410 h 6852679"/>
              <a:gd name="connsiteX10971" fmla="*/ 12125402 w 12157697"/>
              <a:gd name="connsiteY10971" fmla="*/ 4747773 h 6852679"/>
              <a:gd name="connsiteX10972" fmla="*/ 11594676 w 12157697"/>
              <a:gd name="connsiteY10972" fmla="*/ 4747773 h 6852679"/>
              <a:gd name="connsiteX10973" fmla="*/ 11594676 w 12157697"/>
              <a:gd name="connsiteY10973" fmla="*/ 4759410 h 6852679"/>
              <a:gd name="connsiteX10974" fmla="*/ 11567245 w 12157697"/>
              <a:gd name="connsiteY10974" fmla="*/ 4759410 h 6852679"/>
              <a:gd name="connsiteX10975" fmla="*/ 11567245 w 12157697"/>
              <a:gd name="connsiteY10975" fmla="*/ 4747773 h 6852679"/>
              <a:gd name="connsiteX10976" fmla="*/ 11514916 w 12157697"/>
              <a:gd name="connsiteY10976" fmla="*/ 4747773 h 6852679"/>
              <a:gd name="connsiteX10977" fmla="*/ 11514916 w 12157697"/>
              <a:gd name="connsiteY10977" fmla="*/ 4759410 h 6852679"/>
              <a:gd name="connsiteX10978" fmla="*/ 11487483 w 12157697"/>
              <a:gd name="connsiteY10978" fmla="*/ 4759410 h 6852679"/>
              <a:gd name="connsiteX10979" fmla="*/ 11487483 w 12157697"/>
              <a:gd name="connsiteY10979" fmla="*/ 4747773 h 6852679"/>
              <a:gd name="connsiteX10980" fmla="*/ 11275759 w 12157697"/>
              <a:gd name="connsiteY10980" fmla="*/ 4747773 h 6852679"/>
              <a:gd name="connsiteX10981" fmla="*/ 11275759 w 12157697"/>
              <a:gd name="connsiteY10981" fmla="*/ 4759410 h 6852679"/>
              <a:gd name="connsiteX10982" fmla="*/ 11248327 w 12157697"/>
              <a:gd name="connsiteY10982" fmla="*/ 4759410 h 6852679"/>
              <a:gd name="connsiteX10983" fmla="*/ 11248327 w 12157697"/>
              <a:gd name="connsiteY10983" fmla="*/ 4747773 h 6852679"/>
              <a:gd name="connsiteX10984" fmla="*/ 10478361 w 12157697"/>
              <a:gd name="connsiteY10984" fmla="*/ 4747773 h 6852679"/>
              <a:gd name="connsiteX10985" fmla="*/ 10478361 w 12157697"/>
              <a:gd name="connsiteY10985" fmla="*/ 4759410 h 6852679"/>
              <a:gd name="connsiteX10986" fmla="*/ 10450928 w 12157697"/>
              <a:gd name="connsiteY10986" fmla="*/ 4759410 h 6852679"/>
              <a:gd name="connsiteX10987" fmla="*/ 10450928 w 12157697"/>
              <a:gd name="connsiteY10987" fmla="*/ 4747773 h 6852679"/>
              <a:gd name="connsiteX10988" fmla="*/ 10310318 w 12157697"/>
              <a:gd name="connsiteY10988" fmla="*/ 4747773 h 6852679"/>
              <a:gd name="connsiteX10989" fmla="*/ 10336712 w 12157697"/>
              <a:gd name="connsiteY10989" fmla="*/ 4773376 h 6852679"/>
              <a:gd name="connsiteX10990" fmla="*/ 10344816 w 12157697"/>
              <a:gd name="connsiteY10990" fmla="*/ 4765021 h 6852679"/>
              <a:gd name="connsiteX10991" fmla="*/ 10364517 w 12157697"/>
              <a:gd name="connsiteY10991" fmla="*/ 4784141 h 6852679"/>
              <a:gd name="connsiteX10992" fmla="*/ 10345399 w 12157697"/>
              <a:gd name="connsiteY10992" fmla="*/ 4803842 h 6852679"/>
              <a:gd name="connsiteX10993" fmla="*/ 10325697 w 12157697"/>
              <a:gd name="connsiteY10993" fmla="*/ 4784723 h 6852679"/>
              <a:gd name="connsiteX10994" fmla="*/ 10333802 w 12157697"/>
              <a:gd name="connsiteY10994" fmla="*/ 4776369 h 6852679"/>
              <a:gd name="connsiteX10995" fmla="*/ 10304333 w 12157697"/>
              <a:gd name="connsiteY10995" fmla="*/ 4747773 h 6852679"/>
              <a:gd name="connsiteX10996" fmla="*/ 10239203 w 12157697"/>
              <a:gd name="connsiteY10996" fmla="*/ 4747773 h 6852679"/>
              <a:gd name="connsiteX10997" fmla="*/ 10239203 w 12157697"/>
              <a:gd name="connsiteY10997" fmla="*/ 4759410 h 6852679"/>
              <a:gd name="connsiteX10998" fmla="*/ 10211771 w 12157697"/>
              <a:gd name="connsiteY10998" fmla="*/ 4759410 h 6852679"/>
              <a:gd name="connsiteX10999" fmla="*/ 10211771 w 12157697"/>
              <a:gd name="connsiteY10999" fmla="*/ 4747773 h 6852679"/>
              <a:gd name="connsiteX11000" fmla="*/ 10071161 w 12157697"/>
              <a:gd name="connsiteY11000" fmla="*/ 4747773 h 6852679"/>
              <a:gd name="connsiteX11001" fmla="*/ 10097513 w 12157697"/>
              <a:gd name="connsiteY11001" fmla="*/ 4773376 h 6852679"/>
              <a:gd name="connsiteX11002" fmla="*/ 10105617 w 12157697"/>
              <a:gd name="connsiteY11002" fmla="*/ 4765021 h 6852679"/>
              <a:gd name="connsiteX11003" fmla="*/ 10125277 w 12157697"/>
              <a:gd name="connsiteY11003" fmla="*/ 4784141 h 6852679"/>
              <a:gd name="connsiteX11004" fmla="*/ 10106158 w 12157697"/>
              <a:gd name="connsiteY11004" fmla="*/ 4803801 h 6852679"/>
              <a:gd name="connsiteX11005" fmla="*/ 10086499 w 12157697"/>
              <a:gd name="connsiteY11005" fmla="*/ 4784681 h 6852679"/>
              <a:gd name="connsiteX11006" fmla="*/ 10094603 w 12157697"/>
              <a:gd name="connsiteY11006" fmla="*/ 4776327 h 6852679"/>
              <a:gd name="connsiteX11007" fmla="*/ 10065176 w 12157697"/>
              <a:gd name="connsiteY11007" fmla="*/ 4747731 h 6852679"/>
              <a:gd name="connsiteX11008" fmla="*/ 9911682 w 12157697"/>
              <a:gd name="connsiteY11008" fmla="*/ 4747731 h 6852679"/>
              <a:gd name="connsiteX11009" fmla="*/ 9987119 w 12157697"/>
              <a:gd name="connsiteY11009" fmla="*/ 4821050 h 6852679"/>
              <a:gd name="connsiteX11010" fmla="*/ 10769971 w 12157697"/>
              <a:gd name="connsiteY11010" fmla="*/ 4821050 h 6852679"/>
              <a:gd name="connsiteX11011" fmla="*/ 10769971 w 12157697"/>
              <a:gd name="connsiteY11011" fmla="*/ 4809412 h 6852679"/>
              <a:gd name="connsiteX11012" fmla="*/ 10797403 w 12157697"/>
              <a:gd name="connsiteY11012" fmla="*/ 4809412 h 6852679"/>
              <a:gd name="connsiteX11013" fmla="*/ 10797403 w 12157697"/>
              <a:gd name="connsiteY11013" fmla="*/ 4821050 h 6852679"/>
              <a:gd name="connsiteX11014" fmla="*/ 11088889 w 12157697"/>
              <a:gd name="connsiteY11014" fmla="*/ 4821050 h 6852679"/>
              <a:gd name="connsiteX11015" fmla="*/ 11088889 w 12157697"/>
              <a:gd name="connsiteY11015" fmla="*/ 4809412 h 6852679"/>
              <a:gd name="connsiteX11016" fmla="*/ 11116321 w 12157697"/>
              <a:gd name="connsiteY11016" fmla="*/ 4809412 h 6852679"/>
              <a:gd name="connsiteX11017" fmla="*/ 11116321 w 12157697"/>
              <a:gd name="connsiteY11017" fmla="*/ 4836843 h 6852679"/>
              <a:gd name="connsiteX11018" fmla="*/ 11088889 w 12157697"/>
              <a:gd name="connsiteY11018" fmla="*/ 4836843 h 6852679"/>
              <a:gd name="connsiteX11019" fmla="*/ 11088889 w 12157697"/>
              <a:gd name="connsiteY11019" fmla="*/ 4825206 h 6852679"/>
              <a:gd name="connsiteX11020" fmla="*/ 10797403 w 12157697"/>
              <a:gd name="connsiteY11020" fmla="*/ 4825206 h 6852679"/>
              <a:gd name="connsiteX11021" fmla="*/ 10797403 w 12157697"/>
              <a:gd name="connsiteY11021" fmla="*/ 4836843 h 6852679"/>
              <a:gd name="connsiteX11022" fmla="*/ 10769971 w 12157697"/>
              <a:gd name="connsiteY11022" fmla="*/ 4836843 h 6852679"/>
              <a:gd name="connsiteX11023" fmla="*/ 10769971 w 12157697"/>
              <a:gd name="connsiteY11023" fmla="*/ 4825206 h 6852679"/>
              <a:gd name="connsiteX11024" fmla="*/ 10469798 w 12157697"/>
              <a:gd name="connsiteY11024" fmla="*/ 4825206 h 6852679"/>
              <a:gd name="connsiteX11025" fmla="*/ 10496191 w 12157697"/>
              <a:gd name="connsiteY11025" fmla="*/ 4850809 h 6852679"/>
              <a:gd name="connsiteX11026" fmla="*/ 10504296 w 12157697"/>
              <a:gd name="connsiteY11026" fmla="*/ 4842454 h 6852679"/>
              <a:gd name="connsiteX11027" fmla="*/ 10523998 w 12157697"/>
              <a:gd name="connsiteY11027" fmla="*/ 4861574 h 6852679"/>
              <a:gd name="connsiteX11028" fmla="*/ 10504878 w 12157697"/>
              <a:gd name="connsiteY11028" fmla="*/ 4881275 h 6852679"/>
              <a:gd name="connsiteX11029" fmla="*/ 10485177 w 12157697"/>
              <a:gd name="connsiteY11029" fmla="*/ 4862156 h 6852679"/>
              <a:gd name="connsiteX11030" fmla="*/ 10493281 w 12157697"/>
              <a:gd name="connsiteY11030" fmla="*/ 4853802 h 6852679"/>
              <a:gd name="connsiteX11031" fmla="*/ 10463814 w 12157697"/>
              <a:gd name="connsiteY11031" fmla="*/ 4825206 h 6852679"/>
              <a:gd name="connsiteX11032" fmla="*/ 9991359 w 12157697"/>
              <a:gd name="connsiteY11032" fmla="*/ 4825206 h 6852679"/>
              <a:gd name="connsiteX11033" fmla="*/ 10050006 w 12157697"/>
              <a:gd name="connsiteY11033" fmla="*/ 4882189 h 6852679"/>
              <a:gd name="connsiteX11034" fmla="*/ 10066839 w 12157697"/>
              <a:gd name="connsiteY11034" fmla="*/ 4898524 h 6852679"/>
              <a:gd name="connsiteX11035" fmla="*/ 10291448 w 12157697"/>
              <a:gd name="connsiteY11035" fmla="*/ 4898524 h 6852679"/>
              <a:gd name="connsiteX11036" fmla="*/ 10291448 w 12157697"/>
              <a:gd name="connsiteY11036" fmla="*/ 4886886 h 6852679"/>
              <a:gd name="connsiteX11037" fmla="*/ 10318881 w 12157697"/>
              <a:gd name="connsiteY11037" fmla="*/ 4886886 h 6852679"/>
              <a:gd name="connsiteX11038" fmla="*/ 10318881 w 12157697"/>
              <a:gd name="connsiteY11038" fmla="*/ 4898524 h 6852679"/>
              <a:gd name="connsiteX11039" fmla="*/ 10690127 w 12157697"/>
              <a:gd name="connsiteY11039" fmla="*/ 4898524 h 6852679"/>
              <a:gd name="connsiteX11040" fmla="*/ 10690127 w 12157697"/>
              <a:gd name="connsiteY11040" fmla="*/ 4886886 h 6852679"/>
              <a:gd name="connsiteX11041" fmla="*/ 10717559 w 12157697"/>
              <a:gd name="connsiteY11041" fmla="*/ 4886886 h 6852679"/>
              <a:gd name="connsiteX11042" fmla="*/ 10717559 w 12157697"/>
              <a:gd name="connsiteY11042" fmla="*/ 4914318 h 6852679"/>
              <a:gd name="connsiteX11043" fmla="*/ 10690127 w 12157697"/>
              <a:gd name="connsiteY11043" fmla="*/ 4914318 h 6852679"/>
              <a:gd name="connsiteX11044" fmla="*/ 10690127 w 12157697"/>
              <a:gd name="connsiteY11044" fmla="*/ 4902681 h 6852679"/>
              <a:gd name="connsiteX11045" fmla="*/ 10318881 w 12157697"/>
              <a:gd name="connsiteY11045" fmla="*/ 4902681 h 6852679"/>
              <a:gd name="connsiteX11046" fmla="*/ 10318881 w 12157697"/>
              <a:gd name="connsiteY11046" fmla="*/ 4914318 h 6852679"/>
              <a:gd name="connsiteX11047" fmla="*/ 10291448 w 12157697"/>
              <a:gd name="connsiteY11047" fmla="*/ 4914318 h 6852679"/>
              <a:gd name="connsiteX11048" fmla="*/ 10291448 w 12157697"/>
              <a:gd name="connsiteY11048" fmla="*/ 4902681 h 6852679"/>
              <a:gd name="connsiteX11049" fmla="*/ 10150839 w 12157697"/>
              <a:gd name="connsiteY11049" fmla="*/ 4902681 h 6852679"/>
              <a:gd name="connsiteX11050" fmla="*/ 10168046 w 12157697"/>
              <a:gd name="connsiteY11050" fmla="*/ 4919389 h 6852679"/>
              <a:gd name="connsiteX11051" fmla="*/ 10210067 w 12157697"/>
              <a:gd name="connsiteY11051" fmla="*/ 4960204 h 6852679"/>
              <a:gd name="connsiteX11052" fmla="*/ 10226318 w 12157697"/>
              <a:gd name="connsiteY11052" fmla="*/ 4975998 h 6852679"/>
              <a:gd name="connsiteX11053" fmla="*/ 10849606 w 12157697"/>
              <a:gd name="connsiteY11053" fmla="*/ 4975998 h 6852679"/>
              <a:gd name="connsiteX11054" fmla="*/ 10849606 w 12157697"/>
              <a:gd name="connsiteY11054" fmla="*/ 4964361 h 6852679"/>
              <a:gd name="connsiteX11055" fmla="*/ 10877039 w 12157697"/>
              <a:gd name="connsiteY11055" fmla="*/ 4964361 h 6852679"/>
              <a:gd name="connsiteX11056" fmla="*/ 10877039 w 12157697"/>
              <a:gd name="connsiteY11056" fmla="*/ 4975998 h 6852679"/>
              <a:gd name="connsiteX11057" fmla="*/ 11567245 w 12157697"/>
              <a:gd name="connsiteY11057" fmla="*/ 4975998 h 6852679"/>
              <a:gd name="connsiteX11058" fmla="*/ 11567245 w 12157697"/>
              <a:gd name="connsiteY11058" fmla="*/ 4964361 h 6852679"/>
              <a:gd name="connsiteX11059" fmla="*/ 11594676 w 12157697"/>
              <a:gd name="connsiteY11059" fmla="*/ 4964361 h 6852679"/>
              <a:gd name="connsiteX11060" fmla="*/ 11594676 w 12157697"/>
              <a:gd name="connsiteY11060" fmla="*/ 4975998 h 6852679"/>
              <a:gd name="connsiteX11061" fmla="*/ 11979681 w 12157697"/>
              <a:gd name="connsiteY11061" fmla="*/ 4975998 h 6852679"/>
              <a:gd name="connsiteX11062" fmla="*/ 11981135 w 12157697"/>
              <a:gd name="connsiteY11062" fmla="*/ 4976580 h 6852679"/>
              <a:gd name="connsiteX11063" fmla="*/ 12011144 w 12157697"/>
              <a:gd name="connsiteY11063" fmla="*/ 5005758 h 6852679"/>
              <a:gd name="connsiteX11064" fmla="*/ 12019249 w 12157697"/>
              <a:gd name="connsiteY11064" fmla="*/ 4997404 h 6852679"/>
              <a:gd name="connsiteX11065" fmla="*/ 12038909 w 12157697"/>
              <a:gd name="connsiteY11065" fmla="*/ 5016523 h 6852679"/>
              <a:gd name="connsiteX11066" fmla="*/ 12019789 w 12157697"/>
              <a:gd name="connsiteY11066" fmla="*/ 5036183 h 6852679"/>
              <a:gd name="connsiteX11067" fmla="*/ 12000130 w 12157697"/>
              <a:gd name="connsiteY11067" fmla="*/ 5017063 h 6852679"/>
              <a:gd name="connsiteX11068" fmla="*/ 12008234 w 12157697"/>
              <a:gd name="connsiteY11068" fmla="*/ 5008709 h 6852679"/>
              <a:gd name="connsiteX11069" fmla="*/ 11978808 w 12157697"/>
              <a:gd name="connsiteY11069" fmla="*/ 4980113 h 6852679"/>
              <a:gd name="connsiteX11070" fmla="*/ 11665751 w 12157697"/>
              <a:gd name="connsiteY11070" fmla="*/ 4980113 h 6852679"/>
              <a:gd name="connsiteX11071" fmla="*/ 11680754 w 12157697"/>
              <a:gd name="connsiteY11071" fmla="*/ 4994660 h 6852679"/>
              <a:gd name="connsiteX11072" fmla="*/ 11722153 w 12157697"/>
              <a:gd name="connsiteY11072" fmla="*/ 5034853 h 6852679"/>
              <a:gd name="connsiteX11073" fmla="*/ 11732003 w 12157697"/>
              <a:gd name="connsiteY11073" fmla="*/ 5044412 h 6852679"/>
              <a:gd name="connsiteX11074" fmla="*/ 11740107 w 12157697"/>
              <a:gd name="connsiteY11074" fmla="*/ 5036058 h 6852679"/>
              <a:gd name="connsiteX11075" fmla="*/ 11757938 w 12157697"/>
              <a:gd name="connsiteY11075" fmla="*/ 5053390 h 6852679"/>
              <a:gd name="connsiteX11076" fmla="*/ 11899879 w 12157697"/>
              <a:gd name="connsiteY11076" fmla="*/ 5053390 h 6852679"/>
              <a:gd name="connsiteX11077" fmla="*/ 11901333 w 12157697"/>
              <a:gd name="connsiteY11077" fmla="*/ 5053972 h 6852679"/>
              <a:gd name="connsiteX11078" fmla="*/ 11931342 w 12157697"/>
              <a:gd name="connsiteY11078" fmla="*/ 5083150 h 6852679"/>
              <a:gd name="connsiteX11079" fmla="*/ 11939446 w 12157697"/>
              <a:gd name="connsiteY11079" fmla="*/ 5074795 h 6852679"/>
              <a:gd name="connsiteX11080" fmla="*/ 11959107 w 12157697"/>
              <a:gd name="connsiteY11080" fmla="*/ 5093914 h 6852679"/>
              <a:gd name="connsiteX11081" fmla="*/ 11939987 w 12157697"/>
              <a:gd name="connsiteY11081" fmla="*/ 5113574 h 6852679"/>
              <a:gd name="connsiteX11082" fmla="*/ 11920328 w 12157697"/>
              <a:gd name="connsiteY11082" fmla="*/ 5094455 h 6852679"/>
              <a:gd name="connsiteX11083" fmla="*/ 11928432 w 12157697"/>
              <a:gd name="connsiteY11083" fmla="*/ 5086100 h 6852679"/>
              <a:gd name="connsiteX11084" fmla="*/ 11899005 w 12157697"/>
              <a:gd name="connsiteY11084" fmla="*/ 5057505 h 6852679"/>
              <a:gd name="connsiteX11085" fmla="*/ 11757482 w 12157697"/>
              <a:gd name="connsiteY11085" fmla="*/ 5057505 h 6852679"/>
              <a:gd name="connsiteX11086" fmla="*/ 11751662 w 12157697"/>
              <a:gd name="connsiteY11086" fmla="*/ 5063490 h 6852679"/>
              <a:gd name="connsiteX11087" fmla="*/ 11898174 w 12157697"/>
              <a:gd name="connsiteY11087" fmla="*/ 5205845 h 6852679"/>
              <a:gd name="connsiteX11088" fmla="*/ 11901291 w 12157697"/>
              <a:gd name="connsiteY11088" fmla="*/ 5208880 h 6852679"/>
              <a:gd name="connsiteX11089" fmla="*/ 11901915 w 12157697"/>
              <a:gd name="connsiteY11089" fmla="*/ 5210376 h 6852679"/>
              <a:gd name="connsiteX11090" fmla="*/ 11901915 w 12157697"/>
              <a:gd name="connsiteY11090" fmla="*/ 5363247 h 6852679"/>
              <a:gd name="connsiteX11091" fmla="*/ 12125362 w 12157697"/>
              <a:gd name="connsiteY11091" fmla="*/ 5363247 h 6852679"/>
              <a:gd name="connsiteX11092" fmla="*/ 12125362 w 12157697"/>
              <a:gd name="connsiteY11092" fmla="*/ 5351609 h 6852679"/>
              <a:gd name="connsiteX11093" fmla="*/ 12152793 w 12157697"/>
              <a:gd name="connsiteY11093" fmla="*/ 5351609 h 6852679"/>
              <a:gd name="connsiteX11094" fmla="*/ 12152793 w 12157697"/>
              <a:gd name="connsiteY11094" fmla="*/ 5379041 h 6852679"/>
              <a:gd name="connsiteX11095" fmla="*/ 12125362 w 12157697"/>
              <a:gd name="connsiteY11095" fmla="*/ 5379041 h 6852679"/>
              <a:gd name="connsiteX11096" fmla="*/ 12125362 w 12157697"/>
              <a:gd name="connsiteY11096" fmla="*/ 5367403 h 6852679"/>
              <a:gd name="connsiteX11097" fmla="*/ 11901915 w 12157697"/>
              <a:gd name="connsiteY11097" fmla="*/ 5367403 h 6852679"/>
              <a:gd name="connsiteX11098" fmla="*/ 11901915 w 12157697"/>
              <a:gd name="connsiteY11098" fmla="*/ 5518196 h 6852679"/>
              <a:gd name="connsiteX11099" fmla="*/ 11979598 w 12157697"/>
              <a:gd name="connsiteY11099" fmla="*/ 5518196 h 6852679"/>
              <a:gd name="connsiteX11100" fmla="*/ 11981052 w 12157697"/>
              <a:gd name="connsiteY11100" fmla="*/ 5518778 h 6852679"/>
              <a:gd name="connsiteX11101" fmla="*/ 12090780 w 12157697"/>
              <a:gd name="connsiteY11101" fmla="*/ 5625430 h 6852679"/>
              <a:gd name="connsiteX11102" fmla="*/ 12098885 w 12157697"/>
              <a:gd name="connsiteY11102" fmla="*/ 5617076 h 6852679"/>
              <a:gd name="connsiteX11103" fmla="*/ 12118545 w 12157697"/>
              <a:gd name="connsiteY11103" fmla="*/ 5636196 h 6852679"/>
              <a:gd name="connsiteX11104" fmla="*/ 12099425 w 12157697"/>
              <a:gd name="connsiteY11104" fmla="*/ 5655855 h 6852679"/>
              <a:gd name="connsiteX11105" fmla="*/ 12079765 w 12157697"/>
              <a:gd name="connsiteY11105" fmla="*/ 5636736 h 6852679"/>
              <a:gd name="connsiteX11106" fmla="*/ 12087871 w 12157697"/>
              <a:gd name="connsiteY11106" fmla="*/ 5628382 h 6852679"/>
              <a:gd name="connsiteX11107" fmla="*/ 11978767 w 12157697"/>
              <a:gd name="connsiteY11107" fmla="*/ 5522311 h 6852679"/>
              <a:gd name="connsiteX11108" fmla="*/ 11901915 w 12157697"/>
              <a:gd name="connsiteY11108" fmla="*/ 5522311 h 6852679"/>
              <a:gd name="connsiteX11109" fmla="*/ 11901915 w 12157697"/>
              <a:gd name="connsiteY11109" fmla="*/ 5595629 h 6852679"/>
              <a:gd name="connsiteX11110" fmla="*/ 11965881 w 12157697"/>
              <a:gd name="connsiteY11110" fmla="*/ 5595629 h 6852679"/>
              <a:gd name="connsiteX11111" fmla="*/ 11965881 w 12157697"/>
              <a:gd name="connsiteY11111" fmla="*/ 5583991 h 6852679"/>
              <a:gd name="connsiteX11112" fmla="*/ 11993314 w 12157697"/>
              <a:gd name="connsiteY11112" fmla="*/ 5583991 h 6852679"/>
              <a:gd name="connsiteX11113" fmla="*/ 11993314 w 12157697"/>
              <a:gd name="connsiteY11113" fmla="*/ 5611423 h 6852679"/>
              <a:gd name="connsiteX11114" fmla="*/ 11965881 w 12157697"/>
              <a:gd name="connsiteY11114" fmla="*/ 5611423 h 6852679"/>
              <a:gd name="connsiteX11115" fmla="*/ 11965881 w 12157697"/>
              <a:gd name="connsiteY11115" fmla="*/ 5599786 h 6852679"/>
              <a:gd name="connsiteX11116" fmla="*/ 11899837 w 12157697"/>
              <a:gd name="connsiteY11116" fmla="*/ 5599786 h 6852679"/>
              <a:gd name="connsiteX11117" fmla="*/ 11897759 w 12157697"/>
              <a:gd name="connsiteY11117" fmla="*/ 5597708 h 6852679"/>
              <a:gd name="connsiteX11118" fmla="*/ 11897759 w 12157697"/>
              <a:gd name="connsiteY11118" fmla="*/ 5211207 h 6852679"/>
              <a:gd name="connsiteX11119" fmla="*/ 11895306 w 12157697"/>
              <a:gd name="connsiteY11119" fmla="*/ 5208796 h 6852679"/>
              <a:gd name="connsiteX11120" fmla="*/ 11748795 w 12157697"/>
              <a:gd name="connsiteY11120" fmla="*/ 5066441 h 6852679"/>
              <a:gd name="connsiteX11121" fmla="*/ 11740690 w 12157697"/>
              <a:gd name="connsiteY11121" fmla="*/ 5074795 h 6852679"/>
              <a:gd name="connsiteX11122" fmla="*/ 11721030 w 12157697"/>
              <a:gd name="connsiteY11122" fmla="*/ 5055676 h 6852679"/>
              <a:gd name="connsiteX11123" fmla="*/ 11729135 w 12157697"/>
              <a:gd name="connsiteY11123" fmla="*/ 5047322 h 6852679"/>
              <a:gd name="connsiteX11124" fmla="*/ 11659807 w 12157697"/>
              <a:gd name="connsiteY11124" fmla="*/ 4979989 h 6852679"/>
              <a:gd name="connsiteX11125" fmla="*/ 11594676 w 12157697"/>
              <a:gd name="connsiteY11125" fmla="*/ 4979989 h 6852679"/>
              <a:gd name="connsiteX11126" fmla="*/ 11594676 w 12157697"/>
              <a:gd name="connsiteY11126" fmla="*/ 4991626 h 6852679"/>
              <a:gd name="connsiteX11127" fmla="*/ 11567245 w 12157697"/>
              <a:gd name="connsiteY11127" fmla="*/ 4991626 h 6852679"/>
              <a:gd name="connsiteX11128" fmla="*/ 11567245 w 12157697"/>
              <a:gd name="connsiteY11128" fmla="*/ 4979989 h 6852679"/>
              <a:gd name="connsiteX11129" fmla="*/ 10877039 w 12157697"/>
              <a:gd name="connsiteY11129" fmla="*/ 4979989 h 6852679"/>
              <a:gd name="connsiteX11130" fmla="*/ 10877039 w 12157697"/>
              <a:gd name="connsiteY11130" fmla="*/ 4991626 h 6852679"/>
              <a:gd name="connsiteX11131" fmla="*/ 10849606 w 12157697"/>
              <a:gd name="connsiteY11131" fmla="*/ 4991626 h 6852679"/>
              <a:gd name="connsiteX11132" fmla="*/ 10849606 w 12157697"/>
              <a:gd name="connsiteY11132" fmla="*/ 4979989 h 6852679"/>
              <a:gd name="connsiteX11133" fmla="*/ 10227524 w 12157697"/>
              <a:gd name="connsiteY11133" fmla="*/ 4979989 h 6852679"/>
              <a:gd name="connsiteX11134" fmla="*/ 10227524 w 12157697"/>
              <a:gd name="connsiteY11134" fmla="*/ 5041669 h 6852679"/>
              <a:gd name="connsiteX11135" fmla="*/ 10239162 w 12157697"/>
              <a:gd name="connsiteY11135" fmla="*/ 5041669 h 6852679"/>
              <a:gd name="connsiteX11136" fmla="*/ 10239162 w 12157697"/>
              <a:gd name="connsiteY11136" fmla="*/ 5053307 h 6852679"/>
              <a:gd name="connsiteX11137" fmla="*/ 10610367 w 12157697"/>
              <a:gd name="connsiteY11137" fmla="*/ 5053307 h 6852679"/>
              <a:gd name="connsiteX11138" fmla="*/ 10610367 w 12157697"/>
              <a:gd name="connsiteY11138" fmla="*/ 5041669 h 6852679"/>
              <a:gd name="connsiteX11139" fmla="*/ 10637798 w 12157697"/>
              <a:gd name="connsiteY11139" fmla="*/ 5041669 h 6852679"/>
              <a:gd name="connsiteX11140" fmla="*/ 10637798 w 12157697"/>
              <a:gd name="connsiteY11140" fmla="*/ 5053307 h 6852679"/>
              <a:gd name="connsiteX11141" fmla="*/ 11248286 w 12157697"/>
              <a:gd name="connsiteY11141" fmla="*/ 5053307 h 6852679"/>
              <a:gd name="connsiteX11142" fmla="*/ 11248286 w 12157697"/>
              <a:gd name="connsiteY11142" fmla="*/ 5041669 h 6852679"/>
              <a:gd name="connsiteX11143" fmla="*/ 11275717 w 12157697"/>
              <a:gd name="connsiteY11143" fmla="*/ 5041669 h 6852679"/>
              <a:gd name="connsiteX11144" fmla="*/ 11275717 w 12157697"/>
              <a:gd name="connsiteY11144" fmla="*/ 5053307 h 6852679"/>
              <a:gd name="connsiteX11145" fmla="*/ 11580918 w 12157697"/>
              <a:gd name="connsiteY11145" fmla="*/ 5053307 h 6852679"/>
              <a:gd name="connsiteX11146" fmla="*/ 11582374 w 12157697"/>
              <a:gd name="connsiteY11146" fmla="*/ 5053889 h 6852679"/>
              <a:gd name="connsiteX11147" fmla="*/ 11652242 w 12157697"/>
              <a:gd name="connsiteY11147" fmla="*/ 5121804 h 6852679"/>
              <a:gd name="connsiteX11148" fmla="*/ 11660347 w 12157697"/>
              <a:gd name="connsiteY11148" fmla="*/ 5113450 h 6852679"/>
              <a:gd name="connsiteX11149" fmla="*/ 11680007 w 12157697"/>
              <a:gd name="connsiteY11149" fmla="*/ 5132569 h 6852679"/>
              <a:gd name="connsiteX11150" fmla="*/ 11660888 w 12157697"/>
              <a:gd name="connsiteY11150" fmla="*/ 5152228 h 6852679"/>
              <a:gd name="connsiteX11151" fmla="*/ 11641227 w 12157697"/>
              <a:gd name="connsiteY11151" fmla="*/ 5133109 h 6852679"/>
              <a:gd name="connsiteX11152" fmla="*/ 11649333 w 12157697"/>
              <a:gd name="connsiteY11152" fmla="*/ 5124755 h 6852679"/>
              <a:gd name="connsiteX11153" fmla="*/ 11580087 w 12157697"/>
              <a:gd name="connsiteY11153" fmla="*/ 5057422 h 6852679"/>
              <a:gd name="connsiteX11154" fmla="*/ 11275717 w 12157697"/>
              <a:gd name="connsiteY11154" fmla="*/ 5057422 h 6852679"/>
              <a:gd name="connsiteX11155" fmla="*/ 11275717 w 12157697"/>
              <a:gd name="connsiteY11155" fmla="*/ 5069059 h 6852679"/>
              <a:gd name="connsiteX11156" fmla="*/ 11248286 w 12157697"/>
              <a:gd name="connsiteY11156" fmla="*/ 5069059 h 6852679"/>
              <a:gd name="connsiteX11157" fmla="*/ 11248286 w 12157697"/>
              <a:gd name="connsiteY11157" fmla="*/ 5057422 h 6852679"/>
              <a:gd name="connsiteX11158" fmla="*/ 10637798 w 12157697"/>
              <a:gd name="connsiteY11158" fmla="*/ 5057422 h 6852679"/>
              <a:gd name="connsiteX11159" fmla="*/ 10637798 w 12157697"/>
              <a:gd name="connsiteY11159" fmla="*/ 5069059 h 6852679"/>
              <a:gd name="connsiteX11160" fmla="*/ 10610367 w 12157697"/>
              <a:gd name="connsiteY11160" fmla="*/ 5069059 h 6852679"/>
              <a:gd name="connsiteX11161" fmla="*/ 10610367 w 12157697"/>
              <a:gd name="connsiteY11161" fmla="*/ 5057422 h 6852679"/>
              <a:gd name="connsiteX11162" fmla="*/ 10239162 w 12157697"/>
              <a:gd name="connsiteY11162" fmla="*/ 5057422 h 6852679"/>
              <a:gd name="connsiteX11163" fmla="*/ 10239162 w 12157697"/>
              <a:gd name="connsiteY11163" fmla="*/ 5069059 h 6852679"/>
              <a:gd name="connsiteX11164" fmla="*/ 10227524 w 12157697"/>
              <a:gd name="connsiteY11164" fmla="*/ 5069059 h 6852679"/>
              <a:gd name="connsiteX11165" fmla="*/ 10227524 w 12157697"/>
              <a:gd name="connsiteY11165" fmla="*/ 5130740 h 6852679"/>
              <a:gd name="connsiteX11166" fmla="*/ 10849606 w 12157697"/>
              <a:gd name="connsiteY11166" fmla="*/ 5130740 h 6852679"/>
              <a:gd name="connsiteX11167" fmla="*/ 10849606 w 12157697"/>
              <a:gd name="connsiteY11167" fmla="*/ 5119102 h 6852679"/>
              <a:gd name="connsiteX11168" fmla="*/ 10877039 w 12157697"/>
              <a:gd name="connsiteY11168" fmla="*/ 5119102 h 6852679"/>
              <a:gd name="connsiteX11169" fmla="*/ 10877039 w 12157697"/>
              <a:gd name="connsiteY11169" fmla="*/ 5130740 h 6852679"/>
              <a:gd name="connsiteX11170" fmla="*/ 10929368 w 12157697"/>
              <a:gd name="connsiteY11170" fmla="*/ 5130740 h 6852679"/>
              <a:gd name="connsiteX11171" fmla="*/ 10929368 w 12157697"/>
              <a:gd name="connsiteY11171" fmla="*/ 5119102 h 6852679"/>
              <a:gd name="connsiteX11172" fmla="*/ 10956799 w 12157697"/>
              <a:gd name="connsiteY11172" fmla="*/ 5119102 h 6852679"/>
              <a:gd name="connsiteX11173" fmla="*/ 10956799 w 12157697"/>
              <a:gd name="connsiteY11173" fmla="*/ 5130740 h 6852679"/>
              <a:gd name="connsiteX11174" fmla="*/ 11168524 w 12157697"/>
              <a:gd name="connsiteY11174" fmla="*/ 5130740 h 6852679"/>
              <a:gd name="connsiteX11175" fmla="*/ 11168524 w 12157697"/>
              <a:gd name="connsiteY11175" fmla="*/ 5119102 h 6852679"/>
              <a:gd name="connsiteX11176" fmla="*/ 11195957 w 12157697"/>
              <a:gd name="connsiteY11176" fmla="*/ 5119102 h 6852679"/>
              <a:gd name="connsiteX11177" fmla="*/ 11195957 w 12157697"/>
              <a:gd name="connsiteY11177" fmla="*/ 5146534 h 6852679"/>
              <a:gd name="connsiteX11178" fmla="*/ 11168524 w 12157697"/>
              <a:gd name="connsiteY11178" fmla="*/ 5146534 h 6852679"/>
              <a:gd name="connsiteX11179" fmla="*/ 11168524 w 12157697"/>
              <a:gd name="connsiteY11179" fmla="*/ 5134897 h 6852679"/>
              <a:gd name="connsiteX11180" fmla="*/ 10956799 w 12157697"/>
              <a:gd name="connsiteY11180" fmla="*/ 5134897 h 6852679"/>
              <a:gd name="connsiteX11181" fmla="*/ 10956799 w 12157697"/>
              <a:gd name="connsiteY11181" fmla="*/ 5146534 h 6852679"/>
              <a:gd name="connsiteX11182" fmla="*/ 10929368 w 12157697"/>
              <a:gd name="connsiteY11182" fmla="*/ 5146534 h 6852679"/>
              <a:gd name="connsiteX11183" fmla="*/ 10929368 w 12157697"/>
              <a:gd name="connsiteY11183" fmla="*/ 5134897 h 6852679"/>
              <a:gd name="connsiteX11184" fmla="*/ 10877039 w 12157697"/>
              <a:gd name="connsiteY11184" fmla="*/ 5134897 h 6852679"/>
              <a:gd name="connsiteX11185" fmla="*/ 10877039 w 12157697"/>
              <a:gd name="connsiteY11185" fmla="*/ 5146534 h 6852679"/>
              <a:gd name="connsiteX11186" fmla="*/ 10849606 w 12157697"/>
              <a:gd name="connsiteY11186" fmla="*/ 5146534 h 6852679"/>
              <a:gd name="connsiteX11187" fmla="*/ 10849606 w 12157697"/>
              <a:gd name="connsiteY11187" fmla="*/ 5134897 h 6852679"/>
              <a:gd name="connsiteX11188" fmla="*/ 10227524 w 12157697"/>
              <a:gd name="connsiteY11188" fmla="*/ 5134897 h 6852679"/>
              <a:gd name="connsiteX11189" fmla="*/ 10227524 w 12157697"/>
              <a:gd name="connsiteY11189" fmla="*/ 5196577 h 6852679"/>
              <a:gd name="connsiteX11190" fmla="*/ 10239162 w 12157697"/>
              <a:gd name="connsiteY11190" fmla="*/ 5196577 h 6852679"/>
              <a:gd name="connsiteX11191" fmla="*/ 10239162 w 12157697"/>
              <a:gd name="connsiteY11191" fmla="*/ 5208214 h 6852679"/>
              <a:gd name="connsiteX11192" fmla="*/ 10929368 w 12157697"/>
              <a:gd name="connsiteY11192" fmla="*/ 5208214 h 6852679"/>
              <a:gd name="connsiteX11193" fmla="*/ 10929368 w 12157697"/>
              <a:gd name="connsiteY11193" fmla="*/ 5196577 h 6852679"/>
              <a:gd name="connsiteX11194" fmla="*/ 10956799 w 12157697"/>
              <a:gd name="connsiteY11194" fmla="*/ 5196577 h 6852679"/>
              <a:gd name="connsiteX11195" fmla="*/ 10956799 w 12157697"/>
              <a:gd name="connsiteY11195" fmla="*/ 5208214 h 6852679"/>
              <a:gd name="connsiteX11196" fmla="*/ 11407765 w 12157697"/>
              <a:gd name="connsiteY11196" fmla="*/ 5208214 h 6852679"/>
              <a:gd name="connsiteX11197" fmla="*/ 11407765 w 12157697"/>
              <a:gd name="connsiteY11197" fmla="*/ 5196577 h 6852679"/>
              <a:gd name="connsiteX11198" fmla="*/ 11435197 w 12157697"/>
              <a:gd name="connsiteY11198" fmla="*/ 5196577 h 6852679"/>
              <a:gd name="connsiteX11199" fmla="*/ 11435197 w 12157697"/>
              <a:gd name="connsiteY11199" fmla="*/ 5224009 h 6852679"/>
              <a:gd name="connsiteX11200" fmla="*/ 11407765 w 12157697"/>
              <a:gd name="connsiteY11200" fmla="*/ 5224009 h 6852679"/>
              <a:gd name="connsiteX11201" fmla="*/ 11407765 w 12157697"/>
              <a:gd name="connsiteY11201" fmla="*/ 5212371 h 6852679"/>
              <a:gd name="connsiteX11202" fmla="*/ 10956799 w 12157697"/>
              <a:gd name="connsiteY11202" fmla="*/ 5212371 h 6852679"/>
              <a:gd name="connsiteX11203" fmla="*/ 10956799 w 12157697"/>
              <a:gd name="connsiteY11203" fmla="*/ 5224009 h 6852679"/>
              <a:gd name="connsiteX11204" fmla="*/ 10929368 w 12157697"/>
              <a:gd name="connsiteY11204" fmla="*/ 5224009 h 6852679"/>
              <a:gd name="connsiteX11205" fmla="*/ 10929368 w 12157697"/>
              <a:gd name="connsiteY11205" fmla="*/ 5212371 h 6852679"/>
              <a:gd name="connsiteX11206" fmla="*/ 10239162 w 12157697"/>
              <a:gd name="connsiteY11206" fmla="*/ 5212371 h 6852679"/>
              <a:gd name="connsiteX11207" fmla="*/ 10239162 w 12157697"/>
              <a:gd name="connsiteY11207" fmla="*/ 5224009 h 6852679"/>
              <a:gd name="connsiteX11208" fmla="*/ 10227524 w 12157697"/>
              <a:gd name="connsiteY11208" fmla="*/ 5224009 h 6852679"/>
              <a:gd name="connsiteX11209" fmla="*/ 10227524 w 12157697"/>
              <a:gd name="connsiteY11209" fmla="*/ 5285689 h 6852679"/>
              <a:gd name="connsiteX11210" fmla="*/ 10530647 w 12157697"/>
              <a:gd name="connsiteY11210" fmla="*/ 5285689 h 6852679"/>
              <a:gd name="connsiteX11211" fmla="*/ 10530647 w 12157697"/>
              <a:gd name="connsiteY11211" fmla="*/ 5274052 h 6852679"/>
              <a:gd name="connsiteX11212" fmla="*/ 10558080 w 12157697"/>
              <a:gd name="connsiteY11212" fmla="*/ 5274052 h 6852679"/>
              <a:gd name="connsiteX11213" fmla="*/ 10558080 w 12157697"/>
              <a:gd name="connsiteY11213" fmla="*/ 5285689 h 6852679"/>
              <a:gd name="connsiteX11214" fmla="*/ 10849565 w 12157697"/>
              <a:gd name="connsiteY11214" fmla="*/ 5285689 h 6852679"/>
              <a:gd name="connsiteX11215" fmla="*/ 10849565 w 12157697"/>
              <a:gd name="connsiteY11215" fmla="*/ 5274052 h 6852679"/>
              <a:gd name="connsiteX11216" fmla="*/ 10876997 w 12157697"/>
              <a:gd name="connsiteY11216" fmla="*/ 5274052 h 6852679"/>
              <a:gd name="connsiteX11217" fmla="*/ 10876997 w 12157697"/>
              <a:gd name="connsiteY11217" fmla="*/ 5285689 h 6852679"/>
              <a:gd name="connsiteX11218" fmla="*/ 11009045 w 12157697"/>
              <a:gd name="connsiteY11218" fmla="*/ 5285689 h 6852679"/>
              <a:gd name="connsiteX11219" fmla="*/ 11009045 w 12157697"/>
              <a:gd name="connsiteY11219" fmla="*/ 5274052 h 6852679"/>
              <a:gd name="connsiteX11220" fmla="*/ 11036476 w 12157697"/>
              <a:gd name="connsiteY11220" fmla="*/ 5274052 h 6852679"/>
              <a:gd name="connsiteX11221" fmla="*/ 11036476 w 12157697"/>
              <a:gd name="connsiteY11221" fmla="*/ 5301483 h 6852679"/>
              <a:gd name="connsiteX11222" fmla="*/ 11009045 w 12157697"/>
              <a:gd name="connsiteY11222" fmla="*/ 5301483 h 6852679"/>
              <a:gd name="connsiteX11223" fmla="*/ 11009045 w 12157697"/>
              <a:gd name="connsiteY11223" fmla="*/ 5289845 h 6852679"/>
              <a:gd name="connsiteX11224" fmla="*/ 10876997 w 12157697"/>
              <a:gd name="connsiteY11224" fmla="*/ 5289845 h 6852679"/>
              <a:gd name="connsiteX11225" fmla="*/ 10876997 w 12157697"/>
              <a:gd name="connsiteY11225" fmla="*/ 5301483 h 6852679"/>
              <a:gd name="connsiteX11226" fmla="*/ 10849565 w 12157697"/>
              <a:gd name="connsiteY11226" fmla="*/ 5301483 h 6852679"/>
              <a:gd name="connsiteX11227" fmla="*/ 10849565 w 12157697"/>
              <a:gd name="connsiteY11227" fmla="*/ 5289845 h 6852679"/>
              <a:gd name="connsiteX11228" fmla="*/ 10558080 w 12157697"/>
              <a:gd name="connsiteY11228" fmla="*/ 5289845 h 6852679"/>
              <a:gd name="connsiteX11229" fmla="*/ 10558080 w 12157697"/>
              <a:gd name="connsiteY11229" fmla="*/ 5301483 h 6852679"/>
              <a:gd name="connsiteX11230" fmla="*/ 10530647 w 12157697"/>
              <a:gd name="connsiteY11230" fmla="*/ 5301483 h 6852679"/>
              <a:gd name="connsiteX11231" fmla="*/ 10530647 w 12157697"/>
              <a:gd name="connsiteY11231" fmla="*/ 5289845 h 6852679"/>
              <a:gd name="connsiteX11232" fmla="*/ 10227524 w 12157697"/>
              <a:gd name="connsiteY11232" fmla="*/ 5289845 h 6852679"/>
              <a:gd name="connsiteX11233" fmla="*/ 10227524 w 12157697"/>
              <a:gd name="connsiteY11233" fmla="*/ 5363164 h 6852679"/>
              <a:gd name="connsiteX11234" fmla="*/ 10849606 w 12157697"/>
              <a:gd name="connsiteY11234" fmla="*/ 5363164 h 6852679"/>
              <a:gd name="connsiteX11235" fmla="*/ 10849606 w 12157697"/>
              <a:gd name="connsiteY11235" fmla="*/ 5351526 h 6852679"/>
              <a:gd name="connsiteX11236" fmla="*/ 10877039 w 12157697"/>
              <a:gd name="connsiteY11236" fmla="*/ 5351526 h 6852679"/>
              <a:gd name="connsiteX11237" fmla="*/ 10877039 w 12157697"/>
              <a:gd name="connsiteY11237" fmla="*/ 5363164 h 6852679"/>
              <a:gd name="connsiteX11238" fmla="*/ 11009087 w 12157697"/>
              <a:gd name="connsiteY11238" fmla="*/ 5363164 h 6852679"/>
              <a:gd name="connsiteX11239" fmla="*/ 11009087 w 12157697"/>
              <a:gd name="connsiteY11239" fmla="*/ 5351526 h 6852679"/>
              <a:gd name="connsiteX11240" fmla="*/ 11036518 w 12157697"/>
              <a:gd name="connsiteY11240" fmla="*/ 5351526 h 6852679"/>
              <a:gd name="connsiteX11241" fmla="*/ 11036518 w 12157697"/>
              <a:gd name="connsiteY11241" fmla="*/ 5378958 h 6852679"/>
              <a:gd name="connsiteX11242" fmla="*/ 11009087 w 12157697"/>
              <a:gd name="connsiteY11242" fmla="*/ 5378958 h 6852679"/>
              <a:gd name="connsiteX11243" fmla="*/ 11009087 w 12157697"/>
              <a:gd name="connsiteY11243" fmla="*/ 5367320 h 6852679"/>
              <a:gd name="connsiteX11244" fmla="*/ 10877039 w 12157697"/>
              <a:gd name="connsiteY11244" fmla="*/ 5367320 h 6852679"/>
              <a:gd name="connsiteX11245" fmla="*/ 10877039 w 12157697"/>
              <a:gd name="connsiteY11245" fmla="*/ 5378958 h 6852679"/>
              <a:gd name="connsiteX11246" fmla="*/ 10849606 w 12157697"/>
              <a:gd name="connsiteY11246" fmla="*/ 5378958 h 6852679"/>
              <a:gd name="connsiteX11247" fmla="*/ 10849606 w 12157697"/>
              <a:gd name="connsiteY11247" fmla="*/ 5367320 h 6852679"/>
              <a:gd name="connsiteX11248" fmla="*/ 10227524 w 12157697"/>
              <a:gd name="connsiteY11248" fmla="*/ 5367320 h 6852679"/>
              <a:gd name="connsiteX11249" fmla="*/ 10227524 w 12157697"/>
              <a:gd name="connsiteY11249" fmla="*/ 5440638 h 6852679"/>
              <a:gd name="connsiteX11250" fmla="*/ 10530647 w 12157697"/>
              <a:gd name="connsiteY11250" fmla="*/ 5440638 h 6852679"/>
              <a:gd name="connsiteX11251" fmla="*/ 10530647 w 12157697"/>
              <a:gd name="connsiteY11251" fmla="*/ 5429000 h 6852679"/>
              <a:gd name="connsiteX11252" fmla="*/ 10558080 w 12157697"/>
              <a:gd name="connsiteY11252" fmla="*/ 5429000 h 6852679"/>
              <a:gd name="connsiteX11253" fmla="*/ 10558080 w 12157697"/>
              <a:gd name="connsiteY11253" fmla="*/ 5440638 h 6852679"/>
              <a:gd name="connsiteX11254" fmla="*/ 11487442 w 12157697"/>
              <a:gd name="connsiteY11254" fmla="*/ 5440638 h 6852679"/>
              <a:gd name="connsiteX11255" fmla="*/ 11487442 w 12157697"/>
              <a:gd name="connsiteY11255" fmla="*/ 5429000 h 6852679"/>
              <a:gd name="connsiteX11256" fmla="*/ 11514874 w 12157697"/>
              <a:gd name="connsiteY11256" fmla="*/ 5429000 h 6852679"/>
              <a:gd name="connsiteX11257" fmla="*/ 11514874 w 12157697"/>
              <a:gd name="connsiteY11257" fmla="*/ 5456433 h 6852679"/>
              <a:gd name="connsiteX11258" fmla="*/ 11487442 w 12157697"/>
              <a:gd name="connsiteY11258" fmla="*/ 5456433 h 6852679"/>
              <a:gd name="connsiteX11259" fmla="*/ 11487442 w 12157697"/>
              <a:gd name="connsiteY11259" fmla="*/ 5444795 h 6852679"/>
              <a:gd name="connsiteX11260" fmla="*/ 10558080 w 12157697"/>
              <a:gd name="connsiteY11260" fmla="*/ 5444795 h 6852679"/>
              <a:gd name="connsiteX11261" fmla="*/ 10558080 w 12157697"/>
              <a:gd name="connsiteY11261" fmla="*/ 5456433 h 6852679"/>
              <a:gd name="connsiteX11262" fmla="*/ 10530647 w 12157697"/>
              <a:gd name="connsiteY11262" fmla="*/ 5456433 h 6852679"/>
              <a:gd name="connsiteX11263" fmla="*/ 10530647 w 12157697"/>
              <a:gd name="connsiteY11263" fmla="*/ 5444795 h 6852679"/>
              <a:gd name="connsiteX11264" fmla="*/ 10227524 w 12157697"/>
              <a:gd name="connsiteY11264" fmla="*/ 5444795 h 6852679"/>
              <a:gd name="connsiteX11265" fmla="*/ 10227524 w 12157697"/>
              <a:gd name="connsiteY11265" fmla="*/ 5518113 h 6852679"/>
              <a:gd name="connsiteX11266" fmla="*/ 10450887 w 12157697"/>
              <a:gd name="connsiteY11266" fmla="*/ 5518113 h 6852679"/>
              <a:gd name="connsiteX11267" fmla="*/ 10450887 w 12157697"/>
              <a:gd name="connsiteY11267" fmla="*/ 5506475 h 6852679"/>
              <a:gd name="connsiteX11268" fmla="*/ 10478319 w 12157697"/>
              <a:gd name="connsiteY11268" fmla="*/ 5506475 h 6852679"/>
              <a:gd name="connsiteX11269" fmla="*/ 10478319 w 12157697"/>
              <a:gd name="connsiteY11269" fmla="*/ 5518113 h 6852679"/>
              <a:gd name="connsiteX11270" fmla="*/ 11248286 w 12157697"/>
              <a:gd name="connsiteY11270" fmla="*/ 5518113 h 6852679"/>
              <a:gd name="connsiteX11271" fmla="*/ 11248286 w 12157697"/>
              <a:gd name="connsiteY11271" fmla="*/ 5506475 h 6852679"/>
              <a:gd name="connsiteX11272" fmla="*/ 11275717 w 12157697"/>
              <a:gd name="connsiteY11272" fmla="*/ 5506475 h 6852679"/>
              <a:gd name="connsiteX11273" fmla="*/ 11275717 w 12157697"/>
              <a:gd name="connsiteY11273" fmla="*/ 5533907 h 6852679"/>
              <a:gd name="connsiteX11274" fmla="*/ 11248286 w 12157697"/>
              <a:gd name="connsiteY11274" fmla="*/ 5533907 h 6852679"/>
              <a:gd name="connsiteX11275" fmla="*/ 11248286 w 12157697"/>
              <a:gd name="connsiteY11275" fmla="*/ 5522269 h 6852679"/>
              <a:gd name="connsiteX11276" fmla="*/ 10478319 w 12157697"/>
              <a:gd name="connsiteY11276" fmla="*/ 5522269 h 6852679"/>
              <a:gd name="connsiteX11277" fmla="*/ 10478319 w 12157697"/>
              <a:gd name="connsiteY11277" fmla="*/ 5533907 h 6852679"/>
              <a:gd name="connsiteX11278" fmla="*/ 10450887 w 12157697"/>
              <a:gd name="connsiteY11278" fmla="*/ 5533907 h 6852679"/>
              <a:gd name="connsiteX11279" fmla="*/ 10450887 w 12157697"/>
              <a:gd name="connsiteY11279" fmla="*/ 5522269 h 6852679"/>
              <a:gd name="connsiteX11280" fmla="*/ 10225446 w 12157697"/>
              <a:gd name="connsiteY11280" fmla="*/ 5522269 h 6852679"/>
              <a:gd name="connsiteX11281" fmla="*/ 10223367 w 12157697"/>
              <a:gd name="connsiteY11281" fmla="*/ 5520191 h 6852679"/>
              <a:gd name="connsiteX11282" fmla="*/ 10223367 w 12157697"/>
              <a:gd name="connsiteY11282" fmla="*/ 5224009 h 6852679"/>
              <a:gd name="connsiteX11283" fmla="*/ 10211729 w 12157697"/>
              <a:gd name="connsiteY11283" fmla="*/ 5224009 h 6852679"/>
              <a:gd name="connsiteX11284" fmla="*/ 10211729 w 12157697"/>
              <a:gd name="connsiteY11284" fmla="*/ 5196577 h 6852679"/>
              <a:gd name="connsiteX11285" fmla="*/ 10223367 w 12157697"/>
              <a:gd name="connsiteY11285" fmla="*/ 5196577 h 6852679"/>
              <a:gd name="connsiteX11286" fmla="*/ 10223367 w 12157697"/>
              <a:gd name="connsiteY11286" fmla="*/ 5069059 h 6852679"/>
              <a:gd name="connsiteX11287" fmla="*/ 10211729 w 12157697"/>
              <a:gd name="connsiteY11287" fmla="*/ 5069059 h 6852679"/>
              <a:gd name="connsiteX11288" fmla="*/ 10211729 w 12157697"/>
              <a:gd name="connsiteY11288" fmla="*/ 5041628 h 6852679"/>
              <a:gd name="connsiteX11289" fmla="*/ 10223367 w 12157697"/>
              <a:gd name="connsiteY11289" fmla="*/ 5041628 h 6852679"/>
              <a:gd name="connsiteX11290" fmla="*/ 10223367 w 12157697"/>
              <a:gd name="connsiteY11290" fmla="*/ 4978742 h 6852679"/>
              <a:gd name="connsiteX11291" fmla="*/ 10207158 w 12157697"/>
              <a:gd name="connsiteY11291" fmla="*/ 4962989 h 6852679"/>
              <a:gd name="connsiteX11292" fmla="*/ 10165137 w 12157697"/>
              <a:gd name="connsiteY11292" fmla="*/ 4922174 h 6852679"/>
              <a:gd name="connsiteX11293" fmla="*/ 10144854 w 12157697"/>
              <a:gd name="connsiteY11293" fmla="*/ 4902473 h 6852679"/>
              <a:gd name="connsiteX11294" fmla="*/ 10066007 w 12157697"/>
              <a:gd name="connsiteY11294" fmla="*/ 4902473 h 6852679"/>
              <a:gd name="connsiteX11295" fmla="*/ 10064553 w 12157697"/>
              <a:gd name="connsiteY11295" fmla="*/ 4901891 h 6852679"/>
              <a:gd name="connsiteX11296" fmla="*/ 10047096 w 12157697"/>
              <a:gd name="connsiteY11296" fmla="*/ 4884974 h 6852679"/>
              <a:gd name="connsiteX11297" fmla="*/ 9963262 w 12157697"/>
              <a:gd name="connsiteY11297" fmla="*/ 4803509 h 6852679"/>
              <a:gd name="connsiteX11298" fmla="*/ 9905655 w 12157697"/>
              <a:gd name="connsiteY11298" fmla="*/ 4747523 h 6852679"/>
              <a:gd name="connsiteX11299" fmla="*/ 9826726 w 12157697"/>
              <a:gd name="connsiteY11299" fmla="*/ 4747523 h 6852679"/>
              <a:gd name="connsiteX11300" fmla="*/ 9825271 w 12157697"/>
              <a:gd name="connsiteY11300" fmla="*/ 4746941 h 6852679"/>
              <a:gd name="connsiteX11301" fmla="*/ 9803533 w 12157697"/>
              <a:gd name="connsiteY11301" fmla="*/ 4725785 h 6852679"/>
              <a:gd name="connsiteX11302" fmla="*/ 9537276 w 12157697"/>
              <a:gd name="connsiteY11302" fmla="*/ 4467093 h 6852679"/>
              <a:gd name="connsiteX11303" fmla="*/ 9506976 w 12157697"/>
              <a:gd name="connsiteY11303" fmla="*/ 4437667 h 6852679"/>
              <a:gd name="connsiteX11304" fmla="*/ 9194003 w 12157697"/>
              <a:gd name="connsiteY11304" fmla="*/ 4437667 h 6852679"/>
              <a:gd name="connsiteX11305" fmla="*/ 9206139 w 12157697"/>
              <a:gd name="connsiteY11305" fmla="*/ 4449471 h 6852679"/>
              <a:gd name="connsiteX11306" fmla="*/ 9269482 w 12157697"/>
              <a:gd name="connsiteY11306" fmla="*/ 4510984 h 6852679"/>
              <a:gd name="connsiteX11307" fmla="*/ 9494092 w 12157697"/>
              <a:gd name="connsiteY11307" fmla="*/ 4510984 h 6852679"/>
              <a:gd name="connsiteX11308" fmla="*/ 9494092 w 12157697"/>
              <a:gd name="connsiteY11308" fmla="*/ 4499347 h 6852679"/>
              <a:gd name="connsiteX11309" fmla="*/ 9521523 w 12157697"/>
              <a:gd name="connsiteY11309" fmla="*/ 4499347 h 6852679"/>
              <a:gd name="connsiteX11310" fmla="*/ 9521523 w 12157697"/>
              <a:gd name="connsiteY11310" fmla="*/ 4526779 h 6852679"/>
              <a:gd name="connsiteX11311" fmla="*/ 9494092 w 12157697"/>
              <a:gd name="connsiteY11311" fmla="*/ 4526779 h 6852679"/>
              <a:gd name="connsiteX11312" fmla="*/ 9494092 w 12157697"/>
              <a:gd name="connsiteY11312" fmla="*/ 4515141 h 6852679"/>
              <a:gd name="connsiteX11313" fmla="*/ 9433159 w 12157697"/>
              <a:gd name="connsiteY11313" fmla="*/ 4515141 h 6852679"/>
              <a:gd name="connsiteX11314" fmla="*/ 9610179 w 12157697"/>
              <a:gd name="connsiteY11314" fmla="*/ 4687089 h 6852679"/>
              <a:gd name="connsiteX11315" fmla="*/ 9731336 w 12157697"/>
              <a:gd name="connsiteY11315" fmla="*/ 4804798 h 6852679"/>
              <a:gd name="connsiteX11316" fmla="*/ 9747921 w 12157697"/>
              <a:gd name="connsiteY11316" fmla="*/ 4820883 h 6852679"/>
              <a:gd name="connsiteX11317" fmla="*/ 9906528 w 12157697"/>
              <a:gd name="connsiteY11317" fmla="*/ 4820883 h 6852679"/>
              <a:gd name="connsiteX11318" fmla="*/ 9907982 w 12157697"/>
              <a:gd name="connsiteY11318" fmla="*/ 4821465 h 6852679"/>
              <a:gd name="connsiteX11319" fmla="*/ 9937992 w 12157697"/>
              <a:gd name="connsiteY11319" fmla="*/ 4850643 h 6852679"/>
              <a:gd name="connsiteX11320" fmla="*/ 9946097 w 12157697"/>
              <a:gd name="connsiteY11320" fmla="*/ 4842288 h 6852679"/>
              <a:gd name="connsiteX11321" fmla="*/ 9965756 w 12157697"/>
              <a:gd name="connsiteY11321" fmla="*/ 4861408 h 6852679"/>
              <a:gd name="connsiteX11322" fmla="*/ 9946636 w 12157697"/>
              <a:gd name="connsiteY11322" fmla="*/ 4881067 h 6852679"/>
              <a:gd name="connsiteX11323" fmla="*/ 9926977 w 12157697"/>
              <a:gd name="connsiteY11323" fmla="*/ 4861948 h 6852679"/>
              <a:gd name="connsiteX11324" fmla="*/ 9935082 w 12157697"/>
              <a:gd name="connsiteY11324" fmla="*/ 4853594 h 6852679"/>
              <a:gd name="connsiteX11325" fmla="*/ 9905655 w 12157697"/>
              <a:gd name="connsiteY11325" fmla="*/ 4824998 h 6852679"/>
              <a:gd name="connsiteX11326" fmla="*/ 9831838 w 12157697"/>
              <a:gd name="connsiteY11326" fmla="*/ 4824998 h 6852679"/>
              <a:gd name="connsiteX11327" fmla="*/ 9882754 w 12157697"/>
              <a:gd name="connsiteY11327" fmla="*/ 4874459 h 6852679"/>
              <a:gd name="connsiteX11328" fmla="*/ 9894640 w 12157697"/>
              <a:gd name="connsiteY11328" fmla="*/ 4886014 h 6852679"/>
              <a:gd name="connsiteX11329" fmla="*/ 9907941 w 12157697"/>
              <a:gd name="connsiteY11329" fmla="*/ 4898898 h 6852679"/>
              <a:gd name="connsiteX11330" fmla="*/ 9967501 w 12157697"/>
              <a:gd name="connsiteY11330" fmla="*/ 4956754 h 6852679"/>
              <a:gd name="connsiteX11331" fmla="*/ 9987619 w 12157697"/>
              <a:gd name="connsiteY11331" fmla="*/ 4976331 h 6852679"/>
              <a:gd name="connsiteX11332" fmla="*/ 9988242 w 12157697"/>
              <a:gd name="connsiteY11332" fmla="*/ 4977827 h 6852679"/>
              <a:gd name="connsiteX11333" fmla="*/ 9988242 w 12157697"/>
              <a:gd name="connsiteY11333" fmla="*/ 5208173 h 6852679"/>
              <a:gd name="connsiteX11334" fmla="*/ 10052209 w 12157697"/>
              <a:gd name="connsiteY11334" fmla="*/ 5208173 h 6852679"/>
              <a:gd name="connsiteX11335" fmla="*/ 10052209 w 12157697"/>
              <a:gd name="connsiteY11335" fmla="*/ 5196535 h 6852679"/>
              <a:gd name="connsiteX11336" fmla="*/ 10079640 w 12157697"/>
              <a:gd name="connsiteY11336" fmla="*/ 5196535 h 6852679"/>
              <a:gd name="connsiteX11337" fmla="*/ 10079640 w 12157697"/>
              <a:gd name="connsiteY11337" fmla="*/ 5208173 h 6852679"/>
              <a:gd name="connsiteX11338" fmla="*/ 10131886 w 12157697"/>
              <a:gd name="connsiteY11338" fmla="*/ 5208173 h 6852679"/>
              <a:gd name="connsiteX11339" fmla="*/ 10131886 w 12157697"/>
              <a:gd name="connsiteY11339" fmla="*/ 5196535 h 6852679"/>
              <a:gd name="connsiteX11340" fmla="*/ 10159318 w 12157697"/>
              <a:gd name="connsiteY11340" fmla="*/ 5196535 h 6852679"/>
              <a:gd name="connsiteX11341" fmla="*/ 10159318 w 12157697"/>
              <a:gd name="connsiteY11341" fmla="*/ 5223967 h 6852679"/>
              <a:gd name="connsiteX11342" fmla="*/ 10131886 w 12157697"/>
              <a:gd name="connsiteY11342" fmla="*/ 5223967 h 6852679"/>
              <a:gd name="connsiteX11343" fmla="*/ 10131886 w 12157697"/>
              <a:gd name="connsiteY11343" fmla="*/ 5212330 h 6852679"/>
              <a:gd name="connsiteX11344" fmla="*/ 10079640 w 12157697"/>
              <a:gd name="connsiteY11344" fmla="*/ 5212330 h 6852679"/>
              <a:gd name="connsiteX11345" fmla="*/ 10079640 w 12157697"/>
              <a:gd name="connsiteY11345" fmla="*/ 5223967 h 6852679"/>
              <a:gd name="connsiteX11346" fmla="*/ 10052209 w 12157697"/>
              <a:gd name="connsiteY11346" fmla="*/ 5223967 h 6852679"/>
              <a:gd name="connsiteX11347" fmla="*/ 10052209 w 12157697"/>
              <a:gd name="connsiteY11347" fmla="*/ 5212330 h 6852679"/>
              <a:gd name="connsiteX11348" fmla="*/ 9988242 w 12157697"/>
              <a:gd name="connsiteY11348" fmla="*/ 5212330 h 6852679"/>
              <a:gd name="connsiteX11349" fmla="*/ 9988242 w 12157697"/>
              <a:gd name="connsiteY11349" fmla="*/ 5519277 h 6852679"/>
              <a:gd name="connsiteX11350" fmla="*/ 10032964 w 12157697"/>
              <a:gd name="connsiteY11350" fmla="*/ 5562711 h 6852679"/>
              <a:gd name="connsiteX11351" fmla="*/ 10050546 w 12157697"/>
              <a:gd name="connsiteY11351" fmla="*/ 5579793 h 6852679"/>
              <a:gd name="connsiteX11352" fmla="*/ 10066756 w 12157697"/>
              <a:gd name="connsiteY11352" fmla="*/ 5595546 h 6852679"/>
              <a:gd name="connsiteX11353" fmla="*/ 10849523 w 12157697"/>
              <a:gd name="connsiteY11353" fmla="*/ 5595546 h 6852679"/>
              <a:gd name="connsiteX11354" fmla="*/ 10849523 w 12157697"/>
              <a:gd name="connsiteY11354" fmla="*/ 5583908 h 6852679"/>
              <a:gd name="connsiteX11355" fmla="*/ 10876956 w 12157697"/>
              <a:gd name="connsiteY11355" fmla="*/ 5583908 h 6852679"/>
              <a:gd name="connsiteX11356" fmla="*/ 10876956 w 12157697"/>
              <a:gd name="connsiteY11356" fmla="*/ 5595546 h 6852679"/>
              <a:gd name="connsiteX11357" fmla="*/ 10929285 w 12157697"/>
              <a:gd name="connsiteY11357" fmla="*/ 5595546 h 6852679"/>
              <a:gd name="connsiteX11358" fmla="*/ 10929285 w 12157697"/>
              <a:gd name="connsiteY11358" fmla="*/ 5583908 h 6852679"/>
              <a:gd name="connsiteX11359" fmla="*/ 10956716 w 12157697"/>
              <a:gd name="connsiteY11359" fmla="*/ 5583908 h 6852679"/>
              <a:gd name="connsiteX11360" fmla="*/ 10956716 w 12157697"/>
              <a:gd name="connsiteY11360" fmla="*/ 5595546 h 6852679"/>
              <a:gd name="connsiteX11361" fmla="*/ 11008962 w 12157697"/>
              <a:gd name="connsiteY11361" fmla="*/ 5595546 h 6852679"/>
              <a:gd name="connsiteX11362" fmla="*/ 11008962 w 12157697"/>
              <a:gd name="connsiteY11362" fmla="*/ 5583908 h 6852679"/>
              <a:gd name="connsiteX11363" fmla="*/ 11036394 w 12157697"/>
              <a:gd name="connsiteY11363" fmla="*/ 5583908 h 6852679"/>
              <a:gd name="connsiteX11364" fmla="*/ 11036394 w 12157697"/>
              <a:gd name="connsiteY11364" fmla="*/ 5595546 h 6852679"/>
              <a:gd name="connsiteX11365" fmla="*/ 11327880 w 12157697"/>
              <a:gd name="connsiteY11365" fmla="*/ 5595546 h 6852679"/>
              <a:gd name="connsiteX11366" fmla="*/ 11327880 w 12157697"/>
              <a:gd name="connsiteY11366" fmla="*/ 5583908 h 6852679"/>
              <a:gd name="connsiteX11367" fmla="*/ 11355312 w 12157697"/>
              <a:gd name="connsiteY11367" fmla="*/ 5583908 h 6852679"/>
              <a:gd name="connsiteX11368" fmla="*/ 11355312 w 12157697"/>
              <a:gd name="connsiteY11368" fmla="*/ 5611341 h 6852679"/>
              <a:gd name="connsiteX11369" fmla="*/ 11327880 w 12157697"/>
              <a:gd name="connsiteY11369" fmla="*/ 5611341 h 6852679"/>
              <a:gd name="connsiteX11370" fmla="*/ 11327880 w 12157697"/>
              <a:gd name="connsiteY11370" fmla="*/ 5599703 h 6852679"/>
              <a:gd name="connsiteX11371" fmla="*/ 11036394 w 12157697"/>
              <a:gd name="connsiteY11371" fmla="*/ 5599703 h 6852679"/>
              <a:gd name="connsiteX11372" fmla="*/ 11036394 w 12157697"/>
              <a:gd name="connsiteY11372" fmla="*/ 5611341 h 6852679"/>
              <a:gd name="connsiteX11373" fmla="*/ 11008962 w 12157697"/>
              <a:gd name="connsiteY11373" fmla="*/ 5611341 h 6852679"/>
              <a:gd name="connsiteX11374" fmla="*/ 11008962 w 12157697"/>
              <a:gd name="connsiteY11374" fmla="*/ 5599703 h 6852679"/>
              <a:gd name="connsiteX11375" fmla="*/ 10956716 w 12157697"/>
              <a:gd name="connsiteY11375" fmla="*/ 5599703 h 6852679"/>
              <a:gd name="connsiteX11376" fmla="*/ 10956716 w 12157697"/>
              <a:gd name="connsiteY11376" fmla="*/ 5611341 h 6852679"/>
              <a:gd name="connsiteX11377" fmla="*/ 10929285 w 12157697"/>
              <a:gd name="connsiteY11377" fmla="*/ 5611341 h 6852679"/>
              <a:gd name="connsiteX11378" fmla="*/ 10929285 w 12157697"/>
              <a:gd name="connsiteY11378" fmla="*/ 5599703 h 6852679"/>
              <a:gd name="connsiteX11379" fmla="*/ 10876956 w 12157697"/>
              <a:gd name="connsiteY11379" fmla="*/ 5599703 h 6852679"/>
              <a:gd name="connsiteX11380" fmla="*/ 10876956 w 12157697"/>
              <a:gd name="connsiteY11380" fmla="*/ 5611341 h 6852679"/>
              <a:gd name="connsiteX11381" fmla="*/ 10849523 w 12157697"/>
              <a:gd name="connsiteY11381" fmla="*/ 5611341 h 6852679"/>
              <a:gd name="connsiteX11382" fmla="*/ 10849523 w 12157697"/>
              <a:gd name="connsiteY11382" fmla="*/ 5599703 h 6852679"/>
              <a:gd name="connsiteX11383" fmla="*/ 10150714 w 12157697"/>
              <a:gd name="connsiteY11383" fmla="*/ 5599703 h 6852679"/>
              <a:gd name="connsiteX11384" fmla="*/ 10177107 w 12157697"/>
              <a:gd name="connsiteY11384" fmla="*/ 5625306 h 6852679"/>
              <a:gd name="connsiteX11385" fmla="*/ 10185212 w 12157697"/>
              <a:gd name="connsiteY11385" fmla="*/ 5616952 h 6852679"/>
              <a:gd name="connsiteX11386" fmla="*/ 10204913 w 12157697"/>
              <a:gd name="connsiteY11386" fmla="*/ 5636071 h 6852679"/>
              <a:gd name="connsiteX11387" fmla="*/ 10185794 w 12157697"/>
              <a:gd name="connsiteY11387" fmla="*/ 5655772 h 6852679"/>
              <a:gd name="connsiteX11388" fmla="*/ 10166093 w 12157697"/>
              <a:gd name="connsiteY11388" fmla="*/ 5636653 h 6852679"/>
              <a:gd name="connsiteX11389" fmla="*/ 10174197 w 12157697"/>
              <a:gd name="connsiteY11389" fmla="*/ 5628298 h 6852679"/>
              <a:gd name="connsiteX11390" fmla="*/ 10144729 w 12157697"/>
              <a:gd name="connsiteY11390" fmla="*/ 5599703 h 6852679"/>
              <a:gd name="connsiteX11391" fmla="*/ 10070954 w 12157697"/>
              <a:gd name="connsiteY11391" fmla="*/ 5599703 h 6852679"/>
              <a:gd name="connsiteX11392" fmla="*/ 10077147 w 12157697"/>
              <a:gd name="connsiteY11392" fmla="*/ 5605729 h 6852679"/>
              <a:gd name="connsiteX11393" fmla="*/ 10146433 w 12157697"/>
              <a:gd name="connsiteY11393" fmla="*/ 5673021 h 6852679"/>
              <a:gd name="connsiteX11394" fmla="*/ 10211605 w 12157697"/>
              <a:gd name="connsiteY11394" fmla="*/ 5673021 h 6852679"/>
              <a:gd name="connsiteX11395" fmla="*/ 10211605 w 12157697"/>
              <a:gd name="connsiteY11395" fmla="*/ 5661383 h 6852679"/>
              <a:gd name="connsiteX11396" fmla="*/ 10239037 w 12157697"/>
              <a:gd name="connsiteY11396" fmla="*/ 5661383 h 6852679"/>
              <a:gd name="connsiteX11397" fmla="*/ 10239037 w 12157697"/>
              <a:gd name="connsiteY11397" fmla="*/ 5673021 h 6852679"/>
              <a:gd name="connsiteX11398" fmla="*/ 10610242 w 12157697"/>
              <a:gd name="connsiteY11398" fmla="*/ 5673021 h 6852679"/>
              <a:gd name="connsiteX11399" fmla="*/ 10610242 w 12157697"/>
              <a:gd name="connsiteY11399" fmla="*/ 5661383 h 6852679"/>
              <a:gd name="connsiteX11400" fmla="*/ 10637674 w 12157697"/>
              <a:gd name="connsiteY11400" fmla="*/ 5661383 h 6852679"/>
              <a:gd name="connsiteX11401" fmla="*/ 10637674 w 12157697"/>
              <a:gd name="connsiteY11401" fmla="*/ 5673021 h 6852679"/>
              <a:gd name="connsiteX11402" fmla="*/ 10690003 w 12157697"/>
              <a:gd name="connsiteY11402" fmla="*/ 5673021 h 6852679"/>
              <a:gd name="connsiteX11403" fmla="*/ 10690003 w 12157697"/>
              <a:gd name="connsiteY11403" fmla="*/ 5661383 h 6852679"/>
              <a:gd name="connsiteX11404" fmla="*/ 10717434 w 12157697"/>
              <a:gd name="connsiteY11404" fmla="*/ 5661383 h 6852679"/>
              <a:gd name="connsiteX11405" fmla="*/ 10717434 w 12157697"/>
              <a:gd name="connsiteY11405" fmla="*/ 5673021 h 6852679"/>
              <a:gd name="connsiteX11406" fmla="*/ 11407640 w 12157697"/>
              <a:gd name="connsiteY11406" fmla="*/ 5673021 h 6852679"/>
              <a:gd name="connsiteX11407" fmla="*/ 11407640 w 12157697"/>
              <a:gd name="connsiteY11407" fmla="*/ 5661383 h 6852679"/>
              <a:gd name="connsiteX11408" fmla="*/ 11435072 w 12157697"/>
              <a:gd name="connsiteY11408" fmla="*/ 5661383 h 6852679"/>
              <a:gd name="connsiteX11409" fmla="*/ 11435072 w 12157697"/>
              <a:gd name="connsiteY11409" fmla="*/ 5673021 h 6852679"/>
              <a:gd name="connsiteX11410" fmla="*/ 11646797 w 12157697"/>
              <a:gd name="connsiteY11410" fmla="*/ 5673021 h 6852679"/>
              <a:gd name="connsiteX11411" fmla="*/ 11646797 w 12157697"/>
              <a:gd name="connsiteY11411" fmla="*/ 5661383 h 6852679"/>
              <a:gd name="connsiteX11412" fmla="*/ 11674230 w 12157697"/>
              <a:gd name="connsiteY11412" fmla="*/ 5661383 h 6852679"/>
              <a:gd name="connsiteX11413" fmla="*/ 11674230 w 12157697"/>
              <a:gd name="connsiteY11413" fmla="*/ 5673021 h 6852679"/>
              <a:gd name="connsiteX11414" fmla="*/ 11806277 w 12157697"/>
              <a:gd name="connsiteY11414" fmla="*/ 5673021 h 6852679"/>
              <a:gd name="connsiteX11415" fmla="*/ 11806277 w 12157697"/>
              <a:gd name="connsiteY11415" fmla="*/ 5661383 h 6852679"/>
              <a:gd name="connsiteX11416" fmla="*/ 11833709 w 12157697"/>
              <a:gd name="connsiteY11416" fmla="*/ 5661383 h 6852679"/>
              <a:gd name="connsiteX11417" fmla="*/ 11833709 w 12157697"/>
              <a:gd name="connsiteY11417" fmla="*/ 5688815 h 6852679"/>
              <a:gd name="connsiteX11418" fmla="*/ 11806277 w 12157697"/>
              <a:gd name="connsiteY11418" fmla="*/ 5688815 h 6852679"/>
              <a:gd name="connsiteX11419" fmla="*/ 11806277 w 12157697"/>
              <a:gd name="connsiteY11419" fmla="*/ 5677177 h 6852679"/>
              <a:gd name="connsiteX11420" fmla="*/ 11674230 w 12157697"/>
              <a:gd name="connsiteY11420" fmla="*/ 5677177 h 6852679"/>
              <a:gd name="connsiteX11421" fmla="*/ 11674230 w 12157697"/>
              <a:gd name="connsiteY11421" fmla="*/ 5688815 h 6852679"/>
              <a:gd name="connsiteX11422" fmla="*/ 11646797 w 12157697"/>
              <a:gd name="connsiteY11422" fmla="*/ 5688815 h 6852679"/>
              <a:gd name="connsiteX11423" fmla="*/ 11646797 w 12157697"/>
              <a:gd name="connsiteY11423" fmla="*/ 5677177 h 6852679"/>
              <a:gd name="connsiteX11424" fmla="*/ 11435072 w 12157697"/>
              <a:gd name="connsiteY11424" fmla="*/ 5677177 h 6852679"/>
              <a:gd name="connsiteX11425" fmla="*/ 11435072 w 12157697"/>
              <a:gd name="connsiteY11425" fmla="*/ 5688815 h 6852679"/>
              <a:gd name="connsiteX11426" fmla="*/ 11407640 w 12157697"/>
              <a:gd name="connsiteY11426" fmla="*/ 5688815 h 6852679"/>
              <a:gd name="connsiteX11427" fmla="*/ 11407640 w 12157697"/>
              <a:gd name="connsiteY11427" fmla="*/ 5677177 h 6852679"/>
              <a:gd name="connsiteX11428" fmla="*/ 10717434 w 12157697"/>
              <a:gd name="connsiteY11428" fmla="*/ 5677177 h 6852679"/>
              <a:gd name="connsiteX11429" fmla="*/ 10717434 w 12157697"/>
              <a:gd name="connsiteY11429" fmla="*/ 5688815 h 6852679"/>
              <a:gd name="connsiteX11430" fmla="*/ 10690003 w 12157697"/>
              <a:gd name="connsiteY11430" fmla="*/ 5688815 h 6852679"/>
              <a:gd name="connsiteX11431" fmla="*/ 10690003 w 12157697"/>
              <a:gd name="connsiteY11431" fmla="*/ 5677177 h 6852679"/>
              <a:gd name="connsiteX11432" fmla="*/ 10637674 w 12157697"/>
              <a:gd name="connsiteY11432" fmla="*/ 5677177 h 6852679"/>
              <a:gd name="connsiteX11433" fmla="*/ 10637674 w 12157697"/>
              <a:gd name="connsiteY11433" fmla="*/ 5688815 h 6852679"/>
              <a:gd name="connsiteX11434" fmla="*/ 10610242 w 12157697"/>
              <a:gd name="connsiteY11434" fmla="*/ 5688815 h 6852679"/>
              <a:gd name="connsiteX11435" fmla="*/ 10610242 w 12157697"/>
              <a:gd name="connsiteY11435" fmla="*/ 5677177 h 6852679"/>
              <a:gd name="connsiteX11436" fmla="*/ 10549392 w 12157697"/>
              <a:gd name="connsiteY11436" fmla="*/ 5677177 h 6852679"/>
              <a:gd name="connsiteX11437" fmla="*/ 10575744 w 12157697"/>
              <a:gd name="connsiteY11437" fmla="*/ 5702781 h 6852679"/>
              <a:gd name="connsiteX11438" fmla="*/ 10583849 w 12157697"/>
              <a:gd name="connsiteY11438" fmla="*/ 5694426 h 6852679"/>
              <a:gd name="connsiteX11439" fmla="*/ 10603508 w 12157697"/>
              <a:gd name="connsiteY11439" fmla="*/ 5713545 h 6852679"/>
              <a:gd name="connsiteX11440" fmla="*/ 10584390 w 12157697"/>
              <a:gd name="connsiteY11440" fmla="*/ 5733205 h 6852679"/>
              <a:gd name="connsiteX11441" fmla="*/ 10564729 w 12157697"/>
              <a:gd name="connsiteY11441" fmla="*/ 5714086 h 6852679"/>
              <a:gd name="connsiteX11442" fmla="*/ 10572835 w 12157697"/>
              <a:gd name="connsiteY11442" fmla="*/ 5705731 h 6852679"/>
              <a:gd name="connsiteX11443" fmla="*/ 10543407 w 12157697"/>
              <a:gd name="connsiteY11443" fmla="*/ 5677136 h 6852679"/>
              <a:gd name="connsiteX11444" fmla="*/ 10310152 w 12157697"/>
              <a:gd name="connsiteY11444" fmla="*/ 5677136 h 6852679"/>
              <a:gd name="connsiteX11445" fmla="*/ 10336545 w 12157697"/>
              <a:gd name="connsiteY11445" fmla="*/ 5702739 h 6852679"/>
              <a:gd name="connsiteX11446" fmla="*/ 10344650 w 12157697"/>
              <a:gd name="connsiteY11446" fmla="*/ 5694385 h 6852679"/>
              <a:gd name="connsiteX11447" fmla="*/ 10364351 w 12157697"/>
              <a:gd name="connsiteY11447" fmla="*/ 5713504 h 6852679"/>
              <a:gd name="connsiteX11448" fmla="*/ 10345232 w 12157697"/>
              <a:gd name="connsiteY11448" fmla="*/ 5733205 h 6852679"/>
              <a:gd name="connsiteX11449" fmla="*/ 10325531 w 12157697"/>
              <a:gd name="connsiteY11449" fmla="*/ 5714086 h 6852679"/>
              <a:gd name="connsiteX11450" fmla="*/ 10333636 w 12157697"/>
              <a:gd name="connsiteY11450" fmla="*/ 5705731 h 6852679"/>
              <a:gd name="connsiteX11451" fmla="*/ 10304167 w 12157697"/>
              <a:gd name="connsiteY11451" fmla="*/ 5677136 h 6852679"/>
              <a:gd name="connsiteX11452" fmla="*/ 10239037 w 12157697"/>
              <a:gd name="connsiteY11452" fmla="*/ 5677136 h 6852679"/>
              <a:gd name="connsiteX11453" fmla="*/ 10239037 w 12157697"/>
              <a:gd name="connsiteY11453" fmla="*/ 5688773 h 6852679"/>
              <a:gd name="connsiteX11454" fmla="*/ 10211605 w 12157697"/>
              <a:gd name="connsiteY11454" fmla="*/ 5688773 h 6852679"/>
              <a:gd name="connsiteX11455" fmla="*/ 10211605 w 12157697"/>
              <a:gd name="connsiteY11455" fmla="*/ 5677136 h 6852679"/>
              <a:gd name="connsiteX11456" fmla="*/ 10150714 w 12157697"/>
              <a:gd name="connsiteY11456" fmla="*/ 5677136 h 6852679"/>
              <a:gd name="connsiteX11457" fmla="*/ 10226194 w 12157697"/>
              <a:gd name="connsiteY11457" fmla="*/ 5750454 h 6852679"/>
              <a:gd name="connsiteX11458" fmla="*/ 10291324 w 12157697"/>
              <a:gd name="connsiteY11458" fmla="*/ 5750454 h 6852679"/>
              <a:gd name="connsiteX11459" fmla="*/ 10291324 w 12157697"/>
              <a:gd name="connsiteY11459" fmla="*/ 5738816 h 6852679"/>
              <a:gd name="connsiteX11460" fmla="*/ 10318756 w 12157697"/>
              <a:gd name="connsiteY11460" fmla="*/ 5738816 h 6852679"/>
              <a:gd name="connsiteX11461" fmla="*/ 10318756 w 12157697"/>
              <a:gd name="connsiteY11461" fmla="*/ 5750454 h 6852679"/>
              <a:gd name="connsiteX11462" fmla="*/ 10450804 w 12157697"/>
              <a:gd name="connsiteY11462" fmla="*/ 5750454 h 6852679"/>
              <a:gd name="connsiteX11463" fmla="*/ 10450804 w 12157697"/>
              <a:gd name="connsiteY11463" fmla="*/ 5738816 h 6852679"/>
              <a:gd name="connsiteX11464" fmla="*/ 10478236 w 12157697"/>
              <a:gd name="connsiteY11464" fmla="*/ 5738816 h 6852679"/>
              <a:gd name="connsiteX11465" fmla="*/ 10478236 w 12157697"/>
              <a:gd name="connsiteY11465" fmla="*/ 5750454 h 6852679"/>
              <a:gd name="connsiteX11466" fmla="*/ 10610284 w 12157697"/>
              <a:gd name="connsiteY11466" fmla="*/ 5750454 h 6852679"/>
              <a:gd name="connsiteX11467" fmla="*/ 10610284 w 12157697"/>
              <a:gd name="connsiteY11467" fmla="*/ 5738816 h 6852679"/>
              <a:gd name="connsiteX11468" fmla="*/ 10637715 w 12157697"/>
              <a:gd name="connsiteY11468" fmla="*/ 5738816 h 6852679"/>
              <a:gd name="connsiteX11469" fmla="*/ 10637715 w 12157697"/>
              <a:gd name="connsiteY11469" fmla="*/ 5766248 h 6852679"/>
              <a:gd name="connsiteX11470" fmla="*/ 10610284 w 12157697"/>
              <a:gd name="connsiteY11470" fmla="*/ 5766248 h 6852679"/>
              <a:gd name="connsiteX11471" fmla="*/ 10610284 w 12157697"/>
              <a:gd name="connsiteY11471" fmla="*/ 5754610 h 6852679"/>
              <a:gd name="connsiteX11472" fmla="*/ 10478236 w 12157697"/>
              <a:gd name="connsiteY11472" fmla="*/ 5754610 h 6852679"/>
              <a:gd name="connsiteX11473" fmla="*/ 10478236 w 12157697"/>
              <a:gd name="connsiteY11473" fmla="*/ 5766248 h 6852679"/>
              <a:gd name="connsiteX11474" fmla="*/ 10450804 w 12157697"/>
              <a:gd name="connsiteY11474" fmla="*/ 5766248 h 6852679"/>
              <a:gd name="connsiteX11475" fmla="*/ 10450804 w 12157697"/>
              <a:gd name="connsiteY11475" fmla="*/ 5754610 h 6852679"/>
              <a:gd name="connsiteX11476" fmla="*/ 10318756 w 12157697"/>
              <a:gd name="connsiteY11476" fmla="*/ 5754610 h 6852679"/>
              <a:gd name="connsiteX11477" fmla="*/ 10318756 w 12157697"/>
              <a:gd name="connsiteY11477" fmla="*/ 5766248 h 6852679"/>
              <a:gd name="connsiteX11478" fmla="*/ 10291324 w 12157697"/>
              <a:gd name="connsiteY11478" fmla="*/ 5766248 h 6852679"/>
              <a:gd name="connsiteX11479" fmla="*/ 10291324 w 12157697"/>
              <a:gd name="connsiteY11479" fmla="*/ 5754610 h 6852679"/>
              <a:gd name="connsiteX11480" fmla="*/ 10230475 w 12157697"/>
              <a:gd name="connsiteY11480" fmla="*/ 5754610 h 6852679"/>
              <a:gd name="connsiteX11481" fmla="*/ 10305913 w 12157697"/>
              <a:gd name="connsiteY11481" fmla="*/ 5827929 h 6852679"/>
              <a:gd name="connsiteX11482" fmla="*/ 10371126 w 12157697"/>
              <a:gd name="connsiteY11482" fmla="*/ 5827929 h 6852679"/>
              <a:gd name="connsiteX11483" fmla="*/ 10371126 w 12157697"/>
              <a:gd name="connsiteY11483" fmla="*/ 5816291 h 6852679"/>
              <a:gd name="connsiteX11484" fmla="*/ 10398558 w 12157697"/>
              <a:gd name="connsiteY11484" fmla="*/ 5816291 h 6852679"/>
              <a:gd name="connsiteX11485" fmla="*/ 10398558 w 12157697"/>
              <a:gd name="connsiteY11485" fmla="*/ 5827929 h 6852679"/>
              <a:gd name="connsiteX11486" fmla="*/ 10610284 w 12157697"/>
              <a:gd name="connsiteY11486" fmla="*/ 5827929 h 6852679"/>
              <a:gd name="connsiteX11487" fmla="*/ 10610284 w 12157697"/>
              <a:gd name="connsiteY11487" fmla="*/ 5816291 h 6852679"/>
              <a:gd name="connsiteX11488" fmla="*/ 10637715 w 12157697"/>
              <a:gd name="connsiteY11488" fmla="*/ 5816291 h 6852679"/>
              <a:gd name="connsiteX11489" fmla="*/ 10637715 w 12157697"/>
              <a:gd name="connsiteY11489" fmla="*/ 5827929 h 6852679"/>
              <a:gd name="connsiteX11490" fmla="*/ 10690044 w 12157697"/>
              <a:gd name="connsiteY11490" fmla="*/ 5827929 h 6852679"/>
              <a:gd name="connsiteX11491" fmla="*/ 10690044 w 12157697"/>
              <a:gd name="connsiteY11491" fmla="*/ 5816291 h 6852679"/>
              <a:gd name="connsiteX11492" fmla="*/ 10717476 w 12157697"/>
              <a:gd name="connsiteY11492" fmla="*/ 5816291 h 6852679"/>
              <a:gd name="connsiteX11493" fmla="*/ 10717476 w 12157697"/>
              <a:gd name="connsiteY11493" fmla="*/ 5827929 h 6852679"/>
              <a:gd name="connsiteX11494" fmla="*/ 10769804 w 12157697"/>
              <a:gd name="connsiteY11494" fmla="*/ 5827929 h 6852679"/>
              <a:gd name="connsiteX11495" fmla="*/ 10769804 w 12157697"/>
              <a:gd name="connsiteY11495" fmla="*/ 5816291 h 6852679"/>
              <a:gd name="connsiteX11496" fmla="*/ 10797237 w 12157697"/>
              <a:gd name="connsiteY11496" fmla="*/ 5816291 h 6852679"/>
              <a:gd name="connsiteX11497" fmla="*/ 10797237 w 12157697"/>
              <a:gd name="connsiteY11497" fmla="*/ 5827929 h 6852679"/>
              <a:gd name="connsiteX11498" fmla="*/ 10849482 w 12157697"/>
              <a:gd name="connsiteY11498" fmla="*/ 5827929 h 6852679"/>
              <a:gd name="connsiteX11499" fmla="*/ 10849482 w 12157697"/>
              <a:gd name="connsiteY11499" fmla="*/ 5816291 h 6852679"/>
              <a:gd name="connsiteX11500" fmla="*/ 10876914 w 12157697"/>
              <a:gd name="connsiteY11500" fmla="*/ 5816291 h 6852679"/>
              <a:gd name="connsiteX11501" fmla="*/ 10876914 w 12157697"/>
              <a:gd name="connsiteY11501" fmla="*/ 5827929 h 6852679"/>
              <a:gd name="connsiteX11502" fmla="*/ 11979556 w 12157697"/>
              <a:gd name="connsiteY11502" fmla="*/ 5827929 h 6852679"/>
              <a:gd name="connsiteX11503" fmla="*/ 11981010 w 12157697"/>
              <a:gd name="connsiteY11503" fmla="*/ 5828511 h 6852679"/>
              <a:gd name="connsiteX11504" fmla="*/ 12050879 w 12157697"/>
              <a:gd name="connsiteY11504" fmla="*/ 5896425 h 6852679"/>
              <a:gd name="connsiteX11505" fmla="*/ 12058984 w 12157697"/>
              <a:gd name="connsiteY11505" fmla="*/ 5888071 h 6852679"/>
              <a:gd name="connsiteX11506" fmla="*/ 12078643 w 12157697"/>
              <a:gd name="connsiteY11506" fmla="*/ 5907190 h 6852679"/>
              <a:gd name="connsiteX11507" fmla="*/ 12059524 w 12157697"/>
              <a:gd name="connsiteY11507" fmla="*/ 5926850 h 6852679"/>
              <a:gd name="connsiteX11508" fmla="*/ 12039865 w 12157697"/>
              <a:gd name="connsiteY11508" fmla="*/ 5907731 h 6852679"/>
              <a:gd name="connsiteX11509" fmla="*/ 12047970 w 12157697"/>
              <a:gd name="connsiteY11509" fmla="*/ 5899376 h 6852679"/>
              <a:gd name="connsiteX11510" fmla="*/ 11978725 w 12157697"/>
              <a:gd name="connsiteY11510" fmla="*/ 5832043 h 6852679"/>
              <a:gd name="connsiteX11511" fmla="*/ 10876956 w 12157697"/>
              <a:gd name="connsiteY11511" fmla="*/ 5832043 h 6852679"/>
              <a:gd name="connsiteX11512" fmla="*/ 10876956 w 12157697"/>
              <a:gd name="connsiteY11512" fmla="*/ 5843681 h 6852679"/>
              <a:gd name="connsiteX11513" fmla="*/ 10849523 w 12157697"/>
              <a:gd name="connsiteY11513" fmla="*/ 5843681 h 6852679"/>
              <a:gd name="connsiteX11514" fmla="*/ 10849523 w 12157697"/>
              <a:gd name="connsiteY11514" fmla="*/ 5832043 h 6852679"/>
              <a:gd name="connsiteX11515" fmla="*/ 10797279 w 12157697"/>
              <a:gd name="connsiteY11515" fmla="*/ 5832043 h 6852679"/>
              <a:gd name="connsiteX11516" fmla="*/ 10797279 w 12157697"/>
              <a:gd name="connsiteY11516" fmla="*/ 5843681 h 6852679"/>
              <a:gd name="connsiteX11517" fmla="*/ 10769846 w 12157697"/>
              <a:gd name="connsiteY11517" fmla="*/ 5843681 h 6852679"/>
              <a:gd name="connsiteX11518" fmla="*/ 10769846 w 12157697"/>
              <a:gd name="connsiteY11518" fmla="*/ 5832043 h 6852679"/>
              <a:gd name="connsiteX11519" fmla="*/ 10717517 w 12157697"/>
              <a:gd name="connsiteY11519" fmla="*/ 5832043 h 6852679"/>
              <a:gd name="connsiteX11520" fmla="*/ 10717517 w 12157697"/>
              <a:gd name="connsiteY11520" fmla="*/ 5843681 h 6852679"/>
              <a:gd name="connsiteX11521" fmla="*/ 10690086 w 12157697"/>
              <a:gd name="connsiteY11521" fmla="*/ 5843681 h 6852679"/>
              <a:gd name="connsiteX11522" fmla="*/ 10690086 w 12157697"/>
              <a:gd name="connsiteY11522" fmla="*/ 5832043 h 6852679"/>
              <a:gd name="connsiteX11523" fmla="*/ 10637757 w 12157697"/>
              <a:gd name="connsiteY11523" fmla="*/ 5832043 h 6852679"/>
              <a:gd name="connsiteX11524" fmla="*/ 10637757 w 12157697"/>
              <a:gd name="connsiteY11524" fmla="*/ 5843681 h 6852679"/>
              <a:gd name="connsiteX11525" fmla="*/ 10610325 w 12157697"/>
              <a:gd name="connsiteY11525" fmla="*/ 5843681 h 6852679"/>
              <a:gd name="connsiteX11526" fmla="*/ 10610325 w 12157697"/>
              <a:gd name="connsiteY11526" fmla="*/ 5832043 h 6852679"/>
              <a:gd name="connsiteX11527" fmla="*/ 10398599 w 12157697"/>
              <a:gd name="connsiteY11527" fmla="*/ 5832043 h 6852679"/>
              <a:gd name="connsiteX11528" fmla="*/ 10398599 w 12157697"/>
              <a:gd name="connsiteY11528" fmla="*/ 5843681 h 6852679"/>
              <a:gd name="connsiteX11529" fmla="*/ 10371168 w 12157697"/>
              <a:gd name="connsiteY11529" fmla="*/ 5843681 h 6852679"/>
              <a:gd name="connsiteX11530" fmla="*/ 10371168 w 12157697"/>
              <a:gd name="connsiteY11530" fmla="*/ 5832043 h 6852679"/>
              <a:gd name="connsiteX11531" fmla="*/ 10305123 w 12157697"/>
              <a:gd name="connsiteY11531" fmla="*/ 5832043 h 6852679"/>
              <a:gd name="connsiteX11532" fmla="*/ 10303669 w 12157697"/>
              <a:gd name="connsiteY11532" fmla="*/ 5831461 h 6852679"/>
              <a:gd name="connsiteX11533" fmla="*/ 10296437 w 12157697"/>
              <a:gd name="connsiteY11533" fmla="*/ 5824395 h 6852679"/>
              <a:gd name="connsiteX11534" fmla="*/ 10144272 w 12157697"/>
              <a:gd name="connsiteY11534" fmla="*/ 5676554 h 6852679"/>
              <a:gd name="connsiteX11535" fmla="*/ 10144189 w 12157697"/>
              <a:gd name="connsiteY11535" fmla="*/ 5676512 h 6852679"/>
              <a:gd name="connsiteX11536" fmla="*/ 10133506 w 12157697"/>
              <a:gd name="connsiteY11536" fmla="*/ 5666163 h 6852679"/>
              <a:gd name="connsiteX11537" fmla="*/ 10088202 w 12157697"/>
              <a:gd name="connsiteY11537" fmla="*/ 5622147 h 6852679"/>
              <a:gd name="connsiteX11538" fmla="*/ 10045018 w 12157697"/>
              <a:gd name="connsiteY11538" fmla="*/ 5580209 h 6852679"/>
              <a:gd name="connsiteX11539" fmla="*/ 10004784 w 12157697"/>
              <a:gd name="connsiteY11539" fmla="*/ 5541140 h 6852679"/>
              <a:gd name="connsiteX11540" fmla="*/ 9984668 w 12157697"/>
              <a:gd name="connsiteY11540" fmla="*/ 5521604 h 6852679"/>
              <a:gd name="connsiteX11541" fmla="*/ 9984044 w 12157697"/>
              <a:gd name="connsiteY11541" fmla="*/ 5520108 h 6852679"/>
              <a:gd name="connsiteX11542" fmla="*/ 9984044 w 12157697"/>
              <a:gd name="connsiteY11542" fmla="*/ 4978700 h 6852679"/>
              <a:gd name="connsiteX11543" fmla="*/ 9952414 w 12157697"/>
              <a:gd name="connsiteY11543" fmla="*/ 4947943 h 6852679"/>
              <a:gd name="connsiteX11544" fmla="*/ 9908523 w 12157697"/>
              <a:gd name="connsiteY11544" fmla="*/ 4905257 h 6852679"/>
              <a:gd name="connsiteX11545" fmla="*/ 9908523 w 12157697"/>
              <a:gd name="connsiteY11545" fmla="*/ 4964070 h 6852679"/>
              <a:gd name="connsiteX11546" fmla="*/ 9920161 w 12157697"/>
              <a:gd name="connsiteY11546" fmla="*/ 4964070 h 6852679"/>
              <a:gd name="connsiteX11547" fmla="*/ 9920161 w 12157697"/>
              <a:gd name="connsiteY11547" fmla="*/ 4991502 h 6852679"/>
              <a:gd name="connsiteX11548" fmla="*/ 9908523 w 12157697"/>
              <a:gd name="connsiteY11548" fmla="*/ 4991502 h 6852679"/>
              <a:gd name="connsiteX11549" fmla="*/ 9908523 w 12157697"/>
              <a:gd name="connsiteY11549" fmla="*/ 5273927 h 6852679"/>
              <a:gd name="connsiteX11550" fmla="*/ 9920161 w 12157697"/>
              <a:gd name="connsiteY11550" fmla="*/ 5273927 h 6852679"/>
              <a:gd name="connsiteX11551" fmla="*/ 9920161 w 12157697"/>
              <a:gd name="connsiteY11551" fmla="*/ 5301359 h 6852679"/>
              <a:gd name="connsiteX11552" fmla="*/ 9892729 w 12157697"/>
              <a:gd name="connsiteY11552" fmla="*/ 5301359 h 6852679"/>
              <a:gd name="connsiteX11553" fmla="*/ 9892729 w 12157697"/>
              <a:gd name="connsiteY11553" fmla="*/ 5273927 h 6852679"/>
              <a:gd name="connsiteX11554" fmla="*/ 9904367 w 12157697"/>
              <a:gd name="connsiteY11554" fmla="*/ 5273927 h 6852679"/>
              <a:gd name="connsiteX11555" fmla="*/ 9904367 w 12157697"/>
              <a:gd name="connsiteY11555" fmla="*/ 4991502 h 6852679"/>
              <a:gd name="connsiteX11556" fmla="*/ 9892729 w 12157697"/>
              <a:gd name="connsiteY11556" fmla="*/ 4991502 h 6852679"/>
              <a:gd name="connsiteX11557" fmla="*/ 9892729 w 12157697"/>
              <a:gd name="connsiteY11557" fmla="*/ 4964070 h 6852679"/>
              <a:gd name="connsiteX11558" fmla="*/ 9904367 w 12157697"/>
              <a:gd name="connsiteY11558" fmla="*/ 4964070 h 6852679"/>
              <a:gd name="connsiteX11559" fmla="*/ 9904367 w 12157697"/>
              <a:gd name="connsiteY11559" fmla="*/ 4901225 h 6852679"/>
              <a:gd name="connsiteX11560" fmla="*/ 9879803 w 12157697"/>
              <a:gd name="connsiteY11560" fmla="*/ 4877410 h 6852679"/>
              <a:gd name="connsiteX11561" fmla="*/ 9879137 w 12157697"/>
              <a:gd name="connsiteY11561" fmla="*/ 4876744 h 6852679"/>
              <a:gd name="connsiteX11562" fmla="*/ 9844639 w 12157697"/>
              <a:gd name="connsiteY11562" fmla="*/ 4843244 h 6852679"/>
              <a:gd name="connsiteX11563" fmla="*/ 9833791 w 12157697"/>
              <a:gd name="connsiteY11563" fmla="*/ 4832729 h 6852679"/>
              <a:gd name="connsiteX11564" fmla="*/ 9825812 w 12157697"/>
              <a:gd name="connsiteY11564" fmla="*/ 4824956 h 6852679"/>
              <a:gd name="connsiteX11565" fmla="*/ 9749043 w 12157697"/>
              <a:gd name="connsiteY11565" fmla="*/ 4824956 h 6852679"/>
              <a:gd name="connsiteX11566" fmla="*/ 9749043 w 12157697"/>
              <a:gd name="connsiteY11566" fmla="*/ 5196494 h 6852679"/>
              <a:gd name="connsiteX11567" fmla="*/ 9760681 w 12157697"/>
              <a:gd name="connsiteY11567" fmla="*/ 5196494 h 6852679"/>
              <a:gd name="connsiteX11568" fmla="*/ 9760681 w 12157697"/>
              <a:gd name="connsiteY11568" fmla="*/ 5208132 h 6852679"/>
              <a:gd name="connsiteX11569" fmla="*/ 9812926 w 12157697"/>
              <a:gd name="connsiteY11569" fmla="*/ 5208132 h 6852679"/>
              <a:gd name="connsiteX11570" fmla="*/ 9812926 w 12157697"/>
              <a:gd name="connsiteY11570" fmla="*/ 5196494 h 6852679"/>
              <a:gd name="connsiteX11571" fmla="*/ 9840359 w 12157697"/>
              <a:gd name="connsiteY11571" fmla="*/ 5196494 h 6852679"/>
              <a:gd name="connsiteX11572" fmla="*/ 9840359 w 12157697"/>
              <a:gd name="connsiteY11572" fmla="*/ 5223926 h 6852679"/>
              <a:gd name="connsiteX11573" fmla="*/ 9812926 w 12157697"/>
              <a:gd name="connsiteY11573" fmla="*/ 5223926 h 6852679"/>
              <a:gd name="connsiteX11574" fmla="*/ 9812926 w 12157697"/>
              <a:gd name="connsiteY11574" fmla="*/ 5212288 h 6852679"/>
              <a:gd name="connsiteX11575" fmla="*/ 9760681 w 12157697"/>
              <a:gd name="connsiteY11575" fmla="*/ 5212288 h 6852679"/>
              <a:gd name="connsiteX11576" fmla="*/ 9760681 w 12157697"/>
              <a:gd name="connsiteY11576" fmla="*/ 5223926 h 6852679"/>
              <a:gd name="connsiteX11577" fmla="*/ 9749043 w 12157697"/>
              <a:gd name="connsiteY11577" fmla="*/ 5223926 h 6852679"/>
              <a:gd name="connsiteX11578" fmla="*/ 9749043 w 12157697"/>
              <a:gd name="connsiteY11578" fmla="*/ 5363081 h 6852679"/>
              <a:gd name="connsiteX11579" fmla="*/ 9812926 w 12157697"/>
              <a:gd name="connsiteY11579" fmla="*/ 5363081 h 6852679"/>
              <a:gd name="connsiteX11580" fmla="*/ 9812926 w 12157697"/>
              <a:gd name="connsiteY11580" fmla="*/ 5351443 h 6852679"/>
              <a:gd name="connsiteX11581" fmla="*/ 9840359 w 12157697"/>
              <a:gd name="connsiteY11581" fmla="*/ 5351443 h 6852679"/>
              <a:gd name="connsiteX11582" fmla="*/ 9840359 w 12157697"/>
              <a:gd name="connsiteY11582" fmla="*/ 5378875 h 6852679"/>
              <a:gd name="connsiteX11583" fmla="*/ 9812926 w 12157697"/>
              <a:gd name="connsiteY11583" fmla="*/ 5378875 h 6852679"/>
              <a:gd name="connsiteX11584" fmla="*/ 9812926 w 12157697"/>
              <a:gd name="connsiteY11584" fmla="*/ 5367237 h 6852679"/>
              <a:gd name="connsiteX11585" fmla="*/ 9749043 w 12157697"/>
              <a:gd name="connsiteY11585" fmla="*/ 5367237 h 6852679"/>
              <a:gd name="connsiteX11586" fmla="*/ 9749043 w 12157697"/>
              <a:gd name="connsiteY11586" fmla="*/ 5440555 h 6852679"/>
              <a:gd name="connsiteX11587" fmla="*/ 9812926 w 12157697"/>
              <a:gd name="connsiteY11587" fmla="*/ 5440555 h 6852679"/>
              <a:gd name="connsiteX11588" fmla="*/ 9812926 w 12157697"/>
              <a:gd name="connsiteY11588" fmla="*/ 5428918 h 6852679"/>
              <a:gd name="connsiteX11589" fmla="*/ 9840359 w 12157697"/>
              <a:gd name="connsiteY11589" fmla="*/ 5428918 h 6852679"/>
              <a:gd name="connsiteX11590" fmla="*/ 9840359 w 12157697"/>
              <a:gd name="connsiteY11590" fmla="*/ 5456350 h 6852679"/>
              <a:gd name="connsiteX11591" fmla="*/ 9812926 w 12157697"/>
              <a:gd name="connsiteY11591" fmla="*/ 5456350 h 6852679"/>
              <a:gd name="connsiteX11592" fmla="*/ 9812926 w 12157697"/>
              <a:gd name="connsiteY11592" fmla="*/ 5444712 h 6852679"/>
              <a:gd name="connsiteX11593" fmla="*/ 9746964 w 12157697"/>
              <a:gd name="connsiteY11593" fmla="*/ 5444712 h 6852679"/>
              <a:gd name="connsiteX11594" fmla="*/ 9744886 w 12157697"/>
              <a:gd name="connsiteY11594" fmla="*/ 5442633 h 6852679"/>
              <a:gd name="connsiteX11595" fmla="*/ 9744886 w 12157697"/>
              <a:gd name="connsiteY11595" fmla="*/ 5223926 h 6852679"/>
              <a:gd name="connsiteX11596" fmla="*/ 9733249 w 12157697"/>
              <a:gd name="connsiteY11596" fmla="*/ 5223926 h 6852679"/>
              <a:gd name="connsiteX11597" fmla="*/ 9733249 w 12157697"/>
              <a:gd name="connsiteY11597" fmla="*/ 5196494 h 6852679"/>
              <a:gd name="connsiteX11598" fmla="*/ 9744886 w 12157697"/>
              <a:gd name="connsiteY11598" fmla="*/ 5196494 h 6852679"/>
              <a:gd name="connsiteX11599" fmla="*/ 9744886 w 12157697"/>
              <a:gd name="connsiteY11599" fmla="*/ 4823751 h 6852679"/>
              <a:gd name="connsiteX11600" fmla="*/ 9607186 w 12157697"/>
              <a:gd name="connsiteY11600" fmla="*/ 4689999 h 6852679"/>
              <a:gd name="connsiteX11601" fmla="*/ 9427091 w 12157697"/>
              <a:gd name="connsiteY11601" fmla="*/ 4515100 h 6852679"/>
              <a:gd name="connsiteX11602" fmla="*/ 9273638 w 12157697"/>
              <a:gd name="connsiteY11602" fmla="*/ 4515100 h 6852679"/>
              <a:gd name="connsiteX11603" fmla="*/ 9339849 w 12157697"/>
              <a:gd name="connsiteY11603" fmla="*/ 4579440 h 6852679"/>
              <a:gd name="connsiteX11604" fmla="*/ 9347954 w 12157697"/>
              <a:gd name="connsiteY11604" fmla="*/ 4571086 h 6852679"/>
              <a:gd name="connsiteX11605" fmla="*/ 9367614 w 12157697"/>
              <a:gd name="connsiteY11605" fmla="*/ 4590205 h 6852679"/>
              <a:gd name="connsiteX11606" fmla="*/ 9359508 w 12157697"/>
              <a:gd name="connsiteY11606" fmla="*/ 4598559 h 6852679"/>
              <a:gd name="connsiteX11607" fmla="*/ 9379667 w 12157697"/>
              <a:gd name="connsiteY11607" fmla="*/ 4618177 h 6852679"/>
              <a:gd name="connsiteX11608" fmla="*/ 9387772 w 12157697"/>
              <a:gd name="connsiteY11608" fmla="*/ 4609823 h 6852679"/>
              <a:gd name="connsiteX11609" fmla="*/ 9407431 w 12157697"/>
              <a:gd name="connsiteY11609" fmla="*/ 4628942 h 6852679"/>
              <a:gd name="connsiteX11610" fmla="*/ 9399327 w 12157697"/>
              <a:gd name="connsiteY11610" fmla="*/ 4637296 h 6852679"/>
              <a:gd name="connsiteX11611" fmla="*/ 9588857 w 12157697"/>
              <a:gd name="connsiteY11611" fmla="*/ 4821423 h 6852679"/>
              <a:gd name="connsiteX11612" fmla="*/ 9589480 w 12157697"/>
              <a:gd name="connsiteY11612" fmla="*/ 4822920 h 6852679"/>
              <a:gd name="connsiteX11613" fmla="*/ 9589480 w 12157697"/>
              <a:gd name="connsiteY11613" fmla="*/ 5428959 h 6852679"/>
              <a:gd name="connsiteX11614" fmla="*/ 9601118 w 12157697"/>
              <a:gd name="connsiteY11614" fmla="*/ 5428959 h 6852679"/>
              <a:gd name="connsiteX11615" fmla="*/ 9601118 w 12157697"/>
              <a:gd name="connsiteY11615" fmla="*/ 5440597 h 6852679"/>
              <a:gd name="connsiteX11616" fmla="*/ 9653364 w 12157697"/>
              <a:gd name="connsiteY11616" fmla="*/ 5440597 h 6852679"/>
              <a:gd name="connsiteX11617" fmla="*/ 9653364 w 12157697"/>
              <a:gd name="connsiteY11617" fmla="*/ 5428959 h 6852679"/>
              <a:gd name="connsiteX11618" fmla="*/ 9680795 w 12157697"/>
              <a:gd name="connsiteY11618" fmla="*/ 5428959 h 6852679"/>
              <a:gd name="connsiteX11619" fmla="*/ 9680795 w 12157697"/>
              <a:gd name="connsiteY11619" fmla="*/ 5456391 h 6852679"/>
              <a:gd name="connsiteX11620" fmla="*/ 9653364 w 12157697"/>
              <a:gd name="connsiteY11620" fmla="*/ 5456391 h 6852679"/>
              <a:gd name="connsiteX11621" fmla="*/ 9653364 w 12157697"/>
              <a:gd name="connsiteY11621" fmla="*/ 5444753 h 6852679"/>
              <a:gd name="connsiteX11622" fmla="*/ 9601118 w 12157697"/>
              <a:gd name="connsiteY11622" fmla="*/ 5444753 h 6852679"/>
              <a:gd name="connsiteX11623" fmla="*/ 9601118 w 12157697"/>
              <a:gd name="connsiteY11623" fmla="*/ 5453108 h 6852679"/>
              <a:gd name="connsiteX11624" fmla="*/ 9619780 w 12157697"/>
              <a:gd name="connsiteY11624" fmla="*/ 5471271 h 6852679"/>
              <a:gd name="connsiteX11625" fmla="*/ 9638484 w 12157697"/>
              <a:gd name="connsiteY11625" fmla="*/ 5489434 h 6852679"/>
              <a:gd name="connsiteX11626" fmla="*/ 9659599 w 12157697"/>
              <a:gd name="connsiteY11626" fmla="*/ 5509967 h 6852679"/>
              <a:gd name="connsiteX11627" fmla="*/ 9675060 w 12157697"/>
              <a:gd name="connsiteY11627" fmla="*/ 5524971 h 6852679"/>
              <a:gd name="connsiteX11628" fmla="*/ 9686241 w 12157697"/>
              <a:gd name="connsiteY11628" fmla="*/ 5535819 h 6852679"/>
              <a:gd name="connsiteX11629" fmla="*/ 9693971 w 12157697"/>
              <a:gd name="connsiteY11629" fmla="*/ 5543342 h 6852679"/>
              <a:gd name="connsiteX11630" fmla="*/ 9715833 w 12157697"/>
              <a:gd name="connsiteY11630" fmla="*/ 5564623 h 6852679"/>
              <a:gd name="connsiteX11631" fmla="*/ 9720406 w 12157697"/>
              <a:gd name="connsiteY11631" fmla="*/ 5569029 h 6852679"/>
              <a:gd name="connsiteX11632" fmla="*/ 9788653 w 12157697"/>
              <a:gd name="connsiteY11632" fmla="*/ 5635364 h 6852679"/>
              <a:gd name="connsiteX11633" fmla="*/ 9823940 w 12157697"/>
              <a:gd name="connsiteY11633" fmla="*/ 5669654 h 6852679"/>
              <a:gd name="connsiteX11634" fmla="*/ 9892645 w 12157697"/>
              <a:gd name="connsiteY11634" fmla="*/ 5736405 h 6852679"/>
              <a:gd name="connsiteX11635" fmla="*/ 9907775 w 12157697"/>
              <a:gd name="connsiteY11635" fmla="*/ 5751077 h 6852679"/>
              <a:gd name="connsiteX11636" fmla="*/ 9913054 w 12157697"/>
              <a:gd name="connsiteY11636" fmla="*/ 5756190 h 6852679"/>
              <a:gd name="connsiteX11637" fmla="*/ 10036581 w 12157697"/>
              <a:gd name="connsiteY11637" fmla="*/ 5876184 h 6852679"/>
              <a:gd name="connsiteX11638" fmla="*/ 10066631 w 12157697"/>
              <a:gd name="connsiteY11638" fmla="*/ 5905362 h 6852679"/>
              <a:gd name="connsiteX11639" fmla="*/ 10291241 w 12157697"/>
              <a:gd name="connsiteY11639" fmla="*/ 5905362 h 6852679"/>
              <a:gd name="connsiteX11640" fmla="*/ 10291241 w 12157697"/>
              <a:gd name="connsiteY11640" fmla="*/ 5893724 h 6852679"/>
              <a:gd name="connsiteX11641" fmla="*/ 10318673 w 12157697"/>
              <a:gd name="connsiteY11641" fmla="*/ 5893724 h 6852679"/>
              <a:gd name="connsiteX11642" fmla="*/ 10318673 w 12157697"/>
              <a:gd name="connsiteY11642" fmla="*/ 5905362 h 6852679"/>
              <a:gd name="connsiteX11643" fmla="*/ 11899712 w 12157697"/>
              <a:gd name="connsiteY11643" fmla="*/ 5905362 h 6852679"/>
              <a:gd name="connsiteX11644" fmla="*/ 11901167 w 12157697"/>
              <a:gd name="connsiteY11644" fmla="*/ 5905943 h 6852679"/>
              <a:gd name="connsiteX11645" fmla="*/ 11931175 w 12157697"/>
              <a:gd name="connsiteY11645" fmla="*/ 5935121 h 6852679"/>
              <a:gd name="connsiteX11646" fmla="*/ 11939281 w 12157697"/>
              <a:gd name="connsiteY11646" fmla="*/ 5926767 h 6852679"/>
              <a:gd name="connsiteX11647" fmla="*/ 11958941 w 12157697"/>
              <a:gd name="connsiteY11647" fmla="*/ 5945886 h 6852679"/>
              <a:gd name="connsiteX11648" fmla="*/ 11939821 w 12157697"/>
              <a:gd name="connsiteY11648" fmla="*/ 5965546 h 6852679"/>
              <a:gd name="connsiteX11649" fmla="*/ 11920161 w 12157697"/>
              <a:gd name="connsiteY11649" fmla="*/ 5946427 h 6852679"/>
              <a:gd name="connsiteX11650" fmla="*/ 11928266 w 12157697"/>
              <a:gd name="connsiteY11650" fmla="*/ 5938072 h 6852679"/>
              <a:gd name="connsiteX11651" fmla="*/ 11898840 w 12157697"/>
              <a:gd name="connsiteY11651" fmla="*/ 5909476 h 6852679"/>
              <a:gd name="connsiteX11652" fmla="*/ 10318673 w 12157697"/>
              <a:gd name="connsiteY11652" fmla="*/ 5909476 h 6852679"/>
              <a:gd name="connsiteX11653" fmla="*/ 10318673 w 12157697"/>
              <a:gd name="connsiteY11653" fmla="*/ 5921114 h 6852679"/>
              <a:gd name="connsiteX11654" fmla="*/ 10291241 w 12157697"/>
              <a:gd name="connsiteY11654" fmla="*/ 5921114 h 6852679"/>
              <a:gd name="connsiteX11655" fmla="*/ 10291241 w 12157697"/>
              <a:gd name="connsiteY11655" fmla="*/ 5909476 h 6852679"/>
              <a:gd name="connsiteX11656" fmla="*/ 10150631 w 12157697"/>
              <a:gd name="connsiteY11656" fmla="*/ 5909476 h 6852679"/>
              <a:gd name="connsiteX11657" fmla="*/ 10177024 w 12157697"/>
              <a:gd name="connsiteY11657" fmla="*/ 5935079 h 6852679"/>
              <a:gd name="connsiteX11658" fmla="*/ 10185129 w 12157697"/>
              <a:gd name="connsiteY11658" fmla="*/ 5926725 h 6852679"/>
              <a:gd name="connsiteX11659" fmla="*/ 10204830 w 12157697"/>
              <a:gd name="connsiteY11659" fmla="*/ 5945845 h 6852679"/>
              <a:gd name="connsiteX11660" fmla="*/ 10185711 w 12157697"/>
              <a:gd name="connsiteY11660" fmla="*/ 5965546 h 6852679"/>
              <a:gd name="connsiteX11661" fmla="*/ 10166009 w 12157697"/>
              <a:gd name="connsiteY11661" fmla="*/ 5946427 h 6852679"/>
              <a:gd name="connsiteX11662" fmla="*/ 10174114 w 12157697"/>
              <a:gd name="connsiteY11662" fmla="*/ 5938072 h 6852679"/>
              <a:gd name="connsiteX11663" fmla="*/ 10144646 w 12157697"/>
              <a:gd name="connsiteY11663" fmla="*/ 5909476 h 6852679"/>
              <a:gd name="connsiteX11664" fmla="*/ 10070871 w 12157697"/>
              <a:gd name="connsiteY11664" fmla="*/ 5909476 h 6852679"/>
              <a:gd name="connsiteX11665" fmla="*/ 10085335 w 12157697"/>
              <a:gd name="connsiteY11665" fmla="*/ 5923525 h 6852679"/>
              <a:gd name="connsiteX11666" fmla="*/ 10085750 w 12157697"/>
              <a:gd name="connsiteY11666" fmla="*/ 5923941 h 6852679"/>
              <a:gd name="connsiteX11667" fmla="*/ 10121079 w 12157697"/>
              <a:gd name="connsiteY11667" fmla="*/ 5958272 h 6852679"/>
              <a:gd name="connsiteX11668" fmla="*/ 10124196 w 12157697"/>
              <a:gd name="connsiteY11668" fmla="*/ 5961265 h 6852679"/>
              <a:gd name="connsiteX11669" fmla="*/ 10134130 w 12157697"/>
              <a:gd name="connsiteY11669" fmla="*/ 5970907 h 6852679"/>
              <a:gd name="connsiteX11670" fmla="*/ 10146350 w 12157697"/>
              <a:gd name="connsiteY11670" fmla="*/ 5982795 h 6852679"/>
              <a:gd name="connsiteX11671" fmla="*/ 11088681 w 12157697"/>
              <a:gd name="connsiteY11671" fmla="*/ 5982795 h 6852679"/>
              <a:gd name="connsiteX11672" fmla="*/ 11088681 w 12157697"/>
              <a:gd name="connsiteY11672" fmla="*/ 5971157 h 6852679"/>
              <a:gd name="connsiteX11673" fmla="*/ 11116113 w 12157697"/>
              <a:gd name="connsiteY11673" fmla="*/ 5971157 h 6852679"/>
              <a:gd name="connsiteX11674" fmla="*/ 11116113 w 12157697"/>
              <a:gd name="connsiteY11674" fmla="*/ 5982795 h 6852679"/>
              <a:gd name="connsiteX11675" fmla="*/ 11327838 w 12157697"/>
              <a:gd name="connsiteY11675" fmla="*/ 5982795 h 6852679"/>
              <a:gd name="connsiteX11676" fmla="*/ 11327838 w 12157697"/>
              <a:gd name="connsiteY11676" fmla="*/ 5971157 h 6852679"/>
              <a:gd name="connsiteX11677" fmla="*/ 11355270 w 12157697"/>
              <a:gd name="connsiteY11677" fmla="*/ 5971157 h 6852679"/>
              <a:gd name="connsiteX11678" fmla="*/ 11355270 w 12157697"/>
              <a:gd name="connsiteY11678" fmla="*/ 5998589 h 6852679"/>
              <a:gd name="connsiteX11679" fmla="*/ 11327838 w 12157697"/>
              <a:gd name="connsiteY11679" fmla="*/ 5998589 h 6852679"/>
              <a:gd name="connsiteX11680" fmla="*/ 11327838 w 12157697"/>
              <a:gd name="connsiteY11680" fmla="*/ 5986951 h 6852679"/>
              <a:gd name="connsiteX11681" fmla="*/ 11116113 w 12157697"/>
              <a:gd name="connsiteY11681" fmla="*/ 5986951 h 6852679"/>
              <a:gd name="connsiteX11682" fmla="*/ 11116113 w 12157697"/>
              <a:gd name="connsiteY11682" fmla="*/ 5998589 h 6852679"/>
              <a:gd name="connsiteX11683" fmla="*/ 11088681 w 12157697"/>
              <a:gd name="connsiteY11683" fmla="*/ 5998589 h 6852679"/>
              <a:gd name="connsiteX11684" fmla="*/ 11088681 w 12157697"/>
              <a:gd name="connsiteY11684" fmla="*/ 5986951 h 6852679"/>
              <a:gd name="connsiteX11685" fmla="*/ 10948072 w 12157697"/>
              <a:gd name="connsiteY11685" fmla="*/ 5986951 h 6852679"/>
              <a:gd name="connsiteX11686" fmla="*/ 10974422 w 12157697"/>
              <a:gd name="connsiteY11686" fmla="*/ 6012554 h 6852679"/>
              <a:gd name="connsiteX11687" fmla="*/ 10982527 w 12157697"/>
              <a:gd name="connsiteY11687" fmla="*/ 6004200 h 6852679"/>
              <a:gd name="connsiteX11688" fmla="*/ 11002186 w 12157697"/>
              <a:gd name="connsiteY11688" fmla="*/ 6023319 h 6852679"/>
              <a:gd name="connsiteX11689" fmla="*/ 10983068 w 12157697"/>
              <a:gd name="connsiteY11689" fmla="*/ 6042979 h 6852679"/>
              <a:gd name="connsiteX11690" fmla="*/ 10963408 w 12157697"/>
              <a:gd name="connsiteY11690" fmla="*/ 6023860 h 6852679"/>
              <a:gd name="connsiteX11691" fmla="*/ 10971513 w 12157697"/>
              <a:gd name="connsiteY11691" fmla="*/ 6015505 h 6852679"/>
              <a:gd name="connsiteX11692" fmla="*/ 10942086 w 12157697"/>
              <a:gd name="connsiteY11692" fmla="*/ 5986910 h 6852679"/>
              <a:gd name="connsiteX11693" fmla="*/ 10868269 w 12157697"/>
              <a:gd name="connsiteY11693" fmla="*/ 5986910 h 6852679"/>
              <a:gd name="connsiteX11694" fmla="*/ 10919309 w 12157697"/>
              <a:gd name="connsiteY11694" fmla="*/ 6036495 h 6852679"/>
              <a:gd name="connsiteX11695" fmla="*/ 10922509 w 12157697"/>
              <a:gd name="connsiteY11695" fmla="*/ 6039612 h 6852679"/>
              <a:gd name="connsiteX11696" fmla="*/ 10923465 w 12157697"/>
              <a:gd name="connsiteY11696" fmla="*/ 6040526 h 6852679"/>
              <a:gd name="connsiteX11697" fmla="*/ 10927954 w 12157697"/>
              <a:gd name="connsiteY11697" fmla="*/ 6044891 h 6852679"/>
              <a:gd name="connsiteX11698" fmla="*/ 10929035 w 12157697"/>
              <a:gd name="connsiteY11698" fmla="*/ 6045930 h 6852679"/>
              <a:gd name="connsiteX11699" fmla="*/ 10930407 w 12157697"/>
              <a:gd name="connsiteY11699" fmla="*/ 6047259 h 6852679"/>
              <a:gd name="connsiteX11700" fmla="*/ 10943749 w 12157697"/>
              <a:gd name="connsiteY11700" fmla="*/ 6060228 h 6852679"/>
              <a:gd name="connsiteX11701" fmla="*/ 11327838 w 12157697"/>
              <a:gd name="connsiteY11701" fmla="*/ 6060228 h 6852679"/>
              <a:gd name="connsiteX11702" fmla="*/ 11327838 w 12157697"/>
              <a:gd name="connsiteY11702" fmla="*/ 6048590 h 6852679"/>
              <a:gd name="connsiteX11703" fmla="*/ 11355270 w 12157697"/>
              <a:gd name="connsiteY11703" fmla="*/ 6048590 h 6852679"/>
              <a:gd name="connsiteX11704" fmla="*/ 11355270 w 12157697"/>
              <a:gd name="connsiteY11704" fmla="*/ 6060228 h 6852679"/>
              <a:gd name="connsiteX11705" fmla="*/ 11407598 w 12157697"/>
              <a:gd name="connsiteY11705" fmla="*/ 6060228 h 6852679"/>
              <a:gd name="connsiteX11706" fmla="*/ 11407598 w 12157697"/>
              <a:gd name="connsiteY11706" fmla="*/ 6048590 h 6852679"/>
              <a:gd name="connsiteX11707" fmla="*/ 11435031 w 12157697"/>
              <a:gd name="connsiteY11707" fmla="*/ 6048590 h 6852679"/>
              <a:gd name="connsiteX11708" fmla="*/ 11435031 w 12157697"/>
              <a:gd name="connsiteY11708" fmla="*/ 6060228 h 6852679"/>
              <a:gd name="connsiteX11709" fmla="*/ 11899712 w 12157697"/>
              <a:gd name="connsiteY11709" fmla="*/ 6060228 h 6852679"/>
              <a:gd name="connsiteX11710" fmla="*/ 11901167 w 12157697"/>
              <a:gd name="connsiteY11710" fmla="*/ 6060809 h 6852679"/>
              <a:gd name="connsiteX11711" fmla="*/ 11947427 w 12157697"/>
              <a:gd name="connsiteY11711" fmla="*/ 6105740 h 6852679"/>
              <a:gd name="connsiteX11712" fmla="*/ 11959813 w 12157697"/>
              <a:gd name="connsiteY11712" fmla="*/ 6117752 h 6852679"/>
              <a:gd name="connsiteX11713" fmla="*/ 11964634 w 12157697"/>
              <a:gd name="connsiteY11713" fmla="*/ 6122407 h 6852679"/>
              <a:gd name="connsiteX11714" fmla="*/ 11969913 w 12157697"/>
              <a:gd name="connsiteY11714" fmla="*/ 6127519 h 6852679"/>
              <a:gd name="connsiteX11715" fmla="*/ 11980387 w 12157697"/>
              <a:gd name="connsiteY11715" fmla="*/ 6137660 h 6852679"/>
              <a:gd name="connsiteX11716" fmla="*/ 12045517 w 12157697"/>
              <a:gd name="connsiteY11716" fmla="*/ 6137660 h 6852679"/>
              <a:gd name="connsiteX11717" fmla="*/ 12045517 w 12157697"/>
              <a:gd name="connsiteY11717" fmla="*/ 6126023 h 6852679"/>
              <a:gd name="connsiteX11718" fmla="*/ 12072949 w 12157697"/>
              <a:gd name="connsiteY11718" fmla="*/ 6126023 h 6852679"/>
              <a:gd name="connsiteX11719" fmla="*/ 12072949 w 12157697"/>
              <a:gd name="connsiteY11719" fmla="*/ 6150171 h 6852679"/>
              <a:gd name="connsiteX11720" fmla="*/ 12090697 w 12157697"/>
              <a:gd name="connsiteY11720" fmla="*/ 6167420 h 6852679"/>
              <a:gd name="connsiteX11721" fmla="*/ 12098802 w 12157697"/>
              <a:gd name="connsiteY11721" fmla="*/ 6159066 h 6852679"/>
              <a:gd name="connsiteX11722" fmla="*/ 12118461 w 12157697"/>
              <a:gd name="connsiteY11722" fmla="*/ 6178185 h 6852679"/>
              <a:gd name="connsiteX11723" fmla="*/ 12099343 w 12157697"/>
              <a:gd name="connsiteY11723" fmla="*/ 6197845 h 6852679"/>
              <a:gd name="connsiteX11724" fmla="*/ 12079682 w 12157697"/>
              <a:gd name="connsiteY11724" fmla="*/ 6178725 h 6852679"/>
              <a:gd name="connsiteX11725" fmla="*/ 12087788 w 12157697"/>
              <a:gd name="connsiteY11725" fmla="*/ 6170371 h 6852679"/>
              <a:gd name="connsiteX11726" fmla="*/ 12070372 w 12157697"/>
              <a:gd name="connsiteY11726" fmla="*/ 6153413 h 6852679"/>
              <a:gd name="connsiteX11727" fmla="*/ 12045517 w 12157697"/>
              <a:gd name="connsiteY11727" fmla="*/ 6153413 h 6852679"/>
              <a:gd name="connsiteX11728" fmla="*/ 12045517 w 12157697"/>
              <a:gd name="connsiteY11728" fmla="*/ 6141776 h 6852679"/>
              <a:gd name="connsiteX11729" fmla="*/ 11984668 w 12157697"/>
              <a:gd name="connsiteY11729" fmla="*/ 6141776 h 6852679"/>
              <a:gd name="connsiteX11730" fmla="*/ 12011020 w 12157697"/>
              <a:gd name="connsiteY11730" fmla="*/ 6167379 h 6852679"/>
              <a:gd name="connsiteX11731" fmla="*/ 12019125 w 12157697"/>
              <a:gd name="connsiteY11731" fmla="*/ 6159024 h 6852679"/>
              <a:gd name="connsiteX11732" fmla="*/ 12038784 w 12157697"/>
              <a:gd name="connsiteY11732" fmla="*/ 6178144 h 6852679"/>
              <a:gd name="connsiteX11733" fmla="*/ 12019664 w 12157697"/>
              <a:gd name="connsiteY11733" fmla="*/ 6197803 h 6852679"/>
              <a:gd name="connsiteX11734" fmla="*/ 12000005 w 12157697"/>
              <a:gd name="connsiteY11734" fmla="*/ 6178684 h 6852679"/>
              <a:gd name="connsiteX11735" fmla="*/ 12008110 w 12157697"/>
              <a:gd name="connsiteY11735" fmla="*/ 6170330 h 6852679"/>
              <a:gd name="connsiteX11736" fmla="*/ 11966546 w 12157697"/>
              <a:gd name="connsiteY11736" fmla="*/ 6129930 h 6852679"/>
              <a:gd name="connsiteX11737" fmla="*/ 11956946 w 12157697"/>
              <a:gd name="connsiteY11737" fmla="*/ 6120619 h 6852679"/>
              <a:gd name="connsiteX11738" fmla="*/ 11956696 w 12157697"/>
              <a:gd name="connsiteY11738" fmla="*/ 6120370 h 6852679"/>
              <a:gd name="connsiteX11739" fmla="*/ 11947842 w 12157697"/>
              <a:gd name="connsiteY11739" fmla="*/ 6111766 h 6852679"/>
              <a:gd name="connsiteX11740" fmla="*/ 11915465 w 12157697"/>
              <a:gd name="connsiteY11740" fmla="*/ 6080303 h 6852679"/>
              <a:gd name="connsiteX11741" fmla="*/ 11898922 w 12157697"/>
              <a:gd name="connsiteY11741" fmla="*/ 6064218 h 6852679"/>
              <a:gd name="connsiteX11742" fmla="*/ 11435072 w 12157697"/>
              <a:gd name="connsiteY11742" fmla="*/ 6064218 h 6852679"/>
              <a:gd name="connsiteX11743" fmla="*/ 11435072 w 12157697"/>
              <a:gd name="connsiteY11743" fmla="*/ 6075855 h 6852679"/>
              <a:gd name="connsiteX11744" fmla="*/ 11407640 w 12157697"/>
              <a:gd name="connsiteY11744" fmla="*/ 6075855 h 6852679"/>
              <a:gd name="connsiteX11745" fmla="*/ 11407640 w 12157697"/>
              <a:gd name="connsiteY11745" fmla="*/ 6064218 h 6852679"/>
              <a:gd name="connsiteX11746" fmla="*/ 11355312 w 12157697"/>
              <a:gd name="connsiteY11746" fmla="*/ 6064218 h 6852679"/>
              <a:gd name="connsiteX11747" fmla="*/ 11355312 w 12157697"/>
              <a:gd name="connsiteY11747" fmla="*/ 6075855 h 6852679"/>
              <a:gd name="connsiteX11748" fmla="*/ 11327880 w 12157697"/>
              <a:gd name="connsiteY11748" fmla="*/ 6075855 h 6852679"/>
              <a:gd name="connsiteX11749" fmla="*/ 11327880 w 12157697"/>
              <a:gd name="connsiteY11749" fmla="*/ 6064218 h 6852679"/>
              <a:gd name="connsiteX11750" fmla="*/ 10948072 w 12157697"/>
              <a:gd name="connsiteY11750" fmla="*/ 6064218 h 6852679"/>
              <a:gd name="connsiteX11751" fmla="*/ 11023509 w 12157697"/>
              <a:gd name="connsiteY11751" fmla="*/ 6137536 h 6852679"/>
              <a:gd name="connsiteX11752" fmla="*/ 11819993 w 12157697"/>
              <a:gd name="connsiteY11752" fmla="*/ 6137536 h 6852679"/>
              <a:gd name="connsiteX11753" fmla="*/ 11821448 w 12157697"/>
              <a:gd name="connsiteY11753" fmla="*/ 6138118 h 6852679"/>
              <a:gd name="connsiteX11754" fmla="*/ 11842562 w 12157697"/>
              <a:gd name="connsiteY11754" fmla="*/ 6158609 h 6852679"/>
              <a:gd name="connsiteX11755" fmla="*/ 11884126 w 12157697"/>
              <a:gd name="connsiteY11755" fmla="*/ 6198967 h 6852679"/>
              <a:gd name="connsiteX11756" fmla="*/ 11900668 w 12157697"/>
              <a:gd name="connsiteY11756" fmla="*/ 6215011 h 6852679"/>
              <a:gd name="connsiteX11757" fmla="*/ 11979598 w 12157697"/>
              <a:gd name="connsiteY11757" fmla="*/ 6215011 h 6852679"/>
              <a:gd name="connsiteX11758" fmla="*/ 11981052 w 12157697"/>
              <a:gd name="connsiteY11758" fmla="*/ 6215592 h 6852679"/>
              <a:gd name="connsiteX11759" fmla="*/ 12050920 w 12157697"/>
              <a:gd name="connsiteY11759" fmla="*/ 6283508 h 6852679"/>
              <a:gd name="connsiteX11760" fmla="*/ 12059025 w 12157697"/>
              <a:gd name="connsiteY11760" fmla="*/ 6275153 h 6852679"/>
              <a:gd name="connsiteX11761" fmla="*/ 12078685 w 12157697"/>
              <a:gd name="connsiteY11761" fmla="*/ 6294272 h 6852679"/>
              <a:gd name="connsiteX11762" fmla="*/ 12059566 w 12157697"/>
              <a:gd name="connsiteY11762" fmla="*/ 6313932 h 6852679"/>
              <a:gd name="connsiteX11763" fmla="*/ 12039906 w 12157697"/>
              <a:gd name="connsiteY11763" fmla="*/ 6294813 h 6852679"/>
              <a:gd name="connsiteX11764" fmla="*/ 12048011 w 12157697"/>
              <a:gd name="connsiteY11764" fmla="*/ 6286458 h 6852679"/>
              <a:gd name="connsiteX11765" fmla="*/ 11978767 w 12157697"/>
              <a:gd name="connsiteY11765" fmla="*/ 6219126 h 6852679"/>
              <a:gd name="connsiteX11766" fmla="*/ 11904991 w 12157697"/>
              <a:gd name="connsiteY11766" fmla="*/ 6219126 h 6852679"/>
              <a:gd name="connsiteX11767" fmla="*/ 11989780 w 12157697"/>
              <a:gd name="connsiteY11767" fmla="*/ 6301546 h 6852679"/>
              <a:gd name="connsiteX11768" fmla="*/ 12130681 w 12157697"/>
              <a:gd name="connsiteY11768" fmla="*/ 6438415 h 6852679"/>
              <a:gd name="connsiteX11769" fmla="*/ 12138424 w 12157697"/>
              <a:gd name="connsiteY11769" fmla="*/ 6430435 h 6852679"/>
              <a:gd name="connsiteX11770" fmla="*/ 12157697 w 12157697"/>
              <a:gd name="connsiteY11770" fmla="*/ 6449139 h 6852679"/>
              <a:gd name="connsiteX11771" fmla="*/ 12138578 w 12157697"/>
              <a:gd name="connsiteY11771" fmla="*/ 6468840 h 6852679"/>
              <a:gd name="connsiteX11772" fmla="*/ 12118877 w 12157697"/>
              <a:gd name="connsiteY11772" fmla="*/ 6449721 h 6852679"/>
              <a:gd name="connsiteX11773" fmla="*/ 12126982 w 12157697"/>
              <a:gd name="connsiteY11773" fmla="*/ 6441366 h 6852679"/>
              <a:gd name="connsiteX11774" fmla="*/ 11986082 w 12157697"/>
              <a:gd name="connsiteY11774" fmla="*/ 6304497 h 6852679"/>
              <a:gd name="connsiteX11775" fmla="*/ 11897634 w 12157697"/>
              <a:gd name="connsiteY11775" fmla="*/ 6218544 h 6852679"/>
              <a:gd name="connsiteX11776" fmla="*/ 11881134 w 12157697"/>
              <a:gd name="connsiteY11776" fmla="*/ 6202500 h 6852679"/>
              <a:gd name="connsiteX11777" fmla="*/ 11818455 w 12157697"/>
              <a:gd name="connsiteY11777" fmla="*/ 6141651 h 6852679"/>
              <a:gd name="connsiteX11778" fmla="*/ 11024049 w 12157697"/>
              <a:gd name="connsiteY11778" fmla="*/ 6141651 h 6852679"/>
              <a:gd name="connsiteX11779" fmla="*/ 11024049 w 12157697"/>
              <a:gd name="connsiteY11779" fmla="*/ 6214969 h 6852679"/>
              <a:gd name="connsiteX11780" fmla="*/ 11486652 w 12157697"/>
              <a:gd name="connsiteY11780" fmla="*/ 6214969 h 6852679"/>
              <a:gd name="connsiteX11781" fmla="*/ 11486652 w 12157697"/>
              <a:gd name="connsiteY11781" fmla="*/ 6203331 h 6852679"/>
              <a:gd name="connsiteX11782" fmla="*/ 11514085 w 12157697"/>
              <a:gd name="connsiteY11782" fmla="*/ 6203331 h 6852679"/>
              <a:gd name="connsiteX11783" fmla="*/ 11514085 w 12157697"/>
              <a:gd name="connsiteY11783" fmla="*/ 6230763 h 6852679"/>
              <a:gd name="connsiteX11784" fmla="*/ 11486652 w 12157697"/>
              <a:gd name="connsiteY11784" fmla="*/ 6230763 h 6852679"/>
              <a:gd name="connsiteX11785" fmla="*/ 11486652 w 12157697"/>
              <a:gd name="connsiteY11785" fmla="*/ 6219126 h 6852679"/>
              <a:gd name="connsiteX11786" fmla="*/ 11425804 w 12157697"/>
              <a:gd name="connsiteY11786" fmla="*/ 6219126 h 6852679"/>
              <a:gd name="connsiteX11787" fmla="*/ 11436444 w 12157697"/>
              <a:gd name="connsiteY11787" fmla="*/ 6229475 h 6852679"/>
              <a:gd name="connsiteX11788" fmla="*/ 11453776 w 12157697"/>
              <a:gd name="connsiteY11788" fmla="*/ 6246308 h 6852679"/>
              <a:gd name="connsiteX11789" fmla="*/ 11459096 w 12157697"/>
              <a:gd name="connsiteY11789" fmla="*/ 6251503 h 6852679"/>
              <a:gd name="connsiteX11790" fmla="*/ 11523645 w 12157697"/>
              <a:gd name="connsiteY11790" fmla="*/ 6314223 h 6852679"/>
              <a:gd name="connsiteX11791" fmla="*/ 11581002 w 12157697"/>
              <a:gd name="connsiteY11791" fmla="*/ 6369960 h 6852679"/>
              <a:gd name="connsiteX11792" fmla="*/ 11819328 w 12157697"/>
              <a:gd name="connsiteY11792" fmla="*/ 6369960 h 6852679"/>
              <a:gd name="connsiteX11793" fmla="*/ 11820783 w 12157697"/>
              <a:gd name="connsiteY11793" fmla="*/ 6370542 h 6852679"/>
              <a:gd name="connsiteX11794" fmla="*/ 11900377 w 12157697"/>
              <a:gd name="connsiteY11794" fmla="*/ 6447809 h 6852679"/>
              <a:gd name="connsiteX11795" fmla="*/ 11970495 w 12157697"/>
              <a:gd name="connsiteY11795" fmla="*/ 6515931 h 6852679"/>
              <a:gd name="connsiteX11796" fmla="*/ 11978600 w 12157697"/>
              <a:gd name="connsiteY11796" fmla="*/ 6507577 h 6852679"/>
              <a:gd name="connsiteX11797" fmla="*/ 11998301 w 12157697"/>
              <a:gd name="connsiteY11797" fmla="*/ 6526696 h 6852679"/>
              <a:gd name="connsiteX11798" fmla="*/ 11979182 w 12157697"/>
              <a:gd name="connsiteY11798" fmla="*/ 6546398 h 6852679"/>
              <a:gd name="connsiteX11799" fmla="*/ 11959480 w 12157697"/>
              <a:gd name="connsiteY11799" fmla="*/ 6527278 h 6852679"/>
              <a:gd name="connsiteX11800" fmla="*/ 11967585 w 12157697"/>
              <a:gd name="connsiteY11800" fmla="*/ 6518924 h 6852679"/>
              <a:gd name="connsiteX11801" fmla="*/ 11897468 w 12157697"/>
              <a:gd name="connsiteY11801" fmla="*/ 6450801 h 6852679"/>
              <a:gd name="connsiteX11802" fmla="*/ 11818497 w 12157697"/>
              <a:gd name="connsiteY11802" fmla="*/ 6374116 h 6852679"/>
              <a:gd name="connsiteX11803" fmla="*/ 11582249 w 12157697"/>
              <a:gd name="connsiteY11803" fmla="*/ 6374116 h 6852679"/>
              <a:gd name="connsiteX11804" fmla="*/ 11582249 w 12157697"/>
              <a:gd name="connsiteY11804" fmla="*/ 6448640 h 6852679"/>
              <a:gd name="connsiteX11805" fmla="*/ 11660721 w 12157697"/>
              <a:gd name="connsiteY11805" fmla="*/ 6524909 h 6852679"/>
              <a:gd name="connsiteX11806" fmla="*/ 11739651 w 12157697"/>
              <a:gd name="connsiteY11806" fmla="*/ 6524909 h 6852679"/>
              <a:gd name="connsiteX11807" fmla="*/ 11741105 w 12157697"/>
              <a:gd name="connsiteY11807" fmla="*/ 6525491 h 6852679"/>
              <a:gd name="connsiteX11808" fmla="*/ 11820201 w 12157697"/>
              <a:gd name="connsiteY11808" fmla="*/ 6602384 h 6852679"/>
              <a:gd name="connsiteX11809" fmla="*/ 11899130 w 12157697"/>
              <a:gd name="connsiteY11809" fmla="*/ 6602384 h 6852679"/>
              <a:gd name="connsiteX11810" fmla="*/ 11900585 w 12157697"/>
              <a:gd name="connsiteY11810" fmla="*/ 6602966 h 6852679"/>
              <a:gd name="connsiteX11811" fmla="*/ 11930594 w 12157697"/>
              <a:gd name="connsiteY11811" fmla="*/ 6632143 h 6852679"/>
              <a:gd name="connsiteX11812" fmla="*/ 11938699 w 12157697"/>
              <a:gd name="connsiteY11812" fmla="*/ 6623789 h 6852679"/>
              <a:gd name="connsiteX11813" fmla="*/ 11958358 w 12157697"/>
              <a:gd name="connsiteY11813" fmla="*/ 6642908 h 6852679"/>
              <a:gd name="connsiteX11814" fmla="*/ 11939239 w 12157697"/>
              <a:gd name="connsiteY11814" fmla="*/ 6662568 h 6852679"/>
              <a:gd name="connsiteX11815" fmla="*/ 11919580 w 12157697"/>
              <a:gd name="connsiteY11815" fmla="*/ 6643449 h 6852679"/>
              <a:gd name="connsiteX11816" fmla="*/ 11927685 w 12157697"/>
              <a:gd name="connsiteY11816" fmla="*/ 6635094 h 6852679"/>
              <a:gd name="connsiteX11817" fmla="*/ 11898257 w 12157697"/>
              <a:gd name="connsiteY11817" fmla="*/ 6606498 h 6852679"/>
              <a:gd name="connsiteX11818" fmla="*/ 11824482 w 12157697"/>
              <a:gd name="connsiteY11818" fmla="*/ 6606498 h 6852679"/>
              <a:gd name="connsiteX11819" fmla="*/ 11842022 w 12157697"/>
              <a:gd name="connsiteY11819" fmla="*/ 6623539 h 6852679"/>
              <a:gd name="connsiteX11820" fmla="*/ 11899961 w 12157697"/>
              <a:gd name="connsiteY11820" fmla="*/ 6679817 h 6852679"/>
              <a:gd name="connsiteX11821" fmla="*/ 11965175 w 12157697"/>
              <a:gd name="connsiteY11821" fmla="*/ 6679817 h 6852679"/>
              <a:gd name="connsiteX11822" fmla="*/ 11965175 w 12157697"/>
              <a:gd name="connsiteY11822" fmla="*/ 6668179 h 6852679"/>
              <a:gd name="connsiteX11823" fmla="*/ 11992607 w 12157697"/>
              <a:gd name="connsiteY11823" fmla="*/ 6668179 h 6852679"/>
              <a:gd name="connsiteX11824" fmla="*/ 11992607 w 12157697"/>
              <a:gd name="connsiteY11824" fmla="*/ 6695611 h 6852679"/>
              <a:gd name="connsiteX11825" fmla="*/ 11965175 w 12157697"/>
              <a:gd name="connsiteY11825" fmla="*/ 6695611 h 6852679"/>
              <a:gd name="connsiteX11826" fmla="*/ 11965175 w 12157697"/>
              <a:gd name="connsiteY11826" fmla="*/ 6683973 h 6852679"/>
              <a:gd name="connsiteX11827" fmla="*/ 11899130 w 12157697"/>
              <a:gd name="connsiteY11827" fmla="*/ 6683973 h 6852679"/>
              <a:gd name="connsiteX11828" fmla="*/ 11897676 w 12157697"/>
              <a:gd name="connsiteY11828" fmla="*/ 6683391 h 6852679"/>
              <a:gd name="connsiteX11829" fmla="*/ 11839154 w 12157697"/>
              <a:gd name="connsiteY11829" fmla="*/ 6626532 h 6852679"/>
              <a:gd name="connsiteX11830" fmla="*/ 11817956 w 12157697"/>
              <a:gd name="connsiteY11830" fmla="*/ 6605958 h 6852679"/>
              <a:gd name="connsiteX11831" fmla="*/ 11817914 w 12157697"/>
              <a:gd name="connsiteY11831" fmla="*/ 6605958 h 6852679"/>
              <a:gd name="connsiteX11832" fmla="*/ 11746300 w 12157697"/>
              <a:gd name="connsiteY11832" fmla="*/ 6536339 h 6852679"/>
              <a:gd name="connsiteX11833" fmla="*/ 11738820 w 12157697"/>
              <a:gd name="connsiteY11833" fmla="*/ 6529065 h 6852679"/>
              <a:gd name="connsiteX11834" fmla="*/ 11661968 w 12157697"/>
              <a:gd name="connsiteY11834" fmla="*/ 6529065 h 6852679"/>
              <a:gd name="connsiteX11835" fmla="*/ 11661968 w 12157697"/>
              <a:gd name="connsiteY11835" fmla="*/ 6603589 h 6852679"/>
              <a:gd name="connsiteX11836" fmla="*/ 11680298 w 12157697"/>
              <a:gd name="connsiteY11836" fmla="*/ 6621378 h 6852679"/>
              <a:gd name="connsiteX11837" fmla="*/ 11755029 w 12157697"/>
              <a:gd name="connsiteY11837" fmla="*/ 6693990 h 6852679"/>
              <a:gd name="connsiteX11838" fmla="*/ 11810974 w 12157697"/>
              <a:gd name="connsiteY11838" fmla="*/ 6748355 h 6852679"/>
              <a:gd name="connsiteX11839" fmla="*/ 11819078 w 12157697"/>
              <a:gd name="connsiteY11839" fmla="*/ 6740001 h 6852679"/>
              <a:gd name="connsiteX11840" fmla="*/ 11838738 w 12157697"/>
              <a:gd name="connsiteY11840" fmla="*/ 6759120 h 6852679"/>
              <a:gd name="connsiteX11841" fmla="*/ 11819619 w 12157697"/>
              <a:gd name="connsiteY11841" fmla="*/ 6778779 h 6852679"/>
              <a:gd name="connsiteX11842" fmla="*/ 11799960 w 12157697"/>
              <a:gd name="connsiteY11842" fmla="*/ 6759660 h 6852679"/>
              <a:gd name="connsiteX11843" fmla="*/ 11808064 w 12157697"/>
              <a:gd name="connsiteY11843" fmla="*/ 6751306 h 6852679"/>
              <a:gd name="connsiteX11844" fmla="*/ 11752120 w 12157697"/>
              <a:gd name="connsiteY11844" fmla="*/ 6696941 h 6852679"/>
              <a:gd name="connsiteX11845" fmla="*/ 11677389 w 12157697"/>
              <a:gd name="connsiteY11845" fmla="*/ 6624329 h 6852679"/>
              <a:gd name="connsiteX11846" fmla="*/ 11658435 w 12157697"/>
              <a:gd name="connsiteY11846" fmla="*/ 6605916 h 6852679"/>
              <a:gd name="connsiteX11847" fmla="*/ 11657811 w 12157697"/>
              <a:gd name="connsiteY11847" fmla="*/ 6604420 h 6852679"/>
              <a:gd name="connsiteX11848" fmla="*/ 11657811 w 12157697"/>
              <a:gd name="connsiteY11848" fmla="*/ 6527819 h 6852679"/>
              <a:gd name="connsiteX11849" fmla="*/ 11578758 w 12157697"/>
              <a:gd name="connsiteY11849" fmla="*/ 6450967 h 6852679"/>
              <a:gd name="connsiteX11850" fmla="*/ 11578134 w 12157697"/>
              <a:gd name="connsiteY11850" fmla="*/ 6449471 h 6852679"/>
              <a:gd name="connsiteX11851" fmla="*/ 11578134 w 12157697"/>
              <a:gd name="connsiteY11851" fmla="*/ 6372869 h 6852679"/>
              <a:gd name="connsiteX11852" fmla="*/ 11536487 w 12157697"/>
              <a:gd name="connsiteY11852" fmla="*/ 6332386 h 6852679"/>
              <a:gd name="connsiteX11853" fmla="*/ 11520818 w 12157697"/>
              <a:gd name="connsiteY11853" fmla="*/ 6317174 h 6852679"/>
              <a:gd name="connsiteX11854" fmla="*/ 11515041 w 12157697"/>
              <a:gd name="connsiteY11854" fmla="*/ 6311605 h 6852679"/>
              <a:gd name="connsiteX11855" fmla="*/ 11502488 w 12157697"/>
              <a:gd name="connsiteY11855" fmla="*/ 6299426 h 6852679"/>
              <a:gd name="connsiteX11856" fmla="*/ 11502488 w 12157697"/>
              <a:gd name="connsiteY11856" fmla="*/ 6435755 h 6852679"/>
              <a:gd name="connsiteX11857" fmla="*/ 11514126 w 12157697"/>
              <a:gd name="connsiteY11857" fmla="*/ 6435755 h 6852679"/>
              <a:gd name="connsiteX11858" fmla="*/ 11514126 w 12157697"/>
              <a:gd name="connsiteY11858" fmla="*/ 6463187 h 6852679"/>
              <a:gd name="connsiteX11859" fmla="*/ 11486694 w 12157697"/>
              <a:gd name="connsiteY11859" fmla="*/ 6463187 h 6852679"/>
              <a:gd name="connsiteX11860" fmla="*/ 11486694 w 12157697"/>
              <a:gd name="connsiteY11860" fmla="*/ 6435755 h 6852679"/>
              <a:gd name="connsiteX11861" fmla="*/ 11498332 w 12157697"/>
              <a:gd name="connsiteY11861" fmla="*/ 6435755 h 6852679"/>
              <a:gd name="connsiteX11862" fmla="*/ 11498332 w 12157697"/>
              <a:gd name="connsiteY11862" fmla="*/ 6295395 h 6852679"/>
              <a:gd name="connsiteX11863" fmla="*/ 11437400 w 12157697"/>
              <a:gd name="connsiteY11863" fmla="*/ 6236167 h 6852679"/>
              <a:gd name="connsiteX11864" fmla="*/ 11419859 w 12157697"/>
              <a:gd name="connsiteY11864" fmla="*/ 6219126 h 6852679"/>
              <a:gd name="connsiteX11865" fmla="*/ 11024091 w 12157697"/>
              <a:gd name="connsiteY11865" fmla="*/ 6219126 h 6852679"/>
              <a:gd name="connsiteX11866" fmla="*/ 11024091 w 12157697"/>
              <a:gd name="connsiteY11866" fmla="*/ 6292444 h 6852679"/>
              <a:gd name="connsiteX11867" fmla="*/ 11327215 w 12157697"/>
              <a:gd name="connsiteY11867" fmla="*/ 6292444 h 6852679"/>
              <a:gd name="connsiteX11868" fmla="*/ 11327215 w 12157697"/>
              <a:gd name="connsiteY11868" fmla="*/ 6280806 h 6852679"/>
              <a:gd name="connsiteX11869" fmla="*/ 11354646 w 12157697"/>
              <a:gd name="connsiteY11869" fmla="*/ 6280806 h 6852679"/>
              <a:gd name="connsiteX11870" fmla="*/ 11354646 w 12157697"/>
              <a:gd name="connsiteY11870" fmla="*/ 6308238 h 6852679"/>
              <a:gd name="connsiteX11871" fmla="*/ 11327215 w 12157697"/>
              <a:gd name="connsiteY11871" fmla="*/ 6308238 h 6852679"/>
              <a:gd name="connsiteX11872" fmla="*/ 11327215 w 12157697"/>
              <a:gd name="connsiteY11872" fmla="*/ 6296600 h 6852679"/>
              <a:gd name="connsiteX11873" fmla="*/ 11024091 w 12157697"/>
              <a:gd name="connsiteY11873" fmla="*/ 6296600 h 6852679"/>
              <a:gd name="connsiteX11874" fmla="*/ 11024091 w 12157697"/>
              <a:gd name="connsiteY11874" fmla="*/ 6369918 h 6852679"/>
              <a:gd name="connsiteX11875" fmla="*/ 11088058 w 12157697"/>
              <a:gd name="connsiteY11875" fmla="*/ 6369918 h 6852679"/>
              <a:gd name="connsiteX11876" fmla="*/ 11088058 w 12157697"/>
              <a:gd name="connsiteY11876" fmla="*/ 6358281 h 6852679"/>
              <a:gd name="connsiteX11877" fmla="*/ 11115489 w 12157697"/>
              <a:gd name="connsiteY11877" fmla="*/ 6358281 h 6852679"/>
              <a:gd name="connsiteX11878" fmla="*/ 11115489 w 12157697"/>
              <a:gd name="connsiteY11878" fmla="*/ 6385712 h 6852679"/>
              <a:gd name="connsiteX11879" fmla="*/ 11088058 w 12157697"/>
              <a:gd name="connsiteY11879" fmla="*/ 6385712 h 6852679"/>
              <a:gd name="connsiteX11880" fmla="*/ 11088058 w 12157697"/>
              <a:gd name="connsiteY11880" fmla="*/ 6374074 h 6852679"/>
              <a:gd name="connsiteX11881" fmla="*/ 11024091 w 12157697"/>
              <a:gd name="connsiteY11881" fmla="*/ 6374074 h 6852679"/>
              <a:gd name="connsiteX11882" fmla="*/ 11024091 w 12157697"/>
              <a:gd name="connsiteY11882" fmla="*/ 6524867 h 6852679"/>
              <a:gd name="connsiteX11883" fmla="*/ 11327215 w 12157697"/>
              <a:gd name="connsiteY11883" fmla="*/ 6524867 h 6852679"/>
              <a:gd name="connsiteX11884" fmla="*/ 11327215 w 12157697"/>
              <a:gd name="connsiteY11884" fmla="*/ 6513230 h 6852679"/>
              <a:gd name="connsiteX11885" fmla="*/ 11354646 w 12157697"/>
              <a:gd name="connsiteY11885" fmla="*/ 6513230 h 6852679"/>
              <a:gd name="connsiteX11886" fmla="*/ 11354646 w 12157697"/>
              <a:gd name="connsiteY11886" fmla="*/ 6540662 h 6852679"/>
              <a:gd name="connsiteX11887" fmla="*/ 11327215 w 12157697"/>
              <a:gd name="connsiteY11887" fmla="*/ 6540662 h 6852679"/>
              <a:gd name="connsiteX11888" fmla="*/ 11327215 w 12157697"/>
              <a:gd name="connsiteY11888" fmla="*/ 6529024 h 6852679"/>
              <a:gd name="connsiteX11889" fmla="*/ 11027125 w 12157697"/>
              <a:gd name="connsiteY11889" fmla="*/ 6529024 h 6852679"/>
              <a:gd name="connsiteX11890" fmla="*/ 11042421 w 12157697"/>
              <a:gd name="connsiteY11890" fmla="*/ 6543904 h 6852679"/>
              <a:gd name="connsiteX11891" fmla="*/ 11044000 w 12157697"/>
              <a:gd name="connsiteY11891" fmla="*/ 6545442 h 6852679"/>
              <a:gd name="connsiteX11892" fmla="*/ 11053476 w 12157697"/>
              <a:gd name="connsiteY11892" fmla="*/ 6554627 h 6852679"/>
              <a:gd name="connsiteX11893" fmla="*/ 11061581 w 12157697"/>
              <a:gd name="connsiteY11893" fmla="*/ 6546273 h 6852679"/>
              <a:gd name="connsiteX11894" fmla="*/ 11081241 w 12157697"/>
              <a:gd name="connsiteY11894" fmla="*/ 6565392 h 6852679"/>
              <a:gd name="connsiteX11895" fmla="*/ 11073136 w 12157697"/>
              <a:gd name="connsiteY11895" fmla="*/ 6573746 h 6852679"/>
              <a:gd name="connsiteX11896" fmla="*/ 11083943 w 12157697"/>
              <a:gd name="connsiteY11896" fmla="*/ 6584220 h 6852679"/>
              <a:gd name="connsiteX11897" fmla="*/ 11102605 w 12157697"/>
              <a:gd name="connsiteY11897" fmla="*/ 6602342 h 6852679"/>
              <a:gd name="connsiteX11898" fmla="*/ 11261211 w 12157697"/>
              <a:gd name="connsiteY11898" fmla="*/ 6602342 h 6852679"/>
              <a:gd name="connsiteX11899" fmla="*/ 11262666 w 12157697"/>
              <a:gd name="connsiteY11899" fmla="*/ 6602924 h 6852679"/>
              <a:gd name="connsiteX11900" fmla="*/ 11276341 w 12157697"/>
              <a:gd name="connsiteY11900" fmla="*/ 6616183 h 6852679"/>
              <a:gd name="connsiteX11901" fmla="*/ 11341804 w 12157697"/>
              <a:gd name="connsiteY11901" fmla="*/ 6679775 h 6852679"/>
              <a:gd name="connsiteX11902" fmla="*/ 11500410 w 12157697"/>
              <a:gd name="connsiteY11902" fmla="*/ 6679775 h 6852679"/>
              <a:gd name="connsiteX11903" fmla="*/ 11501865 w 12157697"/>
              <a:gd name="connsiteY11903" fmla="*/ 6680357 h 6852679"/>
              <a:gd name="connsiteX11904" fmla="*/ 11531957 w 12157697"/>
              <a:gd name="connsiteY11904" fmla="*/ 6709535 h 6852679"/>
              <a:gd name="connsiteX11905" fmla="*/ 11540062 w 12157697"/>
              <a:gd name="connsiteY11905" fmla="*/ 6701181 h 6852679"/>
              <a:gd name="connsiteX11906" fmla="*/ 11559763 w 12157697"/>
              <a:gd name="connsiteY11906" fmla="*/ 6720300 h 6852679"/>
              <a:gd name="connsiteX11907" fmla="*/ 11540644 w 12157697"/>
              <a:gd name="connsiteY11907" fmla="*/ 6740001 h 6852679"/>
              <a:gd name="connsiteX11908" fmla="*/ 11520942 w 12157697"/>
              <a:gd name="connsiteY11908" fmla="*/ 6720882 h 6852679"/>
              <a:gd name="connsiteX11909" fmla="*/ 11529047 w 12157697"/>
              <a:gd name="connsiteY11909" fmla="*/ 6712527 h 6852679"/>
              <a:gd name="connsiteX11910" fmla="*/ 11499579 w 12157697"/>
              <a:gd name="connsiteY11910" fmla="*/ 6683932 h 6852679"/>
              <a:gd name="connsiteX11911" fmla="*/ 11346084 w 12157697"/>
              <a:gd name="connsiteY11911" fmla="*/ 6683932 h 6852679"/>
              <a:gd name="connsiteX11912" fmla="*/ 11366784 w 12157697"/>
              <a:gd name="connsiteY11912" fmla="*/ 6704007 h 6852679"/>
              <a:gd name="connsiteX11913" fmla="*/ 11421564 w 12157697"/>
              <a:gd name="connsiteY11913" fmla="*/ 6757208 h 6852679"/>
              <a:gd name="connsiteX11914" fmla="*/ 11500410 w 12157697"/>
              <a:gd name="connsiteY11914" fmla="*/ 6757208 h 6852679"/>
              <a:gd name="connsiteX11915" fmla="*/ 11501865 w 12157697"/>
              <a:gd name="connsiteY11915" fmla="*/ 6757790 h 6852679"/>
              <a:gd name="connsiteX11916" fmla="*/ 11531957 w 12157697"/>
              <a:gd name="connsiteY11916" fmla="*/ 6786968 h 6852679"/>
              <a:gd name="connsiteX11917" fmla="*/ 11540062 w 12157697"/>
              <a:gd name="connsiteY11917" fmla="*/ 6778614 h 6852679"/>
              <a:gd name="connsiteX11918" fmla="*/ 11559763 w 12157697"/>
              <a:gd name="connsiteY11918" fmla="*/ 6797733 h 6852679"/>
              <a:gd name="connsiteX11919" fmla="*/ 11540644 w 12157697"/>
              <a:gd name="connsiteY11919" fmla="*/ 6817434 h 6852679"/>
              <a:gd name="connsiteX11920" fmla="*/ 11520942 w 12157697"/>
              <a:gd name="connsiteY11920" fmla="*/ 6798315 h 6852679"/>
              <a:gd name="connsiteX11921" fmla="*/ 11529047 w 12157697"/>
              <a:gd name="connsiteY11921" fmla="*/ 6789960 h 6852679"/>
              <a:gd name="connsiteX11922" fmla="*/ 11499579 w 12157697"/>
              <a:gd name="connsiteY11922" fmla="*/ 6761365 h 6852679"/>
              <a:gd name="connsiteX11923" fmla="*/ 11420733 w 12157697"/>
              <a:gd name="connsiteY11923" fmla="*/ 6761365 h 6852679"/>
              <a:gd name="connsiteX11924" fmla="*/ 11419278 w 12157697"/>
              <a:gd name="connsiteY11924" fmla="*/ 6760783 h 6852679"/>
              <a:gd name="connsiteX11925" fmla="*/ 11363915 w 12157697"/>
              <a:gd name="connsiteY11925" fmla="*/ 6706958 h 6852679"/>
              <a:gd name="connsiteX11926" fmla="*/ 11343050 w 12157697"/>
              <a:gd name="connsiteY11926" fmla="*/ 6686716 h 6852679"/>
              <a:gd name="connsiteX11927" fmla="*/ 11343050 w 12157697"/>
              <a:gd name="connsiteY11927" fmla="*/ 6745570 h 6852679"/>
              <a:gd name="connsiteX11928" fmla="*/ 11354688 w 12157697"/>
              <a:gd name="connsiteY11928" fmla="*/ 6745570 h 6852679"/>
              <a:gd name="connsiteX11929" fmla="*/ 11354688 w 12157697"/>
              <a:gd name="connsiteY11929" fmla="*/ 6773003 h 6852679"/>
              <a:gd name="connsiteX11930" fmla="*/ 11327256 w 12157697"/>
              <a:gd name="connsiteY11930" fmla="*/ 6773003 h 6852679"/>
              <a:gd name="connsiteX11931" fmla="*/ 11327256 w 12157697"/>
              <a:gd name="connsiteY11931" fmla="*/ 6745570 h 6852679"/>
              <a:gd name="connsiteX11932" fmla="*/ 11338893 w 12157697"/>
              <a:gd name="connsiteY11932" fmla="*/ 6745570 h 6852679"/>
              <a:gd name="connsiteX11933" fmla="*/ 11338893 w 12157697"/>
              <a:gd name="connsiteY11933" fmla="*/ 6682684 h 6852679"/>
              <a:gd name="connsiteX11934" fmla="*/ 11275509 w 12157697"/>
              <a:gd name="connsiteY11934" fmla="*/ 6621087 h 6852679"/>
              <a:gd name="connsiteX11935" fmla="*/ 11260422 w 12157697"/>
              <a:gd name="connsiteY11935" fmla="*/ 6606415 h 6852679"/>
              <a:gd name="connsiteX11936" fmla="*/ 11103894 w 12157697"/>
              <a:gd name="connsiteY11936" fmla="*/ 6606415 h 6852679"/>
              <a:gd name="connsiteX11937" fmla="*/ 11103894 w 12157697"/>
              <a:gd name="connsiteY11937" fmla="*/ 6668096 h 6852679"/>
              <a:gd name="connsiteX11938" fmla="*/ 11115531 w 12157697"/>
              <a:gd name="connsiteY11938" fmla="*/ 6668096 h 6852679"/>
              <a:gd name="connsiteX11939" fmla="*/ 11115531 w 12157697"/>
              <a:gd name="connsiteY11939" fmla="*/ 6679734 h 6852679"/>
              <a:gd name="connsiteX11940" fmla="*/ 11167776 w 12157697"/>
              <a:gd name="connsiteY11940" fmla="*/ 6679734 h 6852679"/>
              <a:gd name="connsiteX11941" fmla="*/ 11167776 w 12157697"/>
              <a:gd name="connsiteY11941" fmla="*/ 6668096 h 6852679"/>
              <a:gd name="connsiteX11942" fmla="*/ 11195209 w 12157697"/>
              <a:gd name="connsiteY11942" fmla="*/ 6668096 h 6852679"/>
              <a:gd name="connsiteX11943" fmla="*/ 11195209 w 12157697"/>
              <a:gd name="connsiteY11943" fmla="*/ 6695528 h 6852679"/>
              <a:gd name="connsiteX11944" fmla="*/ 11167776 w 12157697"/>
              <a:gd name="connsiteY11944" fmla="*/ 6695528 h 6852679"/>
              <a:gd name="connsiteX11945" fmla="*/ 11167776 w 12157697"/>
              <a:gd name="connsiteY11945" fmla="*/ 6683890 h 6852679"/>
              <a:gd name="connsiteX11946" fmla="*/ 11115531 w 12157697"/>
              <a:gd name="connsiteY11946" fmla="*/ 6683890 h 6852679"/>
              <a:gd name="connsiteX11947" fmla="*/ 11115531 w 12157697"/>
              <a:gd name="connsiteY11947" fmla="*/ 6695528 h 6852679"/>
              <a:gd name="connsiteX11948" fmla="*/ 11103894 w 12157697"/>
              <a:gd name="connsiteY11948" fmla="*/ 6695528 h 6852679"/>
              <a:gd name="connsiteX11949" fmla="*/ 11103894 w 12157697"/>
              <a:gd name="connsiteY11949" fmla="*/ 6834683 h 6852679"/>
              <a:gd name="connsiteX11950" fmla="*/ 11247578 w 12157697"/>
              <a:gd name="connsiteY11950" fmla="*/ 6834683 h 6852679"/>
              <a:gd name="connsiteX11951" fmla="*/ 11247578 w 12157697"/>
              <a:gd name="connsiteY11951" fmla="*/ 6823045 h 6852679"/>
              <a:gd name="connsiteX11952" fmla="*/ 11275011 w 12157697"/>
              <a:gd name="connsiteY11952" fmla="*/ 6823045 h 6852679"/>
              <a:gd name="connsiteX11953" fmla="*/ 11275011 w 12157697"/>
              <a:gd name="connsiteY11953" fmla="*/ 6850477 h 6852679"/>
              <a:gd name="connsiteX11954" fmla="*/ 11247578 w 12157697"/>
              <a:gd name="connsiteY11954" fmla="*/ 6850477 h 6852679"/>
              <a:gd name="connsiteX11955" fmla="*/ 11247578 w 12157697"/>
              <a:gd name="connsiteY11955" fmla="*/ 6838839 h 6852679"/>
              <a:gd name="connsiteX11956" fmla="*/ 11101815 w 12157697"/>
              <a:gd name="connsiteY11956" fmla="*/ 6838839 h 6852679"/>
              <a:gd name="connsiteX11957" fmla="*/ 11099737 w 12157697"/>
              <a:gd name="connsiteY11957" fmla="*/ 6836761 h 6852679"/>
              <a:gd name="connsiteX11958" fmla="*/ 11099737 w 12157697"/>
              <a:gd name="connsiteY11958" fmla="*/ 6695528 h 6852679"/>
              <a:gd name="connsiteX11959" fmla="*/ 11088099 w 12157697"/>
              <a:gd name="connsiteY11959" fmla="*/ 6695528 h 6852679"/>
              <a:gd name="connsiteX11960" fmla="*/ 11088099 w 12157697"/>
              <a:gd name="connsiteY11960" fmla="*/ 6668096 h 6852679"/>
              <a:gd name="connsiteX11961" fmla="*/ 11099737 w 12157697"/>
              <a:gd name="connsiteY11961" fmla="*/ 6668096 h 6852679"/>
              <a:gd name="connsiteX11962" fmla="*/ 11099737 w 12157697"/>
              <a:gd name="connsiteY11962" fmla="*/ 6605210 h 6852679"/>
              <a:gd name="connsiteX11963" fmla="*/ 11081116 w 12157697"/>
              <a:gd name="connsiteY11963" fmla="*/ 6587130 h 6852679"/>
              <a:gd name="connsiteX11964" fmla="*/ 11070310 w 12157697"/>
              <a:gd name="connsiteY11964" fmla="*/ 6576656 h 6852679"/>
              <a:gd name="connsiteX11965" fmla="*/ 11062205 w 12157697"/>
              <a:gd name="connsiteY11965" fmla="*/ 6585010 h 6852679"/>
              <a:gd name="connsiteX11966" fmla="*/ 11042546 w 12157697"/>
              <a:gd name="connsiteY11966" fmla="*/ 6565891 h 6852679"/>
              <a:gd name="connsiteX11967" fmla="*/ 11050650 w 12157697"/>
              <a:gd name="connsiteY11967" fmla="*/ 6557536 h 6852679"/>
              <a:gd name="connsiteX11968" fmla="*/ 11039594 w 12157697"/>
              <a:gd name="connsiteY11968" fmla="*/ 6546772 h 6852679"/>
              <a:gd name="connsiteX11969" fmla="*/ 11020641 w 12157697"/>
              <a:gd name="connsiteY11969" fmla="*/ 6528359 h 6852679"/>
              <a:gd name="connsiteX11970" fmla="*/ 11020017 w 12157697"/>
              <a:gd name="connsiteY11970" fmla="*/ 6526862 h 6852679"/>
              <a:gd name="connsiteX11971" fmla="*/ 11020017 w 12157697"/>
              <a:gd name="connsiteY11971" fmla="*/ 6140404 h 6852679"/>
              <a:gd name="connsiteX11972" fmla="*/ 10969102 w 12157697"/>
              <a:gd name="connsiteY11972" fmla="*/ 6090901 h 6852679"/>
              <a:gd name="connsiteX11973" fmla="*/ 10960831 w 12157697"/>
              <a:gd name="connsiteY11973" fmla="*/ 6082880 h 6852679"/>
              <a:gd name="connsiteX11974" fmla="*/ 10953557 w 12157697"/>
              <a:gd name="connsiteY11974" fmla="*/ 6075814 h 6852679"/>
              <a:gd name="connsiteX11975" fmla="*/ 10951729 w 12157697"/>
              <a:gd name="connsiteY11975" fmla="*/ 6074027 h 6852679"/>
              <a:gd name="connsiteX11976" fmla="*/ 10948445 w 12157697"/>
              <a:gd name="connsiteY11976" fmla="*/ 6070826 h 6852679"/>
              <a:gd name="connsiteX11977" fmla="*/ 10945536 w 12157697"/>
              <a:gd name="connsiteY11977" fmla="*/ 6068000 h 6852679"/>
              <a:gd name="connsiteX11978" fmla="*/ 10944497 w 12157697"/>
              <a:gd name="connsiteY11978" fmla="*/ 6067002 h 6852679"/>
              <a:gd name="connsiteX11979" fmla="*/ 10944497 w 12157697"/>
              <a:gd name="connsiteY11979" fmla="*/ 6435714 h 6852679"/>
              <a:gd name="connsiteX11980" fmla="*/ 10956135 w 12157697"/>
              <a:gd name="connsiteY11980" fmla="*/ 6435714 h 6852679"/>
              <a:gd name="connsiteX11981" fmla="*/ 10956135 w 12157697"/>
              <a:gd name="connsiteY11981" fmla="*/ 6463145 h 6852679"/>
              <a:gd name="connsiteX11982" fmla="*/ 10928702 w 12157697"/>
              <a:gd name="connsiteY11982" fmla="*/ 6463145 h 6852679"/>
              <a:gd name="connsiteX11983" fmla="*/ 10928702 w 12157697"/>
              <a:gd name="connsiteY11983" fmla="*/ 6435714 h 6852679"/>
              <a:gd name="connsiteX11984" fmla="*/ 10940340 w 12157697"/>
              <a:gd name="connsiteY11984" fmla="*/ 6435714 h 6852679"/>
              <a:gd name="connsiteX11985" fmla="*/ 10940340 w 12157697"/>
              <a:gd name="connsiteY11985" fmla="*/ 6062971 h 6852679"/>
              <a:gd name="connsiteX11986" fmla="*/ 10929408 w 12157697"/>
              <a:gd name="connsiteY11986" fmla="*/ 6052372 h 6852679"/>
              <a:gd name="connsiteX11987" fmla="*/ 10924712 w 12157697"/>
              <a:gd name="connsiteY11987" fmla="*/ 6047841 h 6852679"/>
              <a:gd name="connsiteX11988" fmla="*/ 10882359 w 12157697"/>
              <a:gd name="connsiteY11988" fmla="*/ 6006694 h 6852679"/>
              <a:gd name="connsiteX11989" fmla="*/ 10861785 w 12157697"/>
              <a:gd name="connsiteY11989" fmla="*/ 5986702 h 6852679"/>
              <a:gd name="connsiteX11990" fmla="*/ 10147056 w 12157697"/>
              <a:gd name="connsiteY11990" fmla="*/ 5986702 h 6852679"/>
              <a:gd name="connsiteX11991" fmla="*/ 10147056 w 12157697"/>
              <a:gd name="connsiteY11991" fmla="*/ 6048382 h 6852679"/>
              <a:gd name="connsiteX11992" fmla="*/ 10158694 w 12157697"/>
              <a:gd name="connsiteY11992" fmla="*/ 6048382 h 6852679"/>
              <a:gd name="connsiteX11993" fmla="*/ 10158694 w 12157697"/>
              <a:gd name="connsiteY11993" fmla="*/ 6060020 h 6852679"/>
              <a:gd name="connsiteX11994" fmla="*/ 10862616 w 12157697"/>
              <a:gd name="connsiteY11994" fmla="*/ 6060020 h 6852679"/>
              <a:gd name="connsiteX11995" fmla="*/ 10864071 w 12157697"/>
              <a:gd name="connsiteY11995" fmla="*/ 6060602 h 6852679"/>
              <a:gd name="connsiteX11996" fmla="*/ 10894079 w 12157697"/>
              <a:gd name="connsiteY11996" fmla="*/ 6089780 h 6852679"/>
              <a:gd name="connsiteX11997" fmla="*/ 10902185 w 12157697"/>
              <a:gd name="connsiteY11997" fmla="*/ 6081425 h 6852679"/>
              <a:gd name="connsiteX11998" fmla="*/ 10921845 w 12157697"/>
              <a:gd name="connsiteY11998" fmla="*/ 6100544 h 6852679"/>
              <a:gd name="connsiteX11999" fmla="*/ 10902725 w 12157697"/>
              <a:gd name="connsiteY11999" fmla="*/ 6120204 h 6852679"/>
              <a:gd name="connsiteX12000" fmla="*/ 10883065 w 12157697"/>
              <a:gd name="connsiteY12000" fmla="*/ 6101085 h 6852679"/>
              <a:gd name="connsiteX12001" fmla="*/ 10891170 w 12157697"/>
              <a:gd name="connsiteY12001" fmla="*/ 6092730 h 6852679"/>
              <a:gd name="connsiteX12002" fmla="*/ 10861744 w 12157697"/>
              <a:gd name="connsiteY12002" fmla="*/ 6064135 h 6852679"/>
              <a:gd name="connsiteX12003" fmla="*/ 10158653 w 12157697"/>
              <a:gd name="connsiteY12003" fmla="*/ 6064135 h 6852679"/>
              <a:gd name="connsiteX12004" fmla="*/ 10158653 w 12157697"/>
              <a:gd name="connsiteY12004" fmla="*/ 6075773 h 6852679"/>
              <a:gd name="connsiteX12005" fmla="*/ 10147015 w 12157697"/>
              <a:gd name="connsiteY12005" fmla="*/ 6075773 h 6852679"/>
              <a:gd name="connsiteX12006" fmla="*/ 10147015 w 12157697"/>
              <a:gd name="connsiteY12006" fmla="*/ 6214928 h 6852679"/>
              <a:gd name="connsiteX12007" fmla="*/ 10689378 w 12157697"/>
              <a:gd name="connsiteY12007" fmla="*/ 6214928 h 6852679"/>
              <a:gd name="connsiteX12008" fmla="*/ 10689378 w 12157697"/>
              <a:gd name="connsiteY12008" fmla="*/ 6203290 h 6852679"/>
              <a:gd name="connsiteX12009" fmla="*/ 10716811 w 12157697"/>
              <a:gd name="connsiteY12009" fmla="*/ 6203290 h 6852679"/>
              <a:gd name="connsiteX12010" fmla="*/ 10716811 w 12157697"/>
              <a:gd name="connsiteY12010" fmla="*/ 6214928 h 6852679"/>
              <a:gd name="connsiteX12011" fmla="*/ 10848859 w 12157697"/>
              <a:gd name="connsiteY12011" fmla="*/ 6214928 h 6852679"/>
              <a:gd name="connsiteX12012" fmla="*/ 10848859 w 12157697"/>
              <a:gd name="connsiteY12012" fmla="*/ 6203290 h 6852679"/>
              <a:gd name="connsiteX12013" fmla="*/ 10876291 w 12157697"/>
              <a:gd name="connsiteY12013" fmla="*/ 6203290 h 6852679"/>
              <a:gd name="connsiteX12014" fmla="*/ 10876291 w 12157697"/>
              <a:gd name="connsiteY12014" fmla="*/ 6230721 h 6852679"/>
              <a:gd name="connsiteX12015" fmla="*/ 10848859 w 12157697"/>
              <a:gd name="connsiteY12015" fmla="*/ 6230721 h 6852679"/>
              <a:gd name="connsiteX12016" fmla="*/ 10848859 w 12157697"/>
              <a:gd name="connsiteY12016" fmla="*/ 6219084 h 6852679"/>
              <a:gd name="connsiteX12017" fmla="*/ 10716811 w 12157697"/>
              <a:gd name="connsiteY12017" fmla="*/ 6219084 h 6852679"/>
              <a:gd name="connsiteX12018" fmla="*/ 10716811 w 12157697"/>
              <a:gd name="connsiteY12018" fmla="*/ 6230721 h 6852679"/>
              <a:gd name="connsiteX12019" fmla="*/ 10689378 w 12157697"/>
              <a:gd name="connsiteY12019" fmla="*/ 6230721 h 6852679"/>
              <a:gd name="connsiteX12020" fmla="*/ 10689378 w 12157697"/>
              <a:gd name="connsiteY12020" fmla="*/ 6219084 h 6852679"/>
              <a:gd name="connsiteX12021" fmla="*/ 10147015 w 12157697"/>
              <a:gd name="connsiteY12021" fmla="*/ 6219084 h 6852679"/>
              <a:gd name="connsiteX12022" fmla="*/ 10147015 w 12157697"/>
              <a:gd name="connsiteY12022" fmla="*/ 6369877 h 6852679"/>
              <a:gd name="connsiteX12023" fmla="*/ 10370461 w 12157697"/>
              <a:gd name="connsiteY12023" fmla="*/ 6369877 h 6852679"/>
              <a:gd name="connsiteX12024" fmla="*/ 10370461 w 12157697"/>
              <a:gd name="connsiteY12024" fmla="*/ 6358239 h 6852679"/>
              <a:gd name="connsiteX12025" fmla="*/ 10397893 w 12157697"/>
              <a:gd name="connsiteY12025" fmla="*/ 6358239 h 6852679"/>
              <a:gd name="connsiteX12026" fmla="*/ 10397893 w 12157697"/>
              <a:gd name="connsiteY12026" fmla="*/ 6369877 h 6852679"/>
              <a:gd name="connsiteX12027" fmla="*/ 10689378 w 12157697"/>
              <a:gd name="connsiteY12027" fmla="*/ 6369877 h 6852679"/>
              <a:gd name="connsiteX12028" fmla="*/ 10689378 w 12157697"/>
              <a:gd name="connsiteY12028" fmla="*/ 6358239 h 6852679"/>
              <a:gd name="connsiteX12029" fmla="*/ 10716811 w 12157697"/>
              <a:gd name="connsiteY12029" fmla="*/ 6358239 h 6852679"/>
              <a:gd name="connsiteX12030" fmla="*/ 10716811 w 12157697"/>
              <a:gd name="connsiteY12030" fmla="*/ 6385671 h 6852679"/>
              <a:gd name="connsiteX12031" fmla="*/ 10689378 w 12157697"/>
              <a:gd name="connsiteY12031" fmla="*/ 6385671 h 6852679"/>
              <a:gd name="connsiteX12032" fmla="*/ 10689378 w 12157697"/>
              <a:gd name="connsiteY12032" fmla="*/ 6374033 h 6852679"/>
              <a:gd name="connsiteX12033" fmla="*/ 10397893 w 12157697"/>
              <a:gd name="connsiteY12033" fmla="*/ 6374033 h 6852679"/>
              <a:gd name="connsiteX12034" fmla="*/ 10397893 w 12157697"/>
              <a:gd name="connsiteY12034" fmla="*/ 6385671 h 6852679"/>
              <a:gd name="connsiteX12035" fmla="*/ 10370461 w 12157697"/>
              <a:gd name="connsiteY12035" fmla="*/ 6385671 h 6852679"/>
              <a:gd name="connsiteX12036" fmla="*/ 10370461 w 12157697"/>
              <a:gd name="connsiteY12036" fmla="*/ 6374033 h 6852679"/>
              <a:gd name="connsiteX12037" fmla="*/ 10147015 w 12157697"/>
              <a:gd name="connsiteY12037" fmla="*/ 6374033 h 6852679"/>
              <a:gd name="connsiteX12038" fmla="*/ 10147015 w 12157697"/>
              <a:gd name="connsiteY12038" fmla="*/ 6524826 h 6852679"/>
              <a:gd name="connsiteX12039" fmla="*/ 10370461 w 12157697"/>
              <a:gd name="connsiteY12039" fmla="*/ 6524826 h 6852679"/>
              <a:gd name="connsiteX12040" fmla="*/ 10370461 w 12157697"/>
              <a:gd name="connsiteY12040" fmla="*/ 6513188 h 6852679"/>
              <a:gd name="connsiteX12041" fmla="*/ 10397893 w 12157697"/>
              <a:gd name="connsiteY12041" fmla="*/ 6513188 h 6852679"/>
              <a:gd name="connsiteX12042" fmla="*/ 10397893 w 12157697"/>
              <a:gd name="connsiteY12042" fmla="*/ 6524826 h 6852679"/>
              <a:gd name="connsiteX12043" fmla="*/ 10450139 w 12157697"/>
              <a:gd name="connsiteY12043" fmla="*/ 6524826 h 6852679"/>
              <a:gd name="connsiteX12044" fmla="*/ 10450139 w 12157697"/>
              <a:gd name="connsiteY12044" fmla="*/ 6513188 h 6852679"/>
              <a:gd name="connsiteX12045" fmla="*/ 10477570 w 12157697"/>
              <a:gd name="connsiteY12045" fmla="*/ 6513188 h 6852679"/>
              <a:gd name="connsiteX12046" fmla="*/ 10477570 w 12157697"/>
              <a:gd name="connsiteY12046" fmla="*/ 6524826 h 6852679"/>
              <a:gd name="connsiteX12047" fmla="*/ 10609618 w 12157697"/>
              <a:gd name="connsiteY12047" fmla="*/ 6524826 h 6852679"/>
              <a:gd name="connsiteX12048" fmla="*/ 10609618 w 12157697"/>
              <a:gd name="connsiteY12048" fmla="*/ 6513188 h 6852679"/>
              <a:gd name="connsiteX12049" fmla="*/ 10637050 w 12157697"/>
              <a:gd name="connsiteY12049" fmla="*/ 6513188 h 6852679"/>
              <a:gd name="connsiteX12050" fmla="*/ 10637050 w 12157697"/>
              <a:gd name="connsiteY12050" fmla="*/ 6540620 h 6852679"/>
              <a:gd name="connsiteX12051" fmla="*/ 10609618 w 12157697"/>
              <a:gd name="connsiteY12051" fmla="*/ 6540620 h 6852679"/>
              <a:gd name="connsiteX12052" fmla="*/ 10609618 w 12157697"/>
              <a:gd name="connsiteY12052" fmla="*/ 6528982 h 6852679"/>
              <a:gd name="connsiteX12053" fmla="*/ 10477570 w 12157697"/>
              <a:gd name="connsiteY12053" fmla="*/ 6528982 h 6852679"/>
              <a:gd name="connsiteX12054" fmla="*/ 10477570 w 12157697"/>
              <a:gd name="connsiteY12054" fmla="*/ 6540620 h 6852679"/>
              <a:gd name="connsiteX12055" fmla="*/ 10450139 w 12157697"/>
              <a:gd name="connsiteY12055" fmla="*/ 6540620 h 6852679"/>
              <a:gd name="connsiteX12056" fmla="*/ 10450139 w 12157697"/>
              <a:gd name="connsiteY12056" fmla="*/ 6528982 h 6852679"/>
              <a:gd name="connsiteX12057" fmla="*/ 10397893 w 12157697"/>
              <a:gd name="connsiteY12057" fmla="*/ 6528982 h 6852679"/>
              <a:gd name="connsiteX12058" fmla="*/ 10397893 w 12157697"/>
              <a:gd name="connsiteY12058" fmla="*/ 6540620 h 6852679"/>
              <a:gd name="connsiteX12059" fmla="*/ 10370461 w 12157697"/>
              <a:gd name="connsiteY12059" fmla="*/ 6540620 h 6852679"/>
              <a:gd name="connsiteX12060" fmla="*/ 10370461 w 12157697"/>
              <a:gd name="connsiteY12060" fmla="*/ 6528982 h 6852679"/>
              <a:gd name="connsiteX12061" fmla="*/ 10147015 w 12157697"/>
              <a:gd name="connsiteY12061" fmla="*/ 6528982 h 6852679"/>
              <a:gd name="connsiteX12062" fmla="*/ 10147015 w 12157697"/>
              <a:gd name="connsiteY12062" fmla="*/ 6602300 h 6852679"/>
              <a:gd name="connsiteX12063" fmla="*/ 10370461 w 12157697"/>
              <a:gd name="connsiteY12063" fmla="*/ 6602300 h 6852679"/>
              <a:gd name="connsiteX12064" fmla="*/ 10370461 w 12157697"/>
              <a:gd name="connsiteY12064" fmla="*/ 6590663 h 6852679"/>
              <a:gd name="connsiteX12065" fmla="*/ 10397893 w 12157697"/>
              <a:gd name="connsiteY12065" fmla="*/ 6590663 h 6852679"/>
              <a:gd name="connsiteX12066" fmla="*/ 10397893 w 12157697"/>
              <a:gd name="connsiteY12066" fmla="*/ 6602300 h 6852679"/>
              <a:gd name="connsiteX12067" fmla="*/ 10609618 w 12157697"/>
              <a:gd name="connsiteY12067" fmla="*/ 6602300 h 6852679"/>
              <a:gd name="connsiteX12068" fmla="*/ 10609618 w 12157697"/>
              <a:gd name="connsiteY12068" fmla="*/ 6590663 h 6852679"/>
              <a:gd name="connsiteX12069" fmla="*/ 10637050 w 12157697"/>
              <a:gd name="connsiteY12069" fmla="*/ 6590663 h 6852679"/>
              <a:gd name="connsiteX12070" fmla="*/ 10637050 w 12157697"/>
              <a:gd name="connsiteY12070" fmla="*/ 6602300 h 6852679"/>
              <a:gd name="connsiteX12071" fmla="*/ 10689378 w 12157697"/>
              <a:gd name="connsiteY12071" fmla="*/ 6602300 h 6852679"/>
              <a:gd name="connsiteX12072" fmla="*/ 10689378 w 12157697"/>
              <a:gd name="connsiteY12072" fmla="*/ 6590663 h 6852679"/>
              <a:gd name="connsiteX12073" fmla="*/ 10716811 w 12157697"/>
              <a:gd name="connsiteY12073" fmla="*/ 6590663 h 6852679"/>
              <a:gd name="connsiteX12074" fmla="*/ 10716811 w 12157697"/>
              <a:gd name="connsiteY12074" fmla="*/ 6618095 h 6852679"/>
              <a:gd name="connsiteX12075" fmla="*/ 10689378 w 12157697"/>
              <a:gd name="connsiteY12075" fmla="*/ 6618095 h 6852679"/>
              <a:gd name="connsiteX12076" fmla="*/ 10689378 w 12157697"/>
              <a:gd name="connsiteY12076" fmla="*/ 6606457 h 6852679"/>
              <a:gd name="connsiteX12077" fmla="*/ 10637050 w 12157697"/>
              <a:gd name="connsiteY12077" fmla="*/ 6606457 h 6852679"/>
              <a:gd name="connsiteX12078" fmla="*/ 10637050 w 12157697"/>
              <a:gd name="connsiteY12078" fmla="*/ 6618095 h 6852679"/>
              <a:gd name="connsiteX12079" fmla="*/ 10609618 w 12157697"/>
              <a:gd name="connsiteY12079" fmla="*/ 6618095 h 6852679"/>
              <a:gd name="connsiteX12080" fmla="*/ 10609618 w 12157697"/>
              <a:gd name="connsiteY12080" fmla="*/ 6606457 h 6852679"/>
              <a:gd name="connsiteX12081" fmla="*/ 10397893 w 12157697"/>
              <a:gd name="connsiteY12081" fmla="*/ 6606457 h 6852679"/>
              <a:gd name="connsiteX12082" fmla="*/ 10397893 w 12157697"/>
              <a:gd name="connsiteY12082" fmla="*/ 6618095 h 6852679"/>
              <a:gd name="connsiteX12083" fmla="*/ 10370461 w 12157697"/>
              <a:gd name="connsiteY12083" fmla="*/ 6618095 h 6852679"/>
              <a:gd name="connsiteX12084" fmla="*/ 10370461 w 12157697"/>
              <a:gd name="connsiteY12084" fmla="*/ 6606457 h 6852679"/>
              <a:gd name="connsiteX12085" fmla="*/ 10144936 w 12157697"/>
              <a:gd name="connsiteY12085" fmla="*/ 6606457 h 6852679"/>
              <a:gd name="connsiteX12086" fmla="*/ 10142858 w 12157697"/>
              <a:gd name="connsiteY12086" fmla="*/ 6604379 h 6852679"/>
              <a:gd name="connsiteX12087" fmla="*/ 10142858 w 12157697"/>
              <a:gd name="connsiteY12087" fmla="*/ 6075814 h 6852679"/>
              <a:gd name="connsiteX12088" fmla="*/ 10131221 w 12157697"/>
              <a:gd name="connsiteY12088" fmla="*/ 6075814 h 6852679"/>
              <a:gd name="connsiteX12089" fmla="*/ 10131221 w 12157697"/>
              <a:gd name="connsiteY12089" fmla="*/ 6048382 h 6852679"/>
              <a:gd name="connsiteX12090" fmla="*/ 10142858 w 12157697"/>
              <a:gd name="connsiteY12090" fmla="*/ 6048382 h 6852679"/>
              <a:gd name="connsiteX12091" fmla="*/ 10142858 w 12157697"/>
              <a:gd name="connsiteY12091" fmla="*/ 5985496 h 6852679"/>
              <a:gd name="connsiteX12092" fmla="*/ 10075525 w 12157697"/>
              <a:gd name="connsiteY12092" fmla="*/ 5920033 h 6852679"/>
              <a:gd name="connsiteX12093" fmla="*/ 10067337 w 12157697"/>
              <a:gd name="connsiteY12093" fmla="*/ 5912053 h 6852679"/>
              <a:gd name="connsiteX12094" fmla="*/ 10067337 w 12157697"/>
              <a:gd name="connsiteY12094" fmla="*/ 6358239 h 6852679"/>
              <a:gd name="connsiteX12095" fmla="*/ 10078975 w 12157697"/>
              <a:gd name="connsiteY12095" fmla="*/ 6358239 h 6852679"/>
              <a:gd name="connsiteX12096" fmla="*/ 10078975 w 12157697"/>
              <a:gd name="connsiteY12096" fmla="*/ 6385671 h 6852679"/>
              <a:gd name="connsiteX12097" fmla="*/ 10067337 w 12157697"/>
              <a:gd name="connsiteY12097" fmla="*/ 6385671 h 6852679"/>
              <a:gd name="connsiteX12098" fmla="*/ 10067337 w 12157697"/>
              <a:gd name="connsiteY12098" fmla="*/ 6435714 h 6852679"/>
              <a:gd name="connsiteX12099" fmla="*/ 10078975 w 12157697"/>
              <a:gd name="connsiteY12099" fmla="*/ 6435714 h 6852679"/>
              <a:gd name="connsiteX12100" fmla="*/ 10078975 w 12157697"/>
              <a:gd name="connsiteY12100" fmla="*/ 6463145 h 6852679"/>
              <a:gd name="connsiteX12101" fmla="*/ 10067337 w 12157697"/>
              <a:gd name="connsiteY12101" fmla="*/ 6463145 h 6852679"/>
              <a:gd name="connsiteX12102" fmla="*/ 10067337 w 12157697"/>
              <a:gd name="connsiteY12102" fmla="*/ 6590663 h 6852679"/>
              <a:gd name="connsiteX12103" fmla="*/ 10078975 w 12157697"/>
              <a:gd name="connsiteY12103" fmla="*/ 6590663 h 6852679"/>
              <a:gd name="connsiteX12104" fmla="*/ 10078975 w 12157697"/>
              <a:gd name="connsiteY12104" fmla="*/ 6618095 h 6852679"/>
              <a:gd name="connsiteX12105" fmla="*/ 10051543 w 12157697"/>
              <a:gd name="connsiteY12105" fmla="*/ 6618095 h 6852679"/>
              <a:gd name="connsiteX12106" fmla="*/ 10051543 w 12157697"/>
              <a:gd name="connsiteY12106" fmla="*/ 6590663 h 6852679"/>
              <a:gd name="connsiteX12107" fmla="*/ 10063181 w 12157697"/>
              <a:gd name="connsiteY12107" fmla="*/ 6590663 h 6852679"/>
              <a:gd name="connsiteX12108" fmla="*/ 10063181 w 12157697"/>
              <a:gd name="connsiteY12108" fmla="*/ 6463145 h 6852679"/>
              <a:gd name="connsiteX12109" fmla="*/ 10051543 w 12157697"/>
              <a:gd name="connsiteY12109" fmla="*/ 6463145 h 6852679"/>
              <a:gd name="connsiteX12110" fmla="*/ 10051543 w 12157697"/>
              <a:gd name="connsiteY12110" fmla="*/ 6435714 h 6852679"/>
              <a:gd name="connsiteX12111" fmla="*/ 10063181 w 12157697"/>
              <a:gd name="connsiteY12111" fmla="*/ 6435714 h 6852679"/>
              <a:gd name="connsiteX12112" fmla="*/ 10063181 w 12157697"/>
              <a:gd name="connsiteY12112" fmla="*/ 6385671 h 6852679"/>
              <a:gd name="connsiteX12113" fmla="*/ 10051543 w 12157697"/>
              <a:gd name="connsiteY12113" fmla="*/ 6385671 h 6852679"/>
              <a:gd name="connsiteX12114" fmla="*/ 10051543 w 12157697"/>
              <a:gd name="connsiteY12114" fmla="*/ 6358239 h 6852679"/>
              <a:gd name="connsiteX12115" fmla="*/ 10063181 w 12157697"/>
              <a:gd name="connsiteY12115" fmla="*/ 6358239 h 6852679"/>
              <a:gd name="connsiteX12116" fmla="*/ 10063181 w 12157697"/>
              <a:gd name="connsiteY12116" fmla="*/ 5908021 h 6852679"/>
              <a:gd name="connsiteX12117" fmla="*/ 10057487 w 12157697"/>
              <a:gd name="connsiteY12117" fmla="*/ 5902494 h 6852679"/>
              <a:gd name="connsiteX12118" fmla="*/ 10047428 w 12157697"/>
              <a:gd name="connsiteY12118" fmla="*/ 5892726 h 6852679"/>
              <a:gd name="connsiteX12119" fmla="*/ 10029556 w 12157697"/>
              <a:gd name="connsiteY12119" fmla="*/ 5875394 h 6852679"/>
              <a:gd name="connsiteX12120" fmla="*/ 9987535 w 12157697"/>
              <a:gd name="connsiteY12120" fmla="*/ 5834579 h 6852679"/>
              <a:gd name="connsiteX12121" fmla="*/ 9987535 w 12157697"/>
              <a:gd name="connsiteY12121" fmla="*/ 6280764 h 6852679"/>
              <a:gd name="connsiteX12122" fmla="*/ 9999173 w 12157697"/>
              <a:gd name="connsiteY12122" fmla="*/ 6280764 h 6852679"/>
              <a:gd name="connsiteX12123" fmla="*/ 9999173 w 12157697"/>
              <a:gd name="connsiteY12123" fmla="*/ 6308196 h 6852679"/>
              <a:gd name="connsiteX12124" fmla="*/ 9987535 w 12157697"/>
              <a:gd name="connsiteY12124" fmla="*/ 6308196 h 6852679"/>
              <a:gd name="connsiteX12125" fmla="*/ 9987535 w 12157697"/>
              <a:gd name="connsiteY12125" fmla="*/ 6435714 h 6852679"/>
              <a:gd name="connsiteX12126" fmla="*/ 9999173 w 12157697"/>
              <a:gd name="connsiteY12126" fmla="*/ 6435714 h 6852679"/>
              <a:gd name="connsiteX12127" fmla="*/ 9999173 w 12157697"/>
              <a:gd name="connsiteY12127" fmla="*/ 6463145 h 6852679"/>
              <a:gd name="connsiteX12128" fmla="*/ 9971741 w 12157697"/>
              <a:gd name="connsiteY12128" fmla="*/ 6463145 h 6852679"/>
              <a:gd name="connsiteX12129" fmla="*/ 9971741 w 12157697"/>
              <a:gd name="connsiteY12129" fmla="*/ 6435714 h 6852679"/>
              <a:gd name="connsiteX12130" fmla="*/ 9983379 w 12157697"/>
              <a:gd name="connsiteY12130" fmla="*/ 6435714 h 6852679"/>
              <a:gd name="connsiteX12131" fmla="*/ 9983379 w 12157697"/>
              <a:gd name="connsiteY12131" fmla="*/ 6308196 h 6852679"/>
              <a:gd name="connsiteX12132" fmla="*/ 9971741 w 12157697"/>
              <a:gd name="connsiteY12132" fmla="*/ 6308196 h 6852679"/>
              <a:gd name="connsiteX12133" fmla="*/ 9971741 w 12157697"/>
              <a:gd name="connsiteY12133" fmla="*/ 6280764 h 6852679"/>
              <a:gd name="connsiteX12134" fmla="*/ 9983379 w 12157697"/>
              <a:gd name="connsiteY12134" fmla="*/ 6280764 h 6852679"/>
              <a:gd name="connsiteX12135" fmla="*/ 9983379 w 12157697"/>
              <a:gd name="connsiteY12135" fmla="*/ 5830547 h 6852679"/>
              <a:gd name="connsiteX12136" fmla="*/ 9969580 w 12157697"/>
              <a:gd name="connsiteY12136" fmla="*/ 5817122 h 6852679"/>
              <a:gd name="connsiteX12137" fmla="*/ 9956363 w 12157697"/>
              <a:gd name="connsiteY12137" fmla="*/ 5804279 h 6852679"/>
              <a:gd name="connsiteX12138" fmla="*/ 9948590 w 12157697"/>
              <a:gd name="connsiteY12138" fmla="*/ 5796756 h 6852679"/>
              <a:gd name="connsiteX12139" fmla="*/ 9938365 w 12157697"/>
              <a:gd name="connsiteY12139" fmla="*/ 5786822 h 6852679"/>
              <a:gd name="connsiteX12140" fmla="*/ 9907817 w 12157697"/>
              <a:gd name="connsiteY12140" fmla="*/ 5757146 h 6852679"/>
              <a:gd name="connsiteX12141" fmla="*/ 9907817 w 12157697"/>
              <a:gd name="connsiteY12141" fmla="*/ 5970907 h 6852679"/>
              <a:gd name="connsiteX12142" fmla="*/ 9919454 w 12157697"/>
              <a:gd name="connsiteY12142" fmla="*/ 5970907 h 6852679"/>
              <a:gd name="connsiteX12143" fmla="*/ 9919454 w 12157697"/>
              <a:gd name="connsiteY12143" fmla="*/ 5998340 h 6852679"/>
              <a:gd name="connsiteX12144" fmla="*/ 9892022 w 12157697"/>
              <a:gd name="connsiteY12144" fmla="*/ 5998340 h 6852679"/>
              <a:gd name="connsiteX12145" fmla="*/ 9892022 w 12157697"/>
              <a:gd name="connsiteY12145" fmla="*/ 5970907 h 6852679"/>
              <a:gd name="connsiteX12146" fmla="*/ 9903660 w 12157697"/>
              <a:gd name="connsiteY12146" fmla="*/ 5970907 h 6852679"/>
              <a:gd name="connsiteX12147" fmla="*/ 9903660 w 12157697"/>
              <a:gd name="connsiteY12147" fmla="*/ 5753114 h 6852679"/>
              <a:gd name="connsiteX12148" fmla="*/ 9855446 w 12157697"/>
              <a:gd name="connsiteY12148" fmla="*/ 5706272 h 6852679"/>
              <a:gd name="connsiteX12149" fmla="*/ 9828055 w 12157697"/>
              <a:gd name="connsiteY12149" fmla="*/ 5679629 h 6852679"/>
              <a:gd name="connsiteX12150" fmla="*/ 9828055 w 12157697"/>
              <a:gd name="connsiteY12150" fmla="*/ 5738484 h 6852679"/>
              <a:gd name="connsiteX12151" fmla="*/ 9839693 w 12157697"/>
              <a:gd name="connsiteY12151" fmla="*/ 5738484 h 6852679"/>
              <a:gd name="connsiteX12152" fmla="*/ 9839693 w 12157697"/>
              <a:gd name="connsiteY12152" fmla="*/ 5765915 h 6852679"/>
              <a:gd name="connsiteX12153" fmla="*/ 9812262 w 12157697"/>
              <a:gd name="connsiteY12153" fmla="*/ 5765915 h 6852679"/>
              <a:gd name="connsiteX12154" fmla="*/ 9812262 w 12157697"/>
              <a:gd name="connsiteY12154" fmla="*/ 5738484 h 6852679"/>
              <a:gd name="connsiteX12155" fmla="*/ 9823899 w 12157697"/>
              <a:gd name="connsiteY12155" fmla="*/ 5738484 h 6852679"/>
              <a:gd name="connsiteX12156" fmla="*/ 9823899 w 12157697"/>
              <a:gd name="connsiteY12156" fmla="*/ 5675598 h 6852679"/>
              <a:gd name="connsiteX12157" fmla="*/ 9815628 w 12157697"/>
              <a:gd name="connsiteY12157" fmla="*/ 5667576 h 6852679"/>
              <a:gd name="connsiteX12158" fmla="*/ 9717995 w 12157697"/>
              <a:gd name="connsiteY12158" fmla="*/ 5572686 h 6852679"/>
              <a:gd name="connsiteX12159" fmla="*/ 9695800 w 12157697"/>
              <a:gd name="connsiteY12159" fmla="*/ 5551114 h 6852679"/>
              <a:gd name="connsiteX12160" fmla="*/ 9597959 w 12157697"/>
              <a:gd name="connsiteY12160" fmla="*/ 5456017 h 6852679"/>
              <a:gd name="connsiteX12161" fmla="*/ 9573104 w 12157697"/>
              <a:gd name="connsiteY12161" fmla="*/ 5456017 h 6852679"/>
              <a:gd name="connsiteX12162" fmla="*/ 9573104 w 12157697"/>
              <a:gd name="connsiteY12162" fmla="*/ 5428585 h 6852679"/>
              <a:gd name="connsiteX12163" fmla="*/ 9584742 w 12157697"/>
              <a:gd name="connsiteY12163" fmla="*/ 5428585 h 6852679"/>
              <a:gd name="connsiteX12164" fmla="*/ 9584742 w 12157697"/>
              <a:gd name="connsiteY12164" fmla="*/ 4823418 h 6852679"/>
              <a:gd name="connsiteX12165" fmla="*/ 9395835 w 12157697"/>
              <a:gd name="connsiteY12165" fmla="*/ 4639915 h 6852679"/>
              <a:gd name="connsiteX12166" fmla="*/ 9387730 w 12157697"/>
              <a:gd name="connsiteY12166" fmla="*/ 4648269 h 6852679"/>
              <a:gd name="connsiteX12167" fmla="*/ 9368071 w 12157697"/>
              <a:gd name="connsiteY12167" fmla="*/ 4629150 h 6852679"/>
              <a:gd name="connsiteX12168" fmla="*/ 9376175 w 12157697"/>
              <a:gd name="connsiteY12168" fmla="*/ 4620796 h 6852679"/>
              <a:gd name="connsiteX12169" fmla="*/ 9356018 w 12157697"/>
              <a:gd name="connsiteY12169" fmla="*/ 4601178 h 6852679"/>
              <a:gd name="connsiteX12170" fmla="*/ 9349700 w 12157697"/>
              <a:gd name="connsiteY12170" fmla="*/ 4607661 h 6852679"/>
              <a:gd name="connsiteX12171" fmla="*/ 9349700 w 12157697"/>
              <a:gd name="connsiteY12171" fmla="*/ 4666724 h 6852679"/>
              <a:gd name="connsiteX12172" fmla="*/ 9428754 w 12157697"/>
              <a:gd name="connsiteY12172" fmla="*/ 4743575 h 6852679"/>
              <a:gd name="connsiteX12173" fmla="*/ 9429377 w 12157697"/>
              <a:gd name="connsiteY12173" fmla="*/ 4745071 h 6852679"/>
              <a:gd name="connsiteX12174" fmla="*/ 9429377 w 12157697"/>
              <a:gd name="connsiteY12174" fmla="*/ 4808830 h 6852679"/>
              <a:gd name="connsiteX12175" fmla="*/ 9441015 w 12157697"/>
              <a:gd name="connsiteY12175" fmla="*/ 4808830 h 6852679"/>
              <a:gd name="connsiteX12176" fmla="*/ 9441015 w 12157697"/>
              <a:gd name="connsiteY12176" fmla="*/ 4836261 h 6852679"/>
              <a:gd name="connsiteX12177" fmla="*/ 9413583 w 12157697"/>
              <a:gd name="connsiteY12177" fmla="*/ 4836261 h 6852679"/>
              <a:gd name="connsiteX12178" fmla="*/ 9413583 w 12157697"/>
              <a:gd name="connsiteY12178" fmla="*/ 4808830 h 6852679"/>
              <a:gd name="connsiteX12179" fmla="*/ 9425221 w 12157697"/>
              <a:gd name="connsiteY12179" fmla="*/ 4808830 h 6852679"/>
              <a:gd name="connsiteX12180" fmla="*/ 9425137 w 12157697"/>
              <a:gd name="connsiteY12180" fmla="*/ 4745819 h 6852679"/>
              <a:gd name="connsiteX12181" fmla="*/ 9346208 w 12157697"/>
              <a:gd name="connsiteY12181" fmla="*/ 4669093 h 6852679"/>
              <a:gd name="connsiteX12182" fmla="*/ 9345585 w 12157697"/>
              <a:gd name="connsiteY12182" fmla="*/ 4667596 h 6852679"/>
              <a:gd name="connsiteX12183" fmla="*/ 9345585 w 12157697"/>
              <a:gd name="connsiteY12183" fmla="*/ 4607246 h 6852679"/>
              <a:gd name="connsiteX12184" fmla="*/ 9328252 w 12157697"/>
              <a:gd name="connsiteY12184" fmla="*/ 4590413 h 6852679"/>
              <a:gd name="connsiteX12185" fmla="*/ 9336358 w 12157697"/>
              <a:gd name="connsiteY12185" fmla="*/ 4582059 h 6852679"/>
              <a:gd name="connsiteX12186" fmla="*/ 9332409 w 12157697"/>
              <a:gd name="connsiteY12186" fmla="*/ 4578235 h 6852679"/>
              <a:gd name="connsiteX12187" fmla="*/ 9306806 w 12157697"/>
              <a:gd name="connsiteY12187" fmla="*/ 4553338 h 6852679"/>
              <a:gd name="connsiteX12188" fmla="*/ 9269980 w 12157697"/>
              <a:gd name="connsiteY12188" fmla="*/ 4517552 h 6852679"/>
              <a:gd name="connsiteX12189" fmla="*/ 9269980 w 12157697"/>
              <a:gd name="connsiteY12189" fmla="*/ 5286479 h 6852679"/>
              <a:gd name="connsiteX12190" fmla="*/ 9287562 w 12157697"/>
              <a:gd name="connsiteY12190" fmla="*/ 5303562 h 6852679"/>
              <a:gd name="connsiteX12191" fmla="*/ 9362169 w 12157697"/>
              <a:gd name="connsiteY12191" fmla="*/ 5376048 h 6852679"/>
              <a:gd name="connsiteX12192" fmla="*/ 9363498 w 12157697"/>
              <a:gd name="connsiteY12192" fmla="*/ 5377337 h 6852679"/>
              <a:gd name="connsiteX12193" fmla="*/ 9418986 w 12157697"/>
              <a:gd name="connsiteY12193" fmla="*/ 5431245 h 6852679"/>
              <a:gd name="connsiteX12194" fmla="*/ 9427091 w 12157697"/>
              <a:gd name="connsiteY12194" fmla="*/ 5422891 h 6852679"/>
              <a:gd name="connsiteX12195" fmla="*/ 9446750 w 12157697"/>
              <a:gd name="connsiteY12195" fmla="*/ 5442010 h 6852679"/>
              <a:gd name="connsiteX12196" fmla="*/ 9438646 w 12157697"/>
              <a:gd name="connsiteY12196" fmla="*/ 5450323 h 6852679"/>
              <a:gd name="connsiteX12197" fmla="*/ 9490144 w 12157697"/>
              <a:gd name="connsiteY12197" fmla="*/ 5500365 h 6852679"/>
              <a:gd name="connsiteX12198" fmla="*/ 9674270 w 12157697"/>
              <a:gd name="connsiteY12198" fmla="*/ 5679255 h 6852679"/>
              <a:gd name="connsiteX12199" fmla="*/ 9747797 w 12157697"/>
              <a:gd name="connsiteY12199" fmla="*/ 5750661 h 6852679"/>
              <a:gd name="connsiteX12200" fmla="*/ 9748420 w 12157697"/>
              <a:gd name="connsiteY12200" fmla="*/ 5752158 h 6852679"/>
              <a:gd name="connsiteX12201" fmla="*/ 9748420 w 12157697"/>
              <a:gd name="connsiteY12201" fmla="*/ 5828760 h 6852679"/>
              <a:gd name="connsiteX12202" fmla="*/ 9827474 w 12157697"/>
              <a:gd name="connsiteY12202" fmla="*/ 5905611 h 6852679"/>
              <a:gd name="connsiteX12203" fmla="*/ 9828097 w 12157697"/>
              <a:gd name="connsiteY12203" fmla="*/ 5907107 h 6852679"/>
              <a:gd name="connsiteX12204" fmla="*/ 9828097 w 12157697"/>
              <a:gd name="connsiteY12204" fmla="*/ 5983709 h 6852679"/>
              <a:gd name="connsiteX12205" fmla="*/ 9857483 w 12157697"/>
              <a:gd name="connsiteY12205" fmla="*/ 6012263 h 6852679"/>
              <a:gd name="connsiteX12206" fmla="*/ 9865587 w 12157697"/>
              <a:gd name="connsiteY12206" fmla="*/ 6003909 h 6852679"/>
              <a:gd name="connsiteX12207" fmla="*/ 9885247 w 12157697"/>
              <a:gd name="connsiteY12207" fmla="*/ 6023028 h 6852679"/>
              <a:gd name="connsiteX12208" fmla="*/ 9866128 w 12157697"/>
              <a:gd name="connsiteY12208" fmla="*/ 6042688 h 6852679"/>
              <a:gd name="connsiteX12209" fmla="*/ 9846469 w 12157697"/>
              <a:gd name="connsiteY12209" fmla="*/ 6023568 h 6852679"/>
              <a:gd name="connsiteX12210" fmla="*/ 9854573 w 12157697"/>
              <a:gd name="connsiteY12210" fmla="*/ 6015214 h 6852679"/>
              <a:gd name="connsiteX12211" fmla="*/ 9824564 w 12157697"/>
              <a:gd name="connsiteY12211" fmla="*/ 5986036 h 6852679"/>
              <a:gd name="connsiteX12212" fmla="*/ 9823940 w 12157697"/>
              <a:gd name="connsiteY12212" fmla="*/ 5984540 h 6852679"/>
              <a:gd name="connsiteX12213" fmla="*/ 9823940 w 12157697"/>
              <a:gd name="connsiteY12213" fmla="*/ 5907939 h 6852679"/>
              <a:gd name="connsiteX12214" fmla="*/ 9748420 w 12157697"/>
              <a:gd name="connsiteY12214" fmla="*/ 5834495 h 6852679"/>
              <a:gd name="connsiteX12215" fmla="*/ 9748420 w 12157697"/>
              <a:gd name="connsiteY12215" fmla="*/ 5893350 h 6852679"/>
              <a:gd name="connsiteX12216" fmla="*/ 9760058 w 12157697"/>
              <a:gd name="connsiteY12216" fmla="*/ 5893350 h 6852679"/>
              <a:gd name="connsiteX12217" fmla="*/ 9760058 w 12157697"/>
              <a:gd name="connsiteY12217" fmla="*/ 5920782 h 6852679"/>
              <a:gd name="connsiteX12218" fmla="*/ 9732625 w 12157697"/>
              <a:gd name="connsiteY12218" fmla="*/ 5920782 h 6852679"/>
              <a:gd name="connsiteX12219" fmla="*/ 9732625 w 12157697"/>
              <a:gd name="connsiteY12219" fmla="*/ 5893350 h 6852679"/>
              <a:gd name="connsiteX12220" fmla="*/ 9744263 w 12157697"/>
              <a:gd name="connsiteY12220" fmla="*/ 5893350 h 6852679"/>
              <a:gd name="connsiteX12221" fmla="*/ 9744263 w 12157697"/>
              <a:gd name="connsiteY12221" fmla="*/ 5753031 h 6852679"/>
              <a:gd name="connsiteX12222" fmla="*/ 9487233 w 12157697"/>
              <a:gd name="connsiteY12222" fmla="*/ 5503316 h 6852679"/>
              <a:gd name="connsiteX12223" fmla="*/ 9435736 w 12157697"/>
              <a:gd name="connsiteY12223" fmla="*/ 5453274 h 6852679"/>
              <a:gd name="connsiteX12224" fmla="*/ 9427590 w 12157697"/>
              <a:gd name="connsiteY12224" fmla="*/ 5461628 h 6852679"/>
              <a:gd name="connsiteX12225" fmla="*/ 9407931 w 12157697"/>
              <a:gd name="connsiteY12225" fmla="*/ 5442509 h 6852679"/>
              <a:gd name="connsiteX12226" fmla="*/ 9416035 w 12157697"/>
              <a:gd name="connsiteY12226" fmla="*/ 5434155 h 6852679"/>
              <a:gd name="connsiteX12227" fmla="*/ 9361919 w 12157697"/>
              <a:gd name="connsiteY12227" fmla="*/ 5381535 h 6852679"/>
              <a:gd name="connsiteX12228" fmla="*/ 9266406 w 12157697"/>
              <a:gd name="connsiteY12228" fmla="*/ 5288765 h 6852679"/>
              <a:gd name="connsiteX12229" fmla="*/ 9265783 w 12157697"/>
              <a:gd name="connsiteY12229" fmla="*/ 5287269 h 6852679"/>
              <a:gd name="connsiteX12230" fmla="*/ 9265783 w 12157697"/>
              <a:gd name="connsiteY12230" fmla="*/ 4513437 h 6852679"/>
              <a:gd name="connsiteX12231" fmla="*/ 9205848 w 12157697"/>
              <a:gd name="connsiteY12231" fmla="*/ 4455165 h 6852679"/>
              <a:gd name="connsiteX12232" fmla="*/ 9190220 w 12157697"/>
              <a:gd name="connsiteY12232" fmla="*/ 4439994 h 6852679"/>
              <a:gd name="connsiteX12233" fmla="*/ 9190220 w 12157697"/>
              <a:gd name="connsiteY12233" fmla="*/ 4731231 h 6852679"/>
              <a:gd name="connsiteX12234" fmla="*/ 9201858 w 12157697"/>
              <a:gd name="connsiteY12234" fmla="*/ 4731231 h 6852679"/>
              <a:gd name="connsiteX12235" fmla="*/ 9201858 w 12157697"/>
              <a:gd name="connsiteY12235" fmla="*/ 4758662 h 6852679"/>
              <a:gd name="connsiteX12236" fmla="*/ 9174425 w 12157697"/>
              <a:gd name="connsiteY12236" fmla="*/ 4758662 h 6852679"/>
              <a:gd name="connsiteX12237" fmla="*/ 9174425 w 12157697"/>
              <a:gd name="connsiteY12237" fmla="*/ 4731231 h 6852679"/>
              <a:gd name="connsiteX12238" fmla="*/ 9186063 w 12157697"/>
              <a:gd name="connsiteY12238" fmla="*/ 4731231 h 6852679"/>
              <a:gd name="connsiteX12239" fmla="*/ 9186063 w 12157697"/>
              <a:gd name="connsiteY12239" fmla="*/ 4435962 h 6852679"/>
              <a:gd name="connsiteX12240" fmla="*/ 9156679 w 12157697"/>
              <a:gd name="connsiteY12240" fmla="*/ 4407408 h 6852679"/>
              <a:gd name="connsiteX12241" fmla="*/ 9148573 w 12157697"/>
              <a:gd name="connsiteY12241" fmla="*/ 4415721 h 6852679"/>
              <a:gd name="connsiteX12242" fmla="*/ 9128872 w 12157697"/>
              <a:gd name="connsiteY12242" fmla="*/ 4396602 h 6852679"/>
              <a:gd name="connsiteX12243" fmla="*/ 9136976 w 12157697"/>
              <a:gd name="connsiteY12243" fmla="*/ 4388247 h 6852679"/>
              <a:gd name="connsiteX12244" fmla="*/ 9119520 w 12157697"/>
              <a:gd name="connsiteY12244" fmla="*/ 4371289 h 6852679"/>
              <a:gd name="connsiteX12245" fmla="*/ 9094665 w 12157697"/>
              <a:gd name="connsiteY12245" fmla="*/ 4371289 h 6852679"/>
              <a:gd name="connsiteX12246" fmla="*/ 9094665 w 12157697"/>
              <a:gd name="connsiteY12246" fmla="*/ 4359652 h 6852679"/>
              <a:gd name="connsiteX12247" fmla="*/ 9030782 w 12157697"/>
              <a:gd name="connsiteY12247" fmla="*/ 4359652 h 6852679"/>
              <a:gd name="connsiteX12248" fmla="*/ 9030782 w 12157697"/>
              <a:gd name="connsiteY12248" fmla="*/ 4731189 h 6852679"/>
              <a:gd name="connsiteX12249" fmla="*/ 9042419 w 12157697"/>
              <a:gd name="connsiteY12249" fmla="*/ 4731189 h 6852679"/>
              <a:gd name="connsiteX12250" fmla="*/ 9042419 w 12157697"/>
              <a:gd name="connsiteY12250" fmla="*/ 4758621 h 6852679"/>
              <a:gd name="connsiteX12251" fmla="*/ 9030782 w 12157697"/>
              <a:gd name="connsiteY12251" fmla="*/ 4758621 h 6852679"/>
              <a:gd name="connsiteX12252" fmla="*/ 9030782 w 12157697"/>
              <a:gd name="connsiteY12252" fmla="*/ 5363787 h 6852679"/>
              <a:gd name="connsiteX12253" fmla="*/ 9030907 w 12157697"/>
              <a:gd name="connsiteY12253" fmla="*/ 5363912 h 6852679"/>
              <a:gd name="connsiteX12254" fmla="*/ 9037889 w 12157697"/>
              <a:gd name="connsiteY12254" fmla="*/ 5370729 h 6852679"/>
              <a:gd name="connsiteX12255" fmla="*/ 9109254 w 12157697"/>
              <a:gd name="connsiteY12255" fmla="*/ 5440098 h 6852679"/>
              <a:gd name="connsiteX12256" fmla="*/ 9188142 w 12157697"/>
              <a:gd name="connsiteY12256" fmla="*/ 5440098 h 6852679"/>
              <a:gd name="connsiteX12257" fmla="*/ 9189597 w 12157697"/>
              <a:gd name="connsiteY12257" fmla="*/ 5440680 h 6852679"/>
              <a:gd name="connsiteX12258" fmla="*/ 9219605 w 12157697"/>
              <a:gd name="connsiteY12258" fmla="*/ 5469858 h 6852679"/>
              <a:gd name="connsiteX12259" fmla="*/ 9227710 w 12157697"/>
              <a:gd name="connsiteY12259" fmla="*/ 5461503 h 6852679"/>
              <a:gd name="connsiteX12260" fmla="*/ 9247370 w 12157697"/>
              <a:gd name="connsiteY12260" fmla="*/ 5480623 h 6852679"/>
              <a:gd name="connsiteX12261" fmla="*/ 9228251 w 12157697"/>
              <a:gd name="connsiteY12261" fmla="*/ 5500282 h 6852679"/>
              <a:gd name="connsiteX12262" fmla="*/ 9208592 w 12157697"/>
              <a:gd name="connsiteY12262" fmla="*/ 5481163 h 6852679"/>
              <a:gd name="connsiteX12263" fmla="*/ 9216696 w 12157697"/>
              <a:gd name="connsiteY12263" fmla="*/ 5472809 h 6852679"/>
              <a:gd name="connsiteX12264" fmla="*/ 9187269 w 12157697"/>
              <a:gd name="connsiteY12264" fmla="*/ 5444213 h 6852679"/>
              <a:gd name="connsiteX12265" fmla="*/ 9113493 w 12157697"/>
              <a:gd name="connsiteY12265" fmla="*/ 5444213 h 6852679"/>
              <a:gd name="connsiteX12266" fmla="*/ 9117483 w 12157697"/>
              <a:gd name="connsiteY12266" fmla="*/ 5448078 h 6852679"/>
              <a:gd name="connsiteX12267" fmla="*/ 9131699 w 12157697"/>
              <a:gd name="connsiteY12267" fmla="*/ 5461877 h 6852679"/>
              <a:gd name="connsiteX12268" fmla="*/ 9132780 w 12157697"/>
              <a:gd name="connsiteY12268" fmla="*/ 5462916 h 6852679"/>
              <a:gd name="connsiteX12269" fmla="*/ 9139887 w 12157697"/>
              <a:gd name="connsiteY12269" fmla="*/ 5469816 h 6852679"/>
              <a:gd name="connsiteX12270" fmla="*/ 9147991 w 12157697"/>
              <a:gd name="connsiteY12270" fmla="*/ 5461462 h 6852679"/>
              <a:gd name="connsiteX12271" fmla="*/ 9167693 w 12157697"/>
              <a:gd name="connsiteY12271" fmla="*/ 5480581 h 6852679"/>
              <a:gd name="connsiteX12272" fmla="*/ 9159588 w 12157697"/>
              <a:gd name="connsiteY12272" fmla="*/ 5488935 h 6852679"/>
              <a:gd name="connsiteX12273" fmla="*/ 9189597 w 12157697"/>
              <a:gd name="connsiteY12273" fmla="*/ 5518113 h 6852679"/>
              <a:gd name="connsiteX12274" fmla="*/ 9293381 w 12157697"/>
              <a:gd name="connsiteY12274" fmla="*/ 5618988 h 6852679"/>
              <a:gd name="connsiteX12275" fmla="*/ 9308884 w 12157697"/>
              <a:gd name="connsiteY12275" fmla="*/ 5634076 h 6852679"/>
              <a:gd name="connsiteX12276" fmla="*/ 9315243 w 12157697"/>
              <a:gd name="connsiteY12276" fmla="*/ 5640227 h 6852679"/>
              <a:gd name="connsiteX12277" fmla="*/ 9339184 w 12157697"/>
              <a:gd name="connsiteY12277" fmla="*/ 5663503 h 6852679"/>
              <a:gd name="connsiteX12278" fmla="*/ 9347289 w 12157697"/>
              <a:gd name="connsiteY12278" fmla="*/ 5655148 h 6852679"/>
              <a:gd name="connsiteX12279" fmla="*/ 9365120 w 12157697"/>
              <a:gd name="connsiteY12279" fmla="*/ 5672481 h 6852679"/>
              <a:gd name="connsiteX12280" fmla="*/ 9413541 w 12157697"/>
              <a:gd name="connsiteY12280" fmla="*/ 5672481 h 6852679"/>
              <a:gd name="connsiteX12281" fmla="*/ 9413541 w 12157697"/>
              <a:gd name="connsiteY12281" fmla="*/ 5660842 h 6852679"/>
              <a:gd name="connsiteX12282" fmla="*/ 9440973 w 12157697"/>
              <a:gd name="connsiteY12282" fmla="*/ 5660842 h 6852679"/>
              <a:gd name="connsiteX12283" fmla="*/ 9440973 w 12157697"/>
              <a:gd name="connsiteY12283" fmla="*/ 5688274 h 6852679"/>
              <a:gd name="connsiteX12284" fmla="*/ 9413541 w 12157697"/>
              <a:gd name="connsiteY12284" fmla="*/ 5688274 h 6852679"/>
              <a:gd name="connsiteX12285" fmla="*/ 9413541 w 12157697"/>
              <a:gd name="connsiteY12285" fmla="*/ 5676637 h 6852679"/>
              <a:gd name="connsiteX12286" fmla="*/ 9364662 w 12157697"/>
              <a:gd name="connsiteY12286" fmla="*/ 5676637 h 6852679"/>
              <a:gd name="connsiteX12287" fmla="*/ 9358844 w 12157697"/>
              <a:gd name="connsiteY12287" fmla="*/ 5682622 h 6852679"/>
              <a:gd name="connsiteX12288" fmla="*/ 9377048 w 12157697"/>
              <a:gd name="connsiteY12288" fmla="*/ 5700328 h 6852679"/>
              <a:gd name="connsiteX12289" fmla="*/ 9426883 w 12157697"/>
              <a:gd name="connsiteY12289" fmla="*/ 5748750 h 6852679"/>
              <a:gd name="connsiteX12290" fmla="*/ 9428130 w 12157697"/>
              <a:gd name="connsiteY12290" fmla="*/ 5749955 h 6852679"/>
              <a:gd name="connsiteX12291" fmla="*/ 9507018 w 12157697"/>
              <a:gd name="connsiteY12291" fmla="*/ 5749955 h 6852679"/>
              <a:gd name="connsiteX12292" fmla="*/ 9508473 w 12157697"/>
              <a:gd name="connsiteY12292" fmla="*/ 5750537 h 6852679"/>
              <a:gd name="connsiteX12293" fmla="*/ 9538482 w 12157697"/>
              <a:gd name="connsiteY12293" fmla="*/ 5779714 h 6852679"/>
              <a:gd name="connsiteX12294" fmla="*/ 9546586 w 12157697"/>
              <a:gd name="connsiteY12294" fmla="*/ 5771361 h 6852679"/>
              <a:gd name="connsiteX12295" fmla="*/ 9566246 w 12157697"/>
              <a:gd name="connsiteY12295" fmla="*/ 5790480 h 6852679"/>
              <a:gd name="connsiteX12296" fmla="*/ 9547127 w 12157697"/>
              <a:gd name="connsiteY12296" fmla="*/ 5810139 h 6852679"/>
              <a:gd name="connsiteX12297" fmla="*/ 9527468 w 12157697"/>
              <a:gd name="connsiteY12297" fmla="*/ 5791020 h 6852679"/>
              <a:gd name="connsiteX12298" fmla="*/ 9535572 w 12157697"/>
              <a:gd name="connsiteY12298" fmla="*/ 5782666 h 6852679"/>
              <a:gd name="connsiteX12299" fmla="*/ 9506145 w 12157697"/>
              <a:gd name="connsiteY12299" fmla="*/ 5754070 h 6852679"/>
              <a:gd name="connsiteX12300" fmla="*/ 9432370 w 12157697"/>
              <a:gd name="connsiteY12300" fmla="*/ 5754070 h 6852679"/>
              <a:gd name="connsiteX12301" fmla="*/ 9470110 w 12157697"/>
              <a:gd name="connsiteY12301" fmla="*/ 5790729 h 6852679"/>
              <a:gd name="connsiteX12302" fmla="*/ 9507808 w 12157697"/>
              <a:gd name="connsiteY12302" fmla="*/ 5827347 h 6852679"/>
              <a:gd name="connsiteX12303" fmla="*/ 9586737 w 12157697"/>
              <a:gd name="connsiteY12303" fmla="*/ 5827347 h 6852679"/>
              <a:gd name="connsiteX12304" fmla="*/ 9588192 w 12157697"/>
              <a:gd name="connsiteY12304" fmla="*/ 5827929 h 6852679"/>
              <a:gd name="connsiteX12305" fmla="*/ 9618200 w 12157697"/>
              <a:gd name="connsiteY12305" fmla="*/ 5857106 h 6852679"/>
              <a:gd name="connsiteX12306" fmla="*/ 9626306 w 12157697"/>
              <a:gd name="connsiteY12306" fmla="*/ 5848752 h 6852679"/>
              <a:gd name="connsiteX12307" fmla="*/ 9645966 w 12157697"/>
              <a:gd name="connsiteY12307" fmla="*/ 5867871 h 6852679"/>
              <a:gd name="connsiteX12308" fmla="*/ 9626846 w 12157697"/>
              <a:gd name="connsiteY12308" fmla="*/ 5887531 h 6852679"/>
              <a:gd name="connsiteX12309" fmla="*/ 9607186 w 12157697"/>
              <a:gd name="connsiteY12309" fmla="*/ 5868412 h 6852679"/>
              <a:gd name="connsiteX12310" fmla="*/ 9615291 w 12157697"/>
              <a:gd name="connsiteY12310" fmla="*/ 5860057 h 6852679"/>
              <a:gd name="connsiteX12311" fmla="*/ 9585864 w 12157697"/>
              <a:gd name="connsiteY12311" fmla="*/ 5831461 h 6852679"/>
              <a:gd name="connsiteX12312" fmla="*/ 9512048 w 12157697"/>
              <a:gd name="connsiteY12312" fmla="*/ 5831461 h 6852679"/>
              <a:gd name="connsiteX12313" fmla="*/ 9522064 w 12157697"/>
              <a:gd name="connsiteY12313" fmla="*/ 5841187 h 6852679"/>
              <a:gd name="connsiteX12314" fmla="*/ 9538398 w 12157697"/>
              <a:gd name="connsiteY12314" fmla="*/ 5857065 h 6852679"/>
              <a:gd name="connsiteX12315" fmla="*/ 9546503 w 12157697"/>
              <a:gd name="connsiteY12315" fmla="*/ 5848710 h 6852679"/>
              <a:gd name="connsiteX12316" fmla="*/ 9566163 w 12157697"/>
              <a:gd name="connsiteY12316" fmla="*/ 5867830 h 6852679"/>
              <a:gd name="connsiteX12317" fmla="*/ 9558058 w 12157697"/>
              <a:gd name="connsiteY12317" fmla="*/ 5876142 h 6852679"/>
              <a:gd name="connsiteX12318" fmla="*/ 9578258 w 12157697"/>
              <a:gd name="connsiteY12318" fmla="*/ 5895760 h 6852679"/>
              <a:gd name="connsiteX12319" fmla="*/ 9586363 w 12157697"/>
              <a:gd name="connsiteY12319" fmla="*/ 5887406 h 6852679"/>
              <a:gd name="connsiteX12320" fmla="*/ 9604194 w 12157697"/>
              <a:gd name="connsiteY12320" fmla="*/ 5904738 h 6852679"/>
              <a:gd name="connsiteX12321" fmla="*/ 9666331 w 12157697"/>
              <a:gd name="connsiteY12321" fmla="*/ 5904738 h 6852679"/>
              <a:gd name="connsiteX12322" fmla="*/ 9667787 w 12157697"/>
              <a:gd name="connsiteY12322" fmla="*/ 5905320 h 6852679"/>
              <a:gd name="connsiteX12323" fmla="*/ 9697795 w 12157697"/>
              <a:gd name="connsiteY12323" fmla="*/ 5934498 h 6852679"/>
              <a:gd name="connsiteX12324" fmla="*/ 9705900 w 12157697"/>
              <a:gd name="connsiteY12324" fmla="*/ 5926144 h 6852679"/>
              <a:gd name="connsiteX12325" fmla="*/ 9725560 w 12157697"/>
              <a:gd name="connsiteY12325" fmla="*/ 5945263 h 6852679"/>
              <a:gd name="connsiteX12326" fmla="*/ 9706440 w 12157697"/>
              <a:gd name="connsiteY12326" fmla="*/ 5964922 h 6852679"/>
              <a:gd name="connsiteX12327" fmla="*/ 9686780 w 12157697"/>
              <a:gd name="connsiteY12327" fmla="*/ 5945803 h 6852679"/>
              <a:gd name="connsiteX12328" fmla="*/ 9694886 w 12157697"/>
              <a:gd name="connsiteY12328" fmla="*/ 5937449 h 6852679"/>
              <a:gd name="connsiteX12329" fmla="*/ 9665459 w 12157697"/>
              <a:gd name="connsiteY12329" fmla="*/ 5908853 h 6852679"/>
              <a:gd name="connsiteX12330" fmla="*/ 9603695 w 12157697"/>
              <a:gd name="connsiteY12330" fmla="*/ 5908853 h 6852679"/>
              <a:gd name="connsiteX12331" fmla="*/ 9597876 w 12157697"/>
              <a:gd name="connsiteY12331" fmla="*/ 5914879 h 6852679"/>
              <a:gd name="connsiteX12332" fmla="*/ 9666831 w 12157697"/>
              <a:gd name="connsiteY12332" fmla="*/ 5981880 h 6852679"/>
              <a:gd name="connsiteX12333" fmla="*/ 9667745 w 12157697"/>
              <a:gd name="connsiteY12333" fmla="*/ 5982753 h 6852679"/>
              <a:gd name="connsiteX12334" fmla="*/ 9668368 w 12157697"/>
              <a:gd name="connsiteY12334" fmla="*/ 5984249 h 6852679"/>
              <a:gd name="connsiteX12335" fmla="*/ 9668368 w 12157697"/>
              <a:gd name="connsiteY12335" fmla="*/ 6202957 h 6852679"/>
              <a:gd name="connsiteX12336" fmla="*/ 9680006 w 12157697"/>
              <a:gd name="connsiteY12336" fmla="*/ 6202957 h 6852679"/>
              <a:gd name="connsiteX12337" fmla="*/ 9680006 w 12157697"/>
              <a:gd name="connsiteY12337" fmla="*/ 6230389 h 6852679"/>
              <a:gd name="connsiteX12338" fmla="*/ 9668368 w 12157697"/>
              <a:gd name="connsiteY12338" fmla="*/ 6230389 h 6852679"/>
              <a:gd name="connsiteX12339" fmla="*/ 9668368 w 12157697"/>
              <a:gd name="connsiteY12339" fmla="*/ 6280432 h 6852679"/>
              <a:gd name="connsiteX12340" fmla="*/ 9680006 w 12157697"/>
              <a:gd name="connsiteY12340" fmla="*/ 6280432 h 6852679"/>
              <a:gd name="connsiteX12341" fmla="*/ 9680006 w 12157697"/>
              <a:gd name="connsiteY12341" fmla="*/ 6304580 h 6852679"/>
              <a:gd name="connsiteX12342" fmla="*/ 9721736 w 12157697"/>
              <a:gd name="connsiteY12342" fmla="*/ 6345146 h 6852679"/>
              <a:gd name="connsiteX12343" fmla="*/ 9737654 w 12157697"/>
              <a:gd name="connsiteY12343" fmla="*/ 6360566 h 6852679"/>
              <a:gd name="connsiteX12344" fmla="*/ 9745760 w 12157697"/>
              <a:gd name="connsiteY12344" fmla="*/ 6352212 h 6852679"/>
              <a:gd name="connsiteX12345" fmla="*/ 9765461 w 12157697"/>
              <a:gd name="connsiteY12345" fmla="*/ 6371332 h 6852679"/>
              <a:gd name="connsiteX12346" fmla="*/ 9757355 w 12157697"/>
              <a:gd name="connsiteY12346" fmla="*/ 6379686 h 6852679"/>
              <a:gd name="connsiteX12347" fmla="*/ 9827224 w 12157697"/>
              <a:gd name="connsiteY12347" fmla="*/ 6447601 h 6852679"/>
              <a:gd name="connsiteX12348" fmla="*/ 9827848 w 12157697"/>
              <a:gd name="connsiteY12348" fmla="*/ 6449097 h 6852679"/>
              <a:gd name="connsiteX12349" fmla="*/ 9827848 w 12157697"/>
              <a:gd name="connsiteY12349" fmla="*/ 6603173 h 6852679"/>
              <a:gd name="connsiteX12350" fmla="*/ 9857233 w 12157697"/>
              <a:gd name="connsiteY12350" fmla="*/ 6631728 h 6852679"/>
              <a:gd name="connsiteX12351" fmla="*/ 9865339 w 12157697"/>
              <a:gd name="connsiteY12351" fmla="*/ 6623374 h 6852679"/>
              <a:gd name="connsiteX12352" fmla="*/ 9884998 w 12157697"/>
              <a:gd name="connsiteY12352" fmla="*/ 6642493 h 6852679"/>
              <a:gd name="connsiteX12353" fmla="*/ 9865879 w 12157697"/>
              <a:gd name="connsiteY12353" fmla="*/ 6662152 h 6852679"/>
              <a:gd name="connsiteX12354" fmla="*/ 9846219 w 12157697"/>
              <a:gd name="connsiteY12354" fmla="*/ 6643033 h 6852679"/>
              <a:gd name="connsiteX12355" fmla="*/ 9854324 w 12157697"/>
              <a:gd name="connsiteY12355" fmla="*/ 6634679 h 6852679"/>
              <a:gd name="connsiteX12356" fmla="*/ 9827848 w 12157697"/>
              <a:gd name="connsiteY12356" fmla="*/ 6608951 h 6852679"/>
              <a:gd name="connsiteX12357" fmla="*/ 9827848 w 12157697"/>
              <a:gd name="connsiteY12357" fmla="*/ 6758081 h 6852679"/>
              <a:gd name="connsiteX12358" fmla="*/ 9857233 w 12157697"/>
              <a:gd name="connsiteY12358" fmla="*/ 6786635 h 6852679"/>
              <a:gd name="connsiteX12359" fmla="*/ 9865339 w 12157697"/>
              <a:gd name="connsiteY12359" fmla="*/ 6778281 h 6852679"/>
              <a:gd name="connsiteX12360" fmla="*/ 9884998 w 12157697"/>
              <a:gd name="connsiteY12360" fmla="*/ 6797400 h 6852679"/>
              <a:gd name="connsiteX12361" fmla="*/ 9865879 w 12157697"/>
              <a:gd name="connsiteY12361" fmla="*/ 6817060 h 6852679"/>
              <a:gd name="connsiteX12362" fmla="*/ 9846219 w 12157697"/>
              <a:gd name="connsiteY12362" fmla="*/ 6797941 h 6852679"/>
              <a:gd name="connsiteX12363" fmla="*/ 9854324 w 12157697"/>
              <a:gd name="connsiteY12363" fmla="*/ 6789586 h 6852679"/>
              <a:gd name="connsiteX12364" fmla="*/ 9824315 w 12157697"/>
              <a:gd name="connsiteY12364" fmla="*/ 6760409 h 6852679"/>
              <a:gd name="connsiteX12365" fmla="*/ 9823692 w 12157697"/>
              <a:gd name="connsiteY12365" fmla="*/ 6758912 h 6852679"/>
              <a:gd name="connsiteX12366" fmla="*/ 9823692 w 12157697"/>
              <a:gd name="connsiteY12366" fmla="*/ 6449887 h 6852679"/>
              <a:gd name="connsiteX12367" fmla="*/ 9754446 w 12157697"/>
              <a:gd name="connsiteY12367" fmla="*/ 6382595 h 6852679"/>
              <a:gd name="connsiteX12368" fmla="*/ 9746341 w 12157697"/>
              <a:gd name="connsiteY12368" fmla="*/ 6390949 h 6852679"/>
              <a:gd name="connsiteX12369" fmla="*/ 9726640 w 12157697"/>
              <a:gd name="connsiteY12369" fmla="*/ 6371830 h 6852679"/>
              <a:gd name="connsiteX12370" fmla="*/ 9734745 w 12157697"/>
              <a:gd name="connsiteY12370" fmla="*/ 6363476 h 6852679"/>
              <a:gd name="connsiteX12371" fmla="*/ 9733706 w 12157697"/>
              <a:gd name="connsiteY12371" fmla="*/ 6362478 h 6852679"/>
              <a:gd name="connsiteX12372" fmla="*/ 9728054 w 12157697"/>
              <a:gd name="connsiteY12372" fmla="*/ 6356992 h 6852679"/>
              <a:gd name="connsiteX12373" fmla="*/ 9685783 w 12157697"/>
              <a:gd name="connsiteY12373" fmla="*/ 6315927 h 6852679"/>
              <a:gd name="connsiteX12374" fmla="*/ 9677387 w 12157697"/>
              <a:gd name="connsiteY12374" fmla="*/ 6307739 h 6852679"/>
              <a:gd name="connsiteX12375" fmla="*/ 9668326 w 12157697"/>
              <a:gd name="connsiteY12375" fmla="*/ 6307739 h 6852679"/>
              <a:gd name="connsiteX12376" fmla="*/ 9668326 w 12157697"/>
              <a:gd name="connsiteY12376" fmla="*/ 6525533 h 6852679"/>
              <a:gd name="connsiteX12377" fmla="*/ 9697712 w 12157697"/>
              <a:gd name="connsiteY12377" fmla="*/ 6554087 h 6852679"/>
              <a:gd name="connsiteX12378" fmla="*/ 9705817 w 12157697"/>
              <a:gd name="connsiteY12378" fmla="*/ 6545732 h 6852679"/>
              <a:gd name="connsiteX12379" fmla="*/ 9725476 w 12157697"/>
              <a:gd name="connsiteY12379" fmla="*/ 6564852 h 6852679"/>
              <a:gd name="connsiteX12380" fmla="*/ 9706358 w 12157697"/>
              <a:gd name="connsiteY12380" fmla="*/ 6584511 h 6852679"/>
              <a:gd name="connsiteX12381" fmla="*/ 9686697 w 12157697"/>
              <a:gd name="connsiteY12381" fmla="*/ 6565392 h 6852679"/>
              <a:gd name="connsiteX12382" fmla="*/ 9694803 w 12157697"/>
              <a:gd name="connsiteY12382" fmla="*/ 6557038 h 6852679"/>
              <a:gd name="connsiteX12383" fmla="*/ 9668326 w 12157697"/>
              <a:gd name="connsiteY12383" fmla="*/ 6531310 h 6852679"/>
              <a:gd name="connsiteX12384" fmla="*/ 9668326 w 12157697"/>
              <a:gd name="connsiteY12384" fmla="*/ 6757915 h 6852679"/>
              <a:gd name="connsiteX12385" fmla="*/ 9697712 w 12157697"/>
              <a:gd name="connsiteY12385" fmla="*/ 6786469 h 6852679"/>
              <a:gd name="connsiteX12386" fmla="*/ 9705817 w 12157697"/>
              <a:gd name="connsiteY12386" fmla="*/ 6778115 h 6852679"/>
              <a:gd name="connsiteX12387" fmla="*/ 9725476 w 12157697"/>
              <a:gd name="connsiteY12387" fmla="*/ 6797234 h 6852679"/>
              <a:gd name="connsiteX12388" fmla="*/ 9706358 w 12157697"/>
              <a:gd name="connsiteY12388" fmla="*/ 6816894 h 6852679"/>
              <a:gd name="connsiteX12389" fmla="*/ 9686697 w 12157697"/>
              <a:gd name="connsiteY12389" fmla="*/ 6797774 h 6852679"/>
              <a:gd name="connsiteX12390" fmla="*/ 9694803 w 12157697"/>
              <a:gd name="connsiteY12390" fmla="*/ 6789420 h 6852679"/>
              <a:gd name="connsiteX12391" fmla="*/ 9664794 w 12157697"/>
              <a:gd name="connsiteY12391" fmla="*/ 6760242 h 6852679"/>
              <a:gd name="connsiteX12392" fmla="*/ 9664170 w 12157697"/>
              <a:gd name="connsiteY12392" fmla="*/ 6758746 h 6852679"/>
              <a:gd name="connsiteX12393" fmla="*/ 9664170 w 12157697"/>
              <a:gd name="connsiteY12393" fmla="*/ 6307656 h 6852679"/>
              <a:gd name="connsiteX12394" fmla="*/ 9652532 w 12157697"/>
              <a:gd name="connsiteY12394" fmla="*/ 6307656 h 6852679"/>
              <a:gd name="connsiteX12395" fmla="*/ 9652532 w 12157697"/>
              <a:gd name="connsiteY12395" fmla="*/ 6280224 h 6852679"/>
              <a:gd name="connsiteX12396" fmla="*/ 9664170 w 12157697"/>
              <a:gd name="connsiteY12396" fmla="*/ 6280224 h 6852679"/>
              <a:gd name="connsiteX12397" fmla="*/ 9664170 w 12157697"/>
              <a:gd name="connsiteY12397" fmla="*/ 6230181 h 6852679"/>
              <a:gd name="connsiteX12398" fmla="*/ 9652532 w 12157697"/>
              <a:gd name="connsiteY12398" fmla="*/ 6230181 h 6852679"/>
              <a:gd name="connsiteX12399" fmla="*/ 9652532 w 12157697"/>
              <a:gd name="connsiteY12399" fmla="*/ 6202749 h 6852679"/>
              <a:gd name="connsiteX12400" fmla="*/ 9664170 w 12157697"/>
              <a:gd name="connsiteY12400" fmla="*/ 6202749 h 6852679"/>
              <a:gd name="connsiteX12401" fmla="*/ 9664170 w 12157697"/>
              <a:gd name="connsiteY12401" fmla="*/ 5984914 h 6852679"/>
              <a:gd name="connsiteX12402" fmla="*/ 9594925 w 12157697"/>
              <a:gd name="connsiteY12402" fmla="*/ 5917623 h 6852679"/>
              <a:gd name="connsiteX12403" fmla="*/ 9588649 w 12157697"/>
              <a:gd name="connsiteY12403" fmla="*/ 5924107 h 6852679"/>
              <a:gd name="connsiteX12404" fmla="*/ 9588649 w 12157697"/>
              <a:gd name="connsiteY12404" fmla="*/ 6215551 h 6852679"/>
              <a:gd name="connsiteX12405" fmla="*/ 9618035 w 12157697"/>
              <a:gd name="connsiteY12405" fmla="*/ 6244105 h 6852679"/>
              <a:gd name="connsiteX12406" fmla="*/ 9626140 w 12157697"/>
              <a:gd name="connsiteY12406" fmla="*/ 6235751 h 6852679"/>
              <a:gd name="connsiteX12407" fmla="*/ 9645799 w 12157697"/>
              <a:gd name="connsiteY12407" fmla="*/ 6254870 h 6852679"/>
              <a:gd name="connsiteX12408" fmla="*/ 9626680 w 12157697"/>
              <a:gd name="connsiteY12408" fmla="*/ 6274530 h 6852679"/>
              <a:gd name="connsiteX12409" fmla="*/ 9607020 w 12157697"/>
              <a:gd name="connsiteY12409" fmla="*/ 6255411 h 6852679"/>
              <a:gd name="connsiteX12410" fmla="*/ 9615125 w 12157697"/>
              <a:gd name="connsiteY12410" fmla="*/ 6247056 h 6852679"/>
              <a:gd name="connsiteX12411" fmla="*/ 9588649 w 12157697"/>
              <a:gd name="connsiteY12411" fmla="*/ 6221328 h 6852679"/>
              <a:gd name="connsiteX12412" fmla="*/ 9588649 w 12157697"/>
              <a:gd name="connsiteY12412" fmla="*/ 6357615 h 6852679"/>
              <a:gd name="connsiteX12413" fmla="*/ 9600287 w 12157697"/>
              <a:gd name="connsiteY12413" fmla="*/ 6357615 h 6852679"/>
              <a:gd name="connsiteX12414" fmla="*/ 9600287 w 12157697"/>
              <a:gd name="connsiteY12414" fmla="*/ 6381764 h 6852679"/>
              <a:gd name="connsiteX12415" fmla="*/ 9618035 w 12157697"/>
              <a:gd name="connsiteY12415" fmla="*/ 6399013 h 6852679"/>
              <a:gd name="connsiteX12416" fmla="*/ 9626140 w 12157697"/>
              <a:gd name="connsiteY12416" fmla="*/ 6390659 h 6852679"/>
              <a:gd name="connsiteX12417" fmla="*/ 9645799 w 12157697"/>
              <a:gd name="connsiteY12417" fmla="*/ 6409778 h 6852679"/>
              <a:gd name="connsiteX12418" fmla="*/ 9626680 w 12157697"/>
              <a:gd name="connsiteY12418" fmla="*/ 6429437 h 6852679"/>
              <a:gd name="connsiteX12419" fmla="*/ 9607020 w 12157697"/>
              <a:gd name="connsiteY12419" fmla="*/ 6410318 h 6852679"/>
              <a:gd name="connsiteX12420" fmla="*/ 9615125 w 12157697"/>
              <a:gd name="connsiteY12420" fmla="*/ 6401964 h 6852679"/>
              <a:gd name="connsiteX12421" fmla="*/ 9597710 w 12157697"/>
              <a:gd name="connsiteY12421" fmla="*/ 6385006 h 6852679"/>
              <a:gd name="connsiteX12422" fmla="*/ 9588649 w 12157697"/>
              <a:gd name="connsiteY12422" fmla="*/ 6385006 h 6852679"/>
              <a:gd name="connsiteX12423" fmla="*/ 9588649 w 12157697"/>
              <a:gd name="connsiteY12423" fmla="*/ 6680274 h 6852679"/>
              <a:gd name="connsiteX12424" fmla="*/ 9618035 w 12157697"/>
              <a:gd name="connsiteY12424" fmla="*/ 6708828 h 6852679"/>
              <a:gd name="connsiteX12425" fmla="*/ 9626140 w 12157697"/>
              <a:gd name="connsiteY12425" fmla="*/ 6700474 h 6852679"/>
              <a:gd name="connsiteX12426" fmla="*/ 9645799 w 12157697"/>
              <a:gd name="connsiteY12426" fmla="*/ 6719593 h 6852679"/>
              <a:gd name="connsiteX12427" fmla="*/ 9626680 w 12157697"/>
              <a:gd name="connsiteY12427" fmla="*/ 6739253 h 6852679"/>
              <a:gd name="connsiteX12428" fmla="*/ 9607020 w 12157697"/>
              <a:gd name="connsiteY12428" fmla="*/ 6720133 h 6852679"/>
              <a:gd name="connsiteX12429" fmla="*/ 9615125 w 12157697"/>
              <a:gd name="connsiteY12429" fmla="*/ 6711779 h 6852679"/>
              <a:gd name="connsiteX12430" fmla="*/ 9585116 w 12157697"/>
              <a:gd name="connsiteY12430" fmla="*/ 6682602 h 6852679"/>
              <a:gd name="connsiteX12431" fmla="*/ 9584493 w 12157697"/>
              <a:gd name="connsiteY12431" fmla="*/ 6681105 h 6852679"/>
              <a:gd name="connsiteX12432" fmla="*/ 9584493 w 12157697"/>
              <a:gd name="connsiteY12432" fmla="*/ 6384923 h 6852679"/>
              <a:gd name="connsiteX12433" fmla="*/ 9572855 w 12157697"/>
              <a:gd name="connsiteY12433" fmla="*/ 6384923 h 6852679"/>
              <a:gd name="connsiteX12434" fmla="*/ 9572855 w 12157697"/>
              <a:gd name="connsiteY12434" fmla="*/ 6357491 h 6852679"/>
              <a:gd name="connsiteX12435" fmla="*/ 9584493 w 12157697"/>
              <a:gd name="connsiteY12435" fmla="*/ 6357491 h 6852679"/>
              <a:gd name="connsiteX12436" fmla="*/ 9584493 w 12157697"/>
              <a:gd name="connsiteY12436" fmla="*/ 5923483 h 6852679"/>
              <a:gd name="connsiteX12437" fmla="*/ 9567160 w 12157697"/>
              <a:gd name="connsiteY12437" fmla="*/ 5906692 h 6852679"/>
              <a:gd name="connsiteX12438" fmla="*/ 9575266 w 12157697"/>
              <a:gd name="connsiteY12438" fmla="*/ 5898337 h 6852679"/>
              <a:gd name="connsiteX12439" fmla="*/ 9555065 w 12157697"/>
              <a:gd name="connsiteY12439" fmla="*/ 5878678 h 6852679"/>
              <a:gd name="connsiteX12440" fmla="*/ 9546961 w 12157697"/>
              <a:gd name="connsiteY12440" fmla="*/ 5887032 h 6852679"/>
              <a:gd name="connsiteX12441" fmla="*/ 9527301 w 12157697"/>
              <a:gd name="connsiteY12441" fmla="*/ 5867913 h 6852679"/>
              <a:gd name="connsiteX12442" fmla="*/ 9535406 w 12157697"/>
              <a:gd name="connsiteY12442" fmla="*/ 5859558 h 6852679"/>
              <a:gd name="connsiteX12443" fmla="*/ 9508930 w 12157697"/>
              <a:gd name="connsiteY12443" fmla="*/ 5833830 h 6852679"/>
              <a:gd name="connsiteX12444" fmla="*/ 9508930 w 12157697"/>
              <a:gd name="connsiteY12444" fmla="*/ 6202542 h 6852679"/>
              <a:gd name="connsiteX12445" fmla="*/ 9520567 w 12157697"/>
              <a:gd name="connsiteY12445" fmla="*/ 6202542 h 6852679"/>
              <a:gd name="connsiteX12446" fmla="*/ 9520567 w 12157697"/>
              <a:gd name="connsiteY12446" fmla="*/ 6229974 h 6852679"/>
              <a:gd name="connsiteX12447" fmla="*/ 9508930 w 12157697"/>
              <a:gd name="connsiteY12447" fmla="*/ 6229974 h 6852679"/>
              <a:gd name="connsiteX12448" fmla="*/ 9508930 w 12157697"/>
              <a:gd name="connsiteY12448" fmla="*/ 6512398 h 6852679"/>
              <a:gd name="connsiteX12449" fmla="*/ 9520567 w 12157697"/>
              <a:gd name="connsiteY12449" fmla="*/ 6512398 h 6852679"/>
              <a:gd name="connsiteX12450" fmla="*/ 9520567 w 12157697"/>
              <a:gd name="connsiteY12450" fmla="*/ 6539830 h 6852679"/>
              <a:gd name="connsiteX12451" fmla="*/ 9493136 w 12157697"/>
              <a:gd name="connsiteY12451" fmla="*/ 6539830 h 6852679"/>
              <a:gd name="connsiteX12452" fmla="*/ 9493136 w 12157697"/>
              <a:gd name="connsiteY12452" fmla="*/ 6512398 h 6852679"/>
              <a:gd name="connsiteX12453" fmla="*/ 9504774 w 12157697"/>
              <a:gd name="connsiteY12453" fmla="*/ 6512398 h 6852679"/>
              <a:gd name="connsiteX12454" fmla="*/ 9504774 w 12157697"/>
              <a:gd name="connsiteY12454" fmla="*/ 6229974 h 6852679"/>
              <a:gd name="connsiteX12455" fmla="*/ 9493136 w 12157697"/>
              <a:gd name="connsiteY12455" fmla="*/ 6229974 h 6852679"/>
              <a:gd name="connsiteX12456" fmla="*/ 9493136 w 12157697"/>
              <a:gd name="connsiteY12456" fmla="*/ 6202542 h 6852679"/>
              <a:gd name="connsiteX12457" fmla="*/ 9504774 w 12157697"/>
              <a:gd name="connsiteY12457" fmla="*/ 6202542 h 6852679"/>
              <a:gd name="connsiteX12458" fmla="*/ 9504774 w 12157697"/>
              <a:gd name="connsiteY12458" fmla="*/ 5829799 h 6852679"/>
              <a:gd name="connsiteX12459" fmla="*/ 9443218 w 12157697"/>
              <a:gd name="connsiteY12459" fmla="*/ 5769989 h 6852679"/>
              <a:gd name="connsiteX12460" fmla="*/ 9429169 w 12157697"/>
              <a:gd name="connsiteY12460" fmla="*/ 5756356 h 6852679"/>
              <a:gd name="connsiteX12461" fmla="*/ 9429169 w 12157697"/>
              <a:gd name="connsiteY12461" fmla="*/ 6280057 h 6852679"/>
              <a:gd name="connsiteX12462" fmla="*/ 9440807 w 12157697"/>
              <a:gd name="connsiteY12462" fmla="*/ 6280057 h 6852679"/>
              <a:gd name="connsiteX12463" fmla="*/ 9440807 w 12157697"/>
              <a:gd name="connsiteY12463" fmla="*/ 6304206 h 6852679"/>
              <a:gd name="connsiteX12464" fmla="*/ 9458596 w 12157697"/>
              <a:gd name="connsiteY12464" fmla="*/ 6321497 h 6852679"/>
              <a:gd name="connsiteX12465" fmla="*/ 9466701 w 12157697"/>
              <a:gd name="connsiteY12465" fmla="*/ 6313142 h 6852679"/>
              <a:gd name="connsiteX12466" fmla="*/ 9486402 w 12157697"/>
              <a:gd name="connsiteY12466" fmla="*/ 6332262 h 6852679"/>
              <a:gd name="connsiteX12467" fmla="*/ 9467284 w 12157697"/>
              <a:gd name="connsiteY12467" fmla="*/ 6351963 h 6852679"/>
              <a:gd name="connsiteX12468" fmla="*/ 9447582 w 12157697"/>
              <a:gd name="connsiteY12468" fmla="*/ 6332844 h 6852679"/>
              <a:gd name="connsiteX12469" fmla="*/ 9455687 w 12157697"/>
              <a:gd name="connsiteY12469" fmla="*/ 6324489 h 6852679"/>
              <a:gd name="connsiteX12470" fmla="*/ 9438231 w 12157697"/>
              <a:gd name="connsiteY12470" fmla="*/ 6307531 h 6852679"/>
              <a:gd name="connsiteX12471" fmla="*/ 9429169 w 12157697"/>
              <a:gd name="connsiteY12471" fmla="*/ 6307531 h 6852679"/>
              <a:gd name="connsiteX12472" fmla="*/ 9429169 w 12157697"/>
              <a:gd name="connsiteY12472" fmla="*/ 6757749 h 6852679"/>
              <a:gd name="connsiteX12473" fmla="*/ 9458596 w 12157697"/>
              <a:gd name="connsiteY12473" fmla="*/ 6786344 h 6852679"/>
              <a:gd name="connsiteX12474" fmla="*/ 9466701 w 12157697"/>
              <a:gd name="connsiteY12474" fmla="*/ 6777990 h 6852679"/>
              <a:gd name="connsiteX12475" fmla="*/ 9486402 w 12157697"/>
              <a:gd name="connsiteY12475" fmla="*/ 6797109 h 6852679"/>
              <a:gd name="connsiteX12476" fmla="*/ 9467284 w 12157697"/>
              <a:gd name="connsiteY12476" fmla="*/ 6816810 h 6852679"/>
              <a:gd name="connsiteX12477" fmla="*/ 9447582 w 12157697"/>
              <a:gd name="connsiteY12477" fmla="*/ 6797691 h 6852679"/>
              <a:gd name="connsiteX12478" fmla="*/ 9455687 w 12157697"/>
              <a:gd name="connsiteY12478" fmla="*/ 6789337 h 6852679"/>
              <a:gd name="connsiteX12479" fmla="*/ 9425595 w 12157697"/>
              <a:gd name="connsiteY12479" fmla="*/ 6760159 h 6852679"/>
              <a:gd name="connsiteX12480" fmla="*/ 9424971 w 12157697"/>
              <a:gd name="connsiteY12480" fmla="*/ 6758663 h 6852679"/>
              <a:gd name="connsiteX12481" fmla="*/ 9424971 w 12157697"/>
              <a:gd name="connsiteY12481" fmla="*/ 6307573 h 6852679"/>
              <a:gd name="connsiteX12482" fmla="*/ 9413334 w 12157697"/>
              <a:gd name="connsiteY12482" fmla="*/ 6307573 h 6852679"/>
              <a:gd name="connsiteX12483" fmla="*/ 9413334 w 12157697"/>
              <a:gd name="connsiteY12483" fmla="*/ 6280141 h 6852679"/>
              <a:gd name="connsiteX12484" fmla="*/ 9424971 w 12157697"/>
              <a:gd name="connsiteY12484" fmla="*/ 6280141 h 6852679"/>
              <a:gd name="connsiteX12485" fmla="*/ 9424971 w 12157697"/>
              <a:gd name="connsiteY12485" fmla="*/ 5752449 h 6852679"/>
              <a:gd name="connsiteX12486" fmla="*/ 9355726 w 12157697"/>
              <a:gd name="connsiteY12486" fmla="*/ 5685157 h 6852679"/>
              <a:gd name="connsiteX12487" fmla="*/ 9349409 w 12157697"/>
              <a:gd name="connsiteY12487" fmla="*/ 5691641 h 6852679"/>
              <a:gd name="connsiteX12488" fmla="*/ 9349409 w 12157697"/>
              <a:gd name="connsiteY12488" fmla="*/ 5905611 h 6852679"/>
              <a:gd name="connsiteX12489" fmla="*/ 9378794 w 12157697"/>
              <a:gd name="connsiteY12489" fmla="*/ 5934165 h 6852679"/>
              <a:gd name="connsiteX12490" fmla="*/ 9386899 w 12157697"/>
              <a:gd name="connsiteY12490" fmla="*/ 5925811 h 6852679"/>
              <a:gd name="connsiteX12491" fmla="*/ 9406559 w 12157697"/>
              <a:gd name="connsiteY12491" fmla="*/ 5944930 h 6852679"/>
              <a:gd name="connsiteX12492" fmla="*/ 9387439 w 12157697"/>
              <a:gd name="connsiteY12492" fmla="*/ 5964590 h 6852679"/>
              <a:gd name="connsiteX12493" fmla="*/ 9367779 w 12157697"/>
              <a:gd name="connsiteY12493" fmla="*/ 5945470 h 6852679"/>
              <a:gd name="connsiteX12494" fmla="*/ 9375885 w 12157697"/>
              <a:gd name="connsiteY12494" fmla="*/ 5937116 h 6852679"/>
              <a:gd name="connsiteX12495" fmla="*/ 9349409 w 12157697"/>
              <a:gd name="connsiteY12495" fmla="*/ 5911388 h 6852679"/>
              <a:gd name="connsiteX12496" fmla="*/ 9349409 w 12157697"/>
              <a:gd name="connsiteY12496" fmla="*/ 6280099 h 6852679"/>
              <a:gd name="connsiteX12497" fmla="*/ 9361047 w 12157697"/>
              <a:gd name="connsiteY12497" fmla="*/ 6280099 h 6852679"/>
              <a:gd name="connsiteX12498" fmla="*/ 9361047 w 12157697"/>
              <a:gd name="connsiteY12498" fmla="*/ 6307531 h 6852679"/>
              <a:gd name="connsiteX12499" fmla="*/ 9333614 w 12157697"/>
              <a:gd name="connsiteY12499" fmla="*/ 6307531 h 6852679"/>
              <a:gd name="connsiteX12500" fmla="*/ 9333614 w 12157697"/>
              <a:gd name="connsiteY12500" fmla="*/ 6280099 h 6852679"/>
              <a:gd name="connsiteX12501" fmla="*/ 9345252 w 12157697"/>
              <a:gd name="connsiteY12501" fmla="*/ 6280099 h 6852679"/>
              <a:gd name="connsiteX12502" fmla="*/ 9345252 w 12157697"/>
              <a:gd name="connsiteY12502" fmla="*/ 5691143 h 6852679"/>
              <a:gd name="connsiteX12503" fmla="*/ 9327921 w 12157697"/>
              <a:gd name="connsiteY12503" fmla="*/ 5674309 h 6852679"/>
              <a:gd name="connsiteX12504" fmla="*/ 9336025 w 12157697"/>
              <a:gd name="connsiteY12504" fmla="*/ 5665955 h 6852679"/>
              <a:gd name="connsiteX12505" fmla="*/ 9318942 w 12157697"/>
              <a:gd name="connsiteY12505" fmla="*/ 5649371 h 6852679"/>
              <a:gd name="connsiteX12506" fmla="*/ 9269648 w 12157697"/>
              <a:gd name="connsiteY12506" fmla="*/ 5601448 h 6852679"/>
              <a:gd name="connsiteX12507" fmla="*/ 9269648 w 12157697"/>
              <a:gd name="connsiteY12507" fmla="*/ 5660302 h 6852679"/>
              <a:gd name="connsiteX12508" fmla="*/ 9281286 w 12157697"/>
              <a:gd name="connsiteY12508" fmla="*/ 5660302 h 6852679"/>
              <a:gd name="connsiteX12509" fmla="*/ 9281286 w 12157697"/>
              <a:gd name="connsiteY12509" fmla="*/ 5687734 h 6852679"/>
              <a:gd name="connsiteX12510" fmla="*/ 9269648 w 12157697"/>
              <a:gd name="connsiteY12510" fmla="*/ 5687734 h 6852679"/>
              <a:gd name="connsiteX12511" fmla="*/ 9269648 w 12157697"/>
              <a:gd name="connsiteY12511" fmla="*/ 5828053 h 6852679"/>
              <a:gd name="connsiteX12512" fmla="*/ 9299075 w 12157697"/>
              <a:gd name="connsiteY12512" fmla="*/ 5856607 h 6852679"/>
              <a:gd name="connsiteX12513" fmla="*/ 9307180 w 12157697"/>
              <a:gd name="connsiteY12513" fmla="*/ 5848253 h 6852679"/>
              <a:gd name="connsiteX12514" fmla="*/ 9326881 w 12157697"/>
              <a:gd name="connsiteY12514" fmla="*/ 5867372 h 6852679"/>
              <a:gd name="connsiteX12515" fmla="*/ 9307762 w 12157697"/>
              <a:gd name="connsiteY12515" fmla="*/ 5887074 h 6852679"/>
              <a:gd name="connsiteX12516" fmla="*/ 9288061 w 12157697"/>
              <a:gd name="connsiteY12516" fmla="*/ 5867954 h 6852679"/>
              <a:gd name="connsiteX12517" fmla="*/ 9296165 w 12157697"/>
              <a:gd name="connsiteY12517" fmla="*/ 5859600 h 6852679"/>
              <a:gd name="connsiteX12518" fmla="*/ 9269607 w 12157697"/>
              <a:gd name="connsiteY12518" fmla="*/ 5833830 h 6852679"/>
              <a:gd name="connsiteX12519" fmla="*/ 9269607 w 12157697"/>
              <a:gd name="connsiteY12519" fmla="*/ 6602758 h 6852679"/>
              <a:gd name="connsiteX12520" fmla="*/ 9299034 w 12157697"/>
              <a:gd name="connsiteY12520" fmla="*/ 6631353 h 6852679"/>
              <a:gd name="connsiteX12521" fmla="*/ 9307139 w 12157697"/>
              <a:gd name="connsiteY12521" fmla="*/ 6622999 h 6852679"/>
              <a:gd name="connsiteX12522" fmla="*/ 9326840 w 12157697"/>
              <a:gd name="connsiteY12522" fmla="*/ 6642119 h 6852679"/>
              <a:gd name="connsiteX12523" fmla="*/ 9307720 w 12157697"/>
              <a:gd name="connsiteY12523" fmla="*/ 6661820 h 6852679"/>
              <a:gd name="connsiteX12524" fmla="*/ 9288019 w 12157697"/>
              <a:gd name="connsiteY12524" fmla="*/ 6642700 h 6852679"/>
              <a:gd name="connsiteX12525" fmla="*/ 9296124 w 12157697"/>
              <a:gd name="connsiteY12525" fmla="*/ 6634346 h 6852679"/>
              <a:gd name="connsiteX12526" fmla="*/ 9269565 w 12157697"/>
              <a:gd name="connsiteY12526" fmla="*/ 6608577 h 6852679"/>
              <a:gd name="connsiteX12527" fmla="*/ 9269565 w 12157697"/>
              <a:gd name="connsiteY12527" fmla="*/ 6744906 h 6852679"/>
              <a:gd name="connsiteX12528" fmla="*/ 9281203 w 12157697"/>
              <a:gd name="connsiteY12528" fmla="*/ 6744906 h 6852679"/>
              <a:gd name="connsiteX12529" fmla="*/ 9281203 w 12157697"/>
              <a:gd name="connsiteY12529" fmla="*/ 6772337 h 6852679"/>
              <a:gd name="connsiteX12530" fmla="*/ 9253771 w 12157697"/>
              <a:gd name="connsiteY12530" fmla="*/ 6772337 h 6852679"/>
              <a:gd name="connsiteX12531" fmla="*/ 9253771 w 12157697"/>
              <a:gd name="connsiteY12531" fmla="*/ 6744906 h 6852679"/>
              <a:gd name="connsiteX12532" fmla="*/ 9265409 w 12157697"/>
              <a:gd name="connsiteY12532" fmla="*/ 6744906 h 6852679"/>
              <a:gd name="connsiteX12533" fmla="*/ 9265409 w 12157697"/>
              <a:gd name="connsiteY12533" fmla="*/ 5687734 h 6852679"/>
              <a:gd name="connsiteX12534" fmla="*/ 9253771 w 12157697"/>
              <a:gd name="connsiteY12534" fmla="*/ 5687734 h 6852679"/>
              <a:gd name="connsiteX12535" fmla="*/ 9253771 w 12157697"/>
              <a:gd name="connsiteY12535" fmla="*/ 5660302 h 6852679"/>
              <a:gd name="connsiteX12536" fmla="*/ 9265409 w 12157697"/>
              <a:gd name="connsiteY12536" fmla="*/ 5660302 h 6852679"/>
              <a:gd name="connsiteX12537" fmla="*/ 9265409 w 12157697"/>
              <a:gd name="connsiteY12537" fmla="*/ 5597416 h 6852679"/>
              <a:gd name="connsiteX12538" fmla="*/ 9232656 w 12157697"/>
              <a:gd name="connsiteY12538" fmla="*/ 5565579 h 6852679"/>
              <a:gd name="connsiteX12539" fmla="*/ 9189888 w 12157697"/>
              <a:gd name="connsiteY12539" fmla="*/ 5524015 h 6852679"/>
              <a:gd name="connsiteX12540" fmla="*/ 9189888 w 12157697"/>
              <a:gd name="connsiteY12540" fmla="*/ 5673146 h 6852679"/>
              <a:gd name="connsiteX12541" fmla="*/ 9219273 w 12157697"/>
              <a:gd name="connsiteY12541" fmla="*/ 5701700 h 6852679"/>
              <a:gd name="connsiteX12542" fmla="*/ 9227377 w 12157697"/>
              <a:gd name="connsiteY12542" fmla="*/ 5693346 h 6852679"/>
              <a:gd name="connsiteX12543" fmla="*/ 9247038 w 12157697"/>
              <a:gd name="connsiteY12543" fmla="*/ 5712465 h 6852679"/>
              <a:gd name="connsiteX12544" fmla="*/ 9227918 w 12157697"/>
              <a:gd name="connsiteY12544" fmla="*/ 5732124 h 6852679"/>
              <a:gd name="connsiteX12545" fmla="*/ 9208259 w 12157697"/>
              <a:gd name="connsiteY12545" fmla="*/ 5713005 h 6852679"/>
              <a:gd name="connsiteX12546" fmla="*/ 9216363 w 12157697"/>
              <a:gd name="connsiteY12546" fmla="*/ 5704651 h 6852679"/>
              <a:gd name="connsiteX12547" fmla="*/ 9189888 w 12157697"/>
              <a:gd name="connsiteY12547" fmla="*/ 5678923 h 6852679"/>
              <a:gd name="connsiteX12548" fmla="*/ 9189888 w 12157697"/>
              <a:gd name="connsiteY12548" fmla="*/ 5737777 h 6852679"/>
              <a:gd name="connsiteX12549" fmla="*/ 9201525 w 12157697"/>
              <a:gd name="connsiteY12549" fmla="*/ 5737777 h 6852679"/>
              <a:gd name="connsiteX12550" fmla="*/ 9201525 w 12157697"/>
              <a:gd name="connsiteY12550" fmla="*/ 5765209 h 6852679"/>
              <a:gd name="connsiteX12551" fmla="*/ 9189888 w 12157697"/>
              <a:gd name="connsiteY12551" fmla="*/ 5765209 h 6852679"/>
              <a:gd name="connsiteX12552" fmla="*/ 9189888 w 12157697"/>
              <a:gd name="connsiteY12552" fmla="*/ 5815252 h 6852679"/>
              <a:gd name="connsiteX12553" fmla="*/ 9201525 w 12157697"/>
              <a:gd name="connsiteY12553" fmla="*/ 5815252 h 6852679"/>
              <a:gd name="connsiteX12554" fmla="*/ 9201525 w 12157697"/>
              <a:gd name="connsiteY12554" fmla="*/ 5842683 h 6852679"/>
              <a:gd name="connsiteX12555" fmla="*/ 9189888 w 12157697"/>
              <a:gd name="connsiteY12555" fmla="*/ 5842683 h 6852679"/>
              <a:gd name="connsiteX12556" fmla="*/ 9189888 w 12157697"/>
              <a:gd name="connsiteY12556" fmla="*/ 6125150 h 6852679"/>
              <a:gd name="connsiteX12557" fmla="*/ 9201525 w 12157697"/>
              <a:gd name="connsiteY12557" fmla="*/ 6125150 h 6852679"/>
              <a:gd name="connsiteX12558" fmla="*/ 9201525 w 12157697"/>
              <a:gd name="connsiteY12558" fmla="*/ 6149298 h 6852679"/>
              <a:gd name="connsiteX12559" fmla="*/ 9219273 w 12157697"/>
              <a:gd name="connsiteY12559" fmla="*/ 6166547 h 6852679"/>
              <a:gd name="connsiteX12560" fmla="*/ 9227377 w 12157697"/>
              <a:gd name="connsiteY12560" fmla="*/ 6158193 h 6852679"/>
              <a:gd name="connsiteX12561" fmla="*/ 9247038 w 12157697"/>
              <a:gd name="connsiteY12561" fmla="*/ 6177312 h 6852679"/>
              <a:gd name="connsiteX12562" fmla="*/ 9227918 w 12157697"/>
              <a:gd name="connsiteY12562" fmla="*/ 6196972 h 6852679"/>
              <a:gd name="connsiteX12563" fmla="*/ 9208259 w 12157697"/>
              <a:gd name="connsiteY12563" fmla="*/ 6177853 h 6852679"/>
              <a:gd name="connsiteX12564" fmla="*/ 9216363 w 12157697"/>
              <a:gd name="connsiteY12564" fmla="*/ 6169498 h 6852679"/>
              <a:gd name="connsiteX12565" fmla="*/ 9198948 w 12157697"/>
              <a:gd name="connsiteY12565" fmla="*/ 6152541 h 6852679"/>
              <a:gd name="connsiteX12566" fmla="*/ 9174094 w 12157697"/>
              <a:gd name="connsiteY12566" fmla="*/ 6152541 h 6852679"/>
              <a:gd name="connsiteX12567" fmla="*/ 9174094 w 12157697"/>
              <a:gd name="connsiteY12567" fmla="*/ 6125109 h 6852679"/>
              <a:gd name="connsiteX12568" fmla="*/ 9185732 w 12157697"/>
              <a:gd name="connsiteY12568" fmla="*/ 6125109 h 6852679"/>
              <a:gd name="connsiteX12569" fmla="*/ 9185732 w 12157697"/>
              <a:gd name="connsiteY12569" fmla="*/ 5842642 h 6852679"/>
              <a:gd name="connsiteX12570" fmla="*/ 9174094 w 12157697"/>
              <a:gd name="connsiteY12570" fmla="*/ 5842642 h 6852679"/>
              <a:gd name="connsiteX12571" fmla="*/ 9174094 w 12157697"/>
              <a:gd name="connsiteY12571" fmla="*/ 5815210 h 6852679"/>
              <a:gd name="connsiteX12572" fmla="*/ 9185732 w 12157697"/>
              <a:gd name="connsiteY12572" fmla="*/ 5815210 h 6852679"/>
              <a:gd name="connsiteX12573" fmla="*/ 9185732 w 12157697"/>
              <a:gd name="connsiteY12573" fmla="*/ 5765167 h 6852679"/>
              <a:gd name="connsiteX12574" fmla="*/ 9174094 w 12157697"/>
              <a:gd name="connsiteY12574" fmla="*/ 5765167 h 6852679"/>
              <a:gd name="connsiteX12575" fmla="*/ 9174094 w 12157697"/>
              <a:gd name="connsiteY12575" fmla="*/ 5737735 h 6852679"/>
              <a:gd name="connsiteX12576" fmla="*/ 9185732 w 12157697"/>
              <a:gd name="connsiteY12576" fmla="*/ 5737735 h 6852679"/>
              <a:gd name="connsiteX12577" fmla="*/ 9185732 w 12157697"/>
              <a:gd name="connsiteY12577" fmla="*/ 5519942 h 6852679"/>
              <a:gd name="connsiteX12578" fmla="*/ 9156346 w 12157697"/>
              <a:gd name="connsiteY12578" fmla="*/ 5491387 h 6852679"/>
              <a:gd name="connsiteX12579" fmla="*/ 9148283 w 12157697"/>
              <a:gd name="connsiteY12579" fmla="*/ 5499700 h 6852679"/>
              <a:gd name="connsiteX12580" fmla="*/ 9128582 w 12157697"/>
              <a:gd name="connsiteY12580" fmla="*/ 5480581 h 6852679"/>
              <a:gd name="connsiteX12581" fmla="*/ 9136686 w 12157697"/>
              <a:gd name="connsiteY12581" fmla="*/ 5472227 h 6852679"/>
              <a:gd name="connsiteX12582" fmla="*/ 9117816 w 12157697"/>
              <a:gd name="connsiteY12582" fmla="*/ 5453897 h 6852679"/>
              <a:gd name="connsiteX12583" fmla="*/ 9110168 w 12157697"/>
              <a:gd name="connsiteY12583" fmla="*/ 5446457 h 6852679"/>
              <a:gd name="connsiteX12584" fmla="*/ 9110168 w 12157697"/>
              <a:gd name="connsiteY12584" fmla="*/ 5595629 h 6852679"/>
              <a:gd name="connsiteX12585" fmla="*/ 9139595 w 12157697"/>
              <a:gd name="connsiteY12585" fmla="*/ 5624184 h 6852679"/>
              <a:gd name="connsiteX12586" fmla="*/ 9147700 w 12157697"/>
              <a:gd name="connsiteY12586" fmla="*/ 5615829 h 6852679"/>
              <a:gd name="connsiteX12587" fmla="*/ 9167401 w 12157697"/>
              <a:gd name="connsiteY12587" fmla="*/ 5634948 h 6852679"/>
              <a:gd name="connsiteX12588" fmla="*/ 9148283 w 12157697"/>
              <a:gd name="connsiteY12588" fmla="*/ 5654650 h 6852679"/>
              <a:gd name="connsiteX12589" fmla="*/ 9128582 w 12157697"/>
              <a:gd name="connsiteY12589" fmla="*/ 5635530 h 6852679"/>
              <a:gd name="connsiteX12590" fmla="*/ 9136686 w 12157697"/>
              <a:gd name="connsiteY12590" fmla="*/ 5627176 h 6852679"/>
              <a:gd name="connsiteX12591" fmla="*/ 9110127 w 12157697"/>
              <a:gd name="connsiteY12591" fmla="*/ 5601407 h 6852679"/>
              <a:gd name="connsiteX12592" fmla="*/ 9110127 w 12157697"/>
              <a:gd name="connsiteY12592" fmla="*/ 5905486 h 6852679"/>
              <a:gd name="connsiteX12593" fmla="*/ 9139554 w 12157697"/>
              <a:gd name="connsiteY12593" fmla="*/ 5934040 h 6852679"/>
              <a:gd name="connsiteX12594" fmla="*/ 9147659 w 12157697"/>
              <a:gd name="connsiteY12594" fmla="*/ 5925686 h 6852679"/>
              <a:gd name="connsiteX12595" fmla="*/ 9167360 w 12157697"/>
              <a:gd name="connsiteY12595" fmla="*/ 5944806 h 6852679"/>
              <a:gd name="connsiteX12596" fmla="*/ 9148241 w 12157697"/>
              <a:gd name="connsiteY12596" fmla="*/ 5964507 h 6852679"/>
              <a:gd name="connsiteX12597" fmla="*/ 9128540 w 12157697"/>
              <a:gd name="connsiteY12597" fmla="*/ 5945387 h 6852679"/>
              <a:gd name="connsiteX12598" fmla="*/ 9136645 w 12157697"/>
              <a:gd name="connsiteY12598" fmla="*/ 5937033 h 6852679"/>
              <a:gd name="connsiteX12599" fmla="*/ 9110085 w 12157697"/>
              <a:gd name="connsiteY12599" fmla="*/ 5911263 h 6852679"/>
              <a:gd name="connsiteX12600" fmla="*/ 9110085 w 12157697"/>
              <a:gd name="connsiteY12600" fmla="*/ 6279975 h 6852679"/>
              <a:gd name="connsiteX12601" fmla="*/ 9121723 w 12157697"/>
              <a:gd name="connsiteY12601" fmla="*/ 6279975 h 6852679"/>
              <a:gd name="connsiteX12602" fmla="*/ 9121723 w 12157697"/>
              <a:gd name="connsiteY12602" fmla="*/ 6307407 h 6852679"/>
              <a:gd name="connsiteX12603" fmla="*/ 9110085 w 12157697"/>
              <a:gd name="connsiteY12603" fmla="*/ 6307407 h 6852679"/>
              <a:gd name="connsiteX12604" fmla="*/ 9110085 w 12157697"/>
              <a:gd name="connsiteY12604" fmla="*/ 6525200 h 6852679"/>
              <a:gd name="connsiteX12605" fmla="*/ 9139512 w 12157697"/>
              <a:gd name="connsiteY12605" fmla="*/ 6553796 h 6852679"/>
              <a:gd name="connsiteX12606" fmla="*/ 9147617 w 12157697"/>
              <a:gd name="connsiteY12606" fmla="*/ 6545442 h 6852679"/>
              <a:gd name="connsiteX12607" fmla="*/ 9167318 w 12157697"/>
              <a:gd name="connsiteY12607" fmla="*/ 6564561 h 6852679"/>
              <a:gd name="connsiteX12608" fmla="*/ 9148199 w 12157697"/>
              <a:gd name="connsiteY12608" fmla="*/ 6584262 h 6852679"/>
              <a:gd name="connsiteX12609" fmla="*/ 9128498 w 12157697"/>
              <a:gd name="connsiteY12609" fmla="*/ 6565143 h 6852679"/>
              <a:gd name="connsiteX12610" fmla="*/ 9136603 w 12157697"/>
              <a:gd name="connsiteY12610" fmla="*/ 6556788 h 6852679"/>
              <a:gd name="connsiteX12611" fmla="*/ 9106511 w 12157697"/>
              <a:gd name="connsiteY12611" fmla="*/ 6527611 h 6852679"/>
              <a:gd name="connsiteX12612" fmla="*/ 9105887 w 12157697"/>
              <a:gd name="connsiteY12612" fmla="*/ 6526114 h 6852679"/>
              <a:gd name="connsiteX12613" fmla="*/ 9105887 w 12157697"/>
              <a:gd name="connsiteY12613" fmla="*/ 6307407 h 6852679"/>
              <a:gd name="connsiteX12614" fmla="*/ 9094250 w 12157697"/>
              <a:gd name="connsiteY12614" fmla="*/ 6307407 h 6852679"/>
              <a:gd name="connsiteX12615" fmla="*/ 9094250 w 12157697"/>
              <a:gd name="connsiteY12615" fmla="*/ 6279975 h 6852679"/>
              <a:gd name="connsiteX12616" fmla="*/ 9105887 w 12157697"/>
              <a:gd name="connsiteY12616" fmla="*/ 6279975 h 6852679"/>
              <a:gd name="connsiteX12617" fmla="*/ 9105887 w 12157697"/>
              <a:gd name="connsiteY12617" fmla="*/ 5442384 h 6852679"/>
              <a:gd name="connsiteX12618" fmla="*/ 9030366 w 12157697"/>
              <a:gd name="connsiteY12618" fmla="*/ 5368941 h 6852679"/>
              <a:gd name="connsiteX12619" fmla="*/ 9030366 w 12157697"/>
              <a:gd name="connsiteY12619" fmla="*/ 5582703 h 6852679"/>
              <a:gd name="connsiteX12620" fmla="*/ 9042004 w 12157697"/>
              <a:gd name="connsiteY12620" fmla="*/ 5582703 h 6852679"/>
              <a:gd name="connsiteX12621" fmla="*/ 9042004 w 12157697"/>
              <a:gd name="connsiteY12621" fmla="*/ 5610135 h 6852679"/>
              <a:gd name="connsiteX12622" fmla="*/ 9030366 w 12157697"/>
              <a:gd name="connsiteY12622" fmla="*/ 5610135 h 6852679"/>
              <a:gd name="connsiteX12623" fmla="*/ 9030366 w 12157697"/>
              <a:gd name="connsiteY12623" fmla="*/ 5673021 h 6852679"/>
              <a:gd name="connsiteX12624" fmla="*/ 9059752 w 12157697"/>
              <a:gd name="connsiteY12624" fmla="*/ 5701575 h 6852679"/>
              <a:gd name="connsiteX12625" fmla="*/ 9067857 w 12157697"/>
              <a:gd name="connsiteY12625" fmla="*/ 5693221 h 6852679"/>
              <a:gd name="connsiteX12626" fmla="*/ 9087516 w 12157697"/>
              <a:gd name="connsiteY12626" fmla="*/ 5712340 h 6852679"/>
              <a:gd name="connsiteX12627" fmla="*/ 9068396 w 12157697"/>
              <a:gd name="connsiteY12627" fmla="*/ 5731999 h 6852679"/>
              <a:gd name="connsiteX12628" fmla="*/ 9048737 w 12157697"/>
              <a:gd name="connsiteY12628" fmla="*/ 5712880 h 6852679"/>
              <a:gd name="connsiteX12629" fmla="*/ 9056843 w 12157697"/>
              <a:gd name="connsiteY12629" fmla="*/ 5704526 h 6852679"/>
              <a:gd name="connsiteX12630" fmla="*/ 9030366 w 12157697"/>
              <a:gd name="connsiteY12630" fmla="*/ 5678798 h 6852679"/>
              <a:gd name="connsiteX12631" fmla="*/ 9030366 w 12157697"/>
              <a:gd name="connsiteY12631" fmla="*/ 5827929 h 6852679"/>
              <a:gd name="connsiteX12632" fmla="*/ 9059752 w 12157697"/>
              <a:gd name="connsiteY12632" fmla="*/ 5856483 h 6852679"/>
              <a:gd name="connsiteX12633" fmla="*/ 9067857 w 12157697"/>
              <a:gd name="connsiteY12633" fmla="*/ 5848128 h 6852679"/>
              <a:gd name="connsiteX12634" fmla="*/ 9087516 w 12157697"/>
              <a:gd name="connsiteY12634" fmla="*/ 5867248 h 6852679"/>
              <a:gd name="connsiteX12635" fmla="*/ 9068396 w 12157697"/>
              <a:gd name="connsiteY12635" fmla="*/ 5886907 h 6852679"/>
              <a:gd name="connsiteX12636" fmla="*/ 9048737 w 12157697"/>
              <a:gd name="connsiteY12636" fmla="*/ 5867788 h 6852679"/>
              <a:gd name="connsiteX12637" fmla="*/ 9056843 w 12157697"/>
              <a:gd name="connsiteY12637" fmla="*/ 5859434 h 6852679"/>
              <a:gd name="connsiteX12638" fmla="*/ 9030366 w 12157697"/>
              <a:gd name="connsiteY12638" fmla="*/ 5833706 h 6852679"/>
              <a:gd name="connsiteX12639" fmla="*/ 9030366 w 12157697"/>
              <a:gd name="connsiteY12639" fmla="*/ 6357366 h 6852679"/>
              <a:gd name="connsiteX12640" fmla="*/ 9042004 w 12157697"/>
              <a:gd name="connsiteY12640" fmla="*/ 6357366 h 6852679"/>
              <a:gd name="connsiteX12641" fmla="*/ 9042004 w 12157697"/>
              <a:gd name="connsiteY12641" fmla="*/ 6384798 h 6852679"/>
              <a:gd name="connsiteX12642" fmla="*/ 9014572 w 12157697"/>
              <a:gd name="connsiteY12642" fmla="*/ 6384798 h 6852679"/>
              <a:gd name="connsiteX12643" fmla="*/ 9014572 w 12157697"/>
              <a:gd name="connsiteY12643" fmla="*/ 6357366 h 6852679"/>
              <a:gd name="connsiteX12644" fmla="*/ 9026210 w 12157697"/>
              <a:gd name="connsiteY12644" fmla="*/ 6357366 h 6852679"/>
              <a:gd name="connsiteX12645" fmla="*/ 9026210 w 12157697"/>
              <a:gd name="connsiteY12645" fmla="*/ 6143563 h 6852679"/>
              <a:gd name="connsiteX12646" fmla="*/ 8999651 w 12157697"/>
              <a:gd name="connsiteY12646" fmla="*/ 6169332 h 6852679"/>
              <a:gd name="connsiteX12647" fmla="*/ 9007756 w 12157697"/>
              <a:gd name="connsiteY12647" fmla="*/ 6177686 h 6852679"/>
              <a:gd name="connsiteX12648" fmla="*/ 8988055 w 12157697"/>
              <a:gd name="connsiteY12648" fmla="*/ 6196806 h 6852679"/>
              <a:gd name="connsiteX12649" fmla="*/ 8968935 w 12157697"/>
              <a:gd name="connsiteY12649" fmla="*/ 6177105 h 6852679"/>
              <a:gd name="connsiteX12650" fmla="*/ 8988636 w 12157697"/>
              <a:gd name="connsiteY12650" fmla="*/ 6157985 h 6852679"/>
              <a:gd name="connsiteX12651" fmla="*/ 8996741 w 12157697"/>
              <a:gd name="connsiteY12651" fmla="*/ 6166339 h 6852679"/>
              <a:gd name="connsiteX12652" fmla="*/ 9026168 w 12157697"/>
              <a:gd name="connsiteY12652" fmla="*/ 6137744 h 6852679"/>
              <a:gd name="connsiteX12653" fmla="*/ 9026168 w 12157697"/>
              <a:gd name="connsiteY12653" fmla="*/ 5833664 h 6852679"/>
              <a:gd name="connsiteX12654" fmla="*/ 8999609 w 12157697"/>
              <a:gd name="connsiteY12654" fmla="*/ 5859434 h 6852679"/>
              <a:gd name="connsiteX12655" fmla="*/ 9007714 w 12157697"/>
              <a:gd name="connsiteY12655" fmla="*/ 5867788 h 6852679"/>
              <a:gd name="connsiteX12656" fmla="*/ 8988013 w 12157697"/>
              <a:gd name="connsiteY12656" fmla="*/ 5886907 h 6852679"/>
              <a:gd name="connsiteX12657" fmla="*/ 8968893 w 12157697"/>
              <a:gd name="connsiteY12657" fmla="*/ 5867206 h 6852679"/>
              <a:gd name="connsiteX12658" fmla="*/ 8988594 w 12157697"/>
              <a:gd name="connsiteY12658" fmla="*/ 5848087 h 6852679"/>
              <a:gd name="connsiteX12659" fmla="*/ 8996699 w 12157697"/>
              <a:gd name="connsiteY12659" fmla="*/ 5856441 h 6852679"/>
              <a:gd name="connsiteX12660" fmla="*/ 9026127 w 12157697"/>
              <a:gd name="connsiteY12660" fmla="*/ 5827887 h 6852679"/>
              <a:gd name="connsiteX12661" fmla="*/ 9026127 w 12157697"/>
              <a:gd name="connsiteY12661" fmla="*/ 5610093 h 6852679"/>
              <a:gd name="connsiteX12662" fmla="*/ 9014489 w 12157697"/>
              <a:gd name="connsiteY12662" fmla="*/ 5610093 h 6852679"/>
              <a:gd name="connsiteX12663" fmla="*/ 9014489 w 12157697"/>
              <a:gd name="connsiteY12663" fmla="*/ 5582662 h 6852679"/>
              <a:gd name="connsiteX12664" fmla="*/ 9026127 w 12157697"/>
              <a:gd name="connsiteY12664" fmla="*/ 5582662 h 6852679"/>
              <a:gd name="connsiteX12665" fmla="*/ 9026127 w 12157697"/>
              <a:gd name="connsiteY12665" fmla="*/ 5291383 h 6852679"/>
              <a:gd name="connsiteX12666" fmla="*/ 8950523 w 12157697"/>
              <a:gd name="connsiteY12666" fmla="*/ 5364826 h 6852679"/>
              <a:gd name="connsiteX12667" fmla="*/ 8950523 w 12157697"/>
              <a:gd name="connsiteY12667" fmla="*/ 6124942 h 6852679"/>
              <a:gd name="connsiteX12668" fmla="*/ 8962161 w 12157697"/>
              <a:gd name="connsiteY12668" fmla="*/ 6124942 h 6852679"/>
              <a:gd name="connsiteX12669" fmla="*/ 8962161 w 12157697"/>
              <a:gd name="connsiteY12669" fmla="*/ 6152374 h 6852679"/>
              <a:gd name="connsiteX12670" fmla="*/ 8950523 w 12157697"/>
              <a:gd name="connsiteY12670" fmla="*/ 6152374 h 6852679"/>
              <a:gd name="connsiteX12671" fmla="*/ 8950523 w 12157697"/>
              <a:gd name="connsiteY12671" fmla="*/ 6667223 h 6852679"/>
              <a:gd name="connsiteX12672" fmla="*/ 8962161 w 12157697"/>
              <a:gd name="connsiteY12672" fmla="*/ 6667223 h 6852679"/>
              <a:gd name="connsiteX12673" fmla="*/ 8962161 w 12157697"/>
              <a:gd name="connsiteY12673" fmla="*/ 6694655 h 6852679"/>
              <a:gd name="connsiteX12674" fmla="*/ 8934728 w 12157697"/>
              <a:gd name="connsiteY12674" fmla="*/ 6694655 h 6852679"/>
              <a:gd name="connsiteX12675" fmla="*/ 8934728 w 12157697"/>
              <a:gd name="connsiteY12675" fmla="*/ 6667223 h 6852679"/>
              <a:gd name="connsiteX12676" fmla="*/ 8946366 w 12157697"/>
              <a:gd name="connsiteY12676" fmla="*/ 6667223 h 6852679"/>
              <a:gd name="connsiteX12677" fmla="*/ 8946366 w 12157697"/>
              <a:gd name="connsiteY12677" fmla="*/ 6152374 h 6852679"/>
              <a:gd name="connsiteX12678" fmla="*/ 8934728 w 12157697"/>
              <a:gd name="connsiteY12678" fmla="*/ 6152374 h 6852679"/>
              <a:gd name="connsiteX12679" fmla="*/ 8934728 w 12157697"/>
              <a:gd name="connsiteY12679" fmla="*/ 6124942 h 6852679"/>
              <a:gd name="connsiteX12680" fmla="*/ 8946366 w 12157697"/>
              <a:gd name="connsiteY12680" fmla="*/ 6124942 h 6852679"/>
              <a:gd name="connsiteX12681" fmla="*/ 8946366 w 12157697"/>
              <a:gd name="connsiteY12681" fmla="*/ 5368858 h 6852679"/>
              <a:gd name="connsiteX12682" fmla="*/ 8925792 w 12157697"/>
              <a:gd name="connsiteY12682" fmla="*/ 5388850 h 6852679"/>
              <a:gd name="connsiteX12683" fmla="*/ 8919848 w 12157697"/>
              <a:gd name="connsiteY12683" fmla="*/ 5394628 h 6852679"/>
              <a:gd name="connsiteX12684" fmla="*/ 8927954 w 12157697"/>
              <a:gd name="connsiteY12684" fmla="*/ 5402982 h 6852679"/>
              <a:gd name="connsiteX12685" fmla="*/ 8908294 w 12157697"/>
              <a:gd name="connsiteY12685" fmla="*/ 5422101 h 6852679"/>
              <a:gd name="connsiteX12686" fmla="*/ 8900189 w 12157697"/>
              <a:gd name="connsiteY12686" fmla="*/ 5413747 h 6852679"/>
              <a:gd name="connsiteX12687" fmla="*/ 8870804 w 12157697"/>
              <a:gd name="connsiteY12687" fmla="*/ 5442301 h 6852679"/>
              <a:gd name="connsiteX12688" fmla="*/ 8870804 w 12157697"/>
              <a:gd name="connsiteY12688" fmla="*/ 6279892 h 6852679"/>
              <a:gd name="connsiteX12689" fmla="*/ 8882441 w 12157697"/>
              <a:gd name="connsiteY12689" fmla="*/ 6279892 h 6852679"/>
              <a:gd name="connsiteX12690" fmla="*/ 8882441 w 12157697"/>
              <a:gd name="connsiteY12690" fmla="*/ 6307323 h 6852679"/>
              <a:gd name="connsiteX12691" fmla="*/ 8870804 w 12157697"/>
              <a:gd name="connsiteY12691" fmla="*/ 6307323 h 6852679"/>
              <a:gd name="connsiteX12692" fmla="*/ 8870804 w 12157697"/>
              <a:gd name="connsiteY12692" fmla="*/ 6667223 h 6852679"/>
              <a:gd name="connsiteX12693" fmla="*/ 8882441 w 12157697"/>
              <a:gd name="connsiteY12693" fmla="*/ 6667223 h 6852679"/>
              <a:gd name="connsiteX12694" fmla="*/ 8882441 w 12157697"/>
              <a:gd name="connsiteY12694" fmla="*/ 6694655 h 6852679"/>
              <a:gd name="connsiteX12695" fmla="*/ 8855009 w 12157697"/>
              <a:gd name="connsiteY12695" fmla="*/ 6694655 h 6852679"/>
              <a:gd name="connsiteX12696" fmla="*/ 8855009 w 12157697"/>
              <a:gd name="connsiteY12696" fmla="*/ 6667223 h 6852679"/>
              <a:gd name="connsiteX12697" fmla="*/ 8866647 w 12157697"/>
              <a:gd name="connsiteY12697" fmla="*/ 6667223 h 6852679"/>
              <a:gd name="connsiteX12698" fmla="*/ 8866647 w 12157697"/>
              <a:gd name="connsiteY12698" fmla="*/ 6307323 h 6852679"/>
              <a:gd name="connsiteX12699" fmla="*/ 8855009 w 12157697"/>
              <a:gd name="connsiteY12699" fmla="*/ 6307323 h 6852679"/>
              <a:gd name="connsiteX12700" fmla="*/ 8855009 w 12157697"/>
              <a:gd name="connsiteY12700" fmla="*/ 6279892 h 6852679"/>
              <a:gd name="connsiteX12701" fmla="*/ 8866647 w 12157697"/>
              <a:gd name="connsiteY12701" fmla="*/ 6279892 h 6852679"/>
              <a:gd name="connsiteX12702" fmla="*/ 8866647 w 12157697"/>
              <a:gd name="connsiteY12702" fmla="*/ 6221037 h 6852679"/>
              <a:gd name="connsiteX12703" fmla="*/ 8840088 w 12157697"/>
              <a:gd name="connsiteY12703" fmla="*/ 6246807 h 6852679"/>
              <a:gd name="connsiteX12704" fmla="*/ 8848192 w 12157697"/>
              <a:gd name="connsiteY12704" fmla="*/ 6255161 h 6852679"/>
              <a:gd name="connsiteX12705" fmla="*/ 8828491 w 12157697"/>
              <a:gd name="connsiteY12705" fmla="*/ 6274281 h 6852679"/>
              <a:gd name="connsiteX12706" fmla="*/ 8809373 w 12157697"/>
              <a:gd name="connsiteY12706" fmla="*/ 6254579 h 6852679"/>
              <a:gd name="connsiteX12707" fmla="*/ 8829074 w 12157697"/>
              <a:gd name="connsiteY12707" fmla="*/ 6235460 h 6852679"/>
              <a:gd name="connsiteX12708" fmla="*/ 8837178 w 12157697"/>
              <a:gd name="connsiteY12708" fmla="*/ 6243814 h 6852679"/>
              <a:gd name="connsiteX12709" fmla="*/ 8866606 w 12157697"/>
              <a:gd name="connsiteY12709" fmla="*/ 6215218 h 6852679"/>
              <a:gd name="connsiteX12710" fmla="*/ 8866606 w 12157697"/>
              <a:gd name="connsiteY12710" fmla="*/ 5446291 h 6852679"/>
              <a:gd name="connsiteX12711" fmla="*/ 8822631 w 12157697"/>
              <a:gd name="connsiteY12711" fmla="*/ 5489019 h 6852679"/>
              <a:gd name="connsiteX12712" fmla="*/ 8791001 w 12157697"/>
              <a:gd name="connsiteY12712" fmla="*/ 5519776 h 6852679"/>
              <a:gd name="connsiteX12713" fmla="*/ 8791001 w 12157697"/>
              <a:gd name="connsiteY12713" fmla="*/ 6512273 h 6852679"/>
              <a:gd name="connsiteX12714" fmla="*/ 8802639 w 12157697"/>
              <a:gd name="connsiteY12714" fmla="*/ 6512273 h 6852679"/>
              <a:gd name="connsiteX12715" fmla="*/ 8802639 w 12157697"/>
              <a:gd name="connsiteY12715" fmla="*/ 6539706 h 6852679"/>
              <a:gd name="connsiteX12716" fmla="*/ 8775207 w 12157697"/>
              <a:gd name="connsiteY12716" fmla="*/ 6539706 h 6852679"/>
              <a:gd name="connsiteX12717" fmla="*/ 8775207 w 12157697"/>
              <a:gd name="connsiteY12717" fmla="*/ 6512273 h 6852679"/>
              <a:gd name="connsiteX12718" fmla="*/ 8786844 w 12157697"/>
              <a:gd name="connsiteY12718" fmla="*/ 6512273 h 6852679"/>
              <a:gd name="connsiteX12719" fmla="*/ 8786844 w 12157697"/>
              <a:gd name="connsiteY12719" fmla="*/ 5523807 h 6852679"/>
              <a:gd name="connsiteX12720" fmla="*/ 8711282 w 12157697"/>
              <a:gd name="connsiteY12720" fmla="*/ 5597250 h 6852679"/>
              <a:gd name="connsiteX12721" fmla="*/ 8711282 w 12157697"/>
              <a:gd name="connsiteY12721" fmla="*/ 5892518 h 6852679"/>
              <a:gd name="connsiteX12722" fmla="*/ 8722920 w 12157697"/>
              <a:gd name="connsiteY12722" fmla="*/ 5892518 h 6852679"/>
              <a:gd name="connsiteX12723" fmla="*/ 8722920 w 12157697"/>
              <a:gd name="connsiteY12723" fmla="*/ 5919951 h 6852679"/>
              <a:gd name="connsiteX12724" fmla="*/ 8695488 w 12157697"/>
              <a:gd name="connsiteY12724" fmla="*/ 5919951 h 6852679"/>
              <a:gd name="connsiteX12725" fmla="*/ 8695488 w 12157697"/>
              <a:gd name="connsiteY12725" fmla="*/ 5892518 h 6852679"/>
              <a:gd name="connsiteX12726" fmla="*/ 8707126 w 12157697"/>
              <a:gd name="connsiteY12726" fmla="*/ 5892518 h 6852679"/>
              <a:gd name="connsiteX12727" fmla="*/ 8707126 w 12157697"/>
              <a:gd name="connsiteY12727" fmla="*/ 5601240 h 6852679"/>
              <a:gd name="connsiteX12728" fmla="*/ 8674872 w 12157697"/>
              <a:gd name="connsiteY12728" fmla="*/ 5632580 h 6852679"/>
              <a:gd name="connsiteX12729" fmla="*/ 8661614 w 12157697"/>
              <a:gd name="connsiteY12729" fmla="*/ 5645464 h 6852679"/>
              <a:gd name="connsiteX12730" fmla="*/ 8631522 w 12157697"/>
              <a:gd name="connsiteY12730" fmla="*/ 5674684 h 6852679"/>
              <a:gd name="connsiteX12731" fmla="*/ 8631522 w 12157697"/>
              <a:gd name="connsiteY12731" fmla="*/ 6357325 h 6852679"/>
              <a:gd name="connsiteX12732" fmla="*/ 8643160 w 12157697"/>
              <a:gd name="connsiteY12732" fmla="*/ 6357325 h 6852679"/>
              <a:gd name="connsiteX12733" fmla="*/ 8643160 w 12157697"/>
              <a:gd name="connsiteY12733" fmla="*/ 6384757 h 6852679"/>
              <a:gd name="connsiteX12734" fmla="*/ 8631522 w 12157697"/>
              <a:gd name="connsiteY12734" fmla="*/ 6384757 h 6852679"/>
              <a:gd name="connsiteX12735" fmla="*/ 8631522 w 12157697"/>
              <a:gd name="connsiteY12735" fmla="*/ 6589748 h 6852679"/>
              <a:gd name="connsiteX12736" fmla="*/ 8643160 w 12157697"/>
              <a:gd name="connsiteY12736" fmla="*/ 6589748 h 6852679"/>
              <a:gd name="connsiteX12737" fmla="*/ 8643160 w 12157697"/>
              <a:gd name="connsiteY12737" fmla="*/ 6617181 h 6852679"/>
              <a:gd name="connsiteX12738" fmla="*/ 8615727 w 12157697"/>
              <a:gd name="connsiteY12738" fmla="*/ 6617181 h 6852679"/>
              <a:gd name="connsiteX12739" fmla="*/ 8615727 w 12157697"/>
              <a:gd name="connsiteY12739" fmla="*/ 6589748 h 6852679"/>
              <a:gd name="connsiteX12740" fmla="*/ 8627365 w 12157697"/>
              <a:gd name="connsiteY12740" fmla="*/ 6589748 h 6852679"/>
              <a:gd name="connsiteX12741" fmla="*/ 8627365 w 12157697"/>
              <a:gd name="connsiteY12741" fmla="*/ 6384757 h 6852679"/>
              <a:gd name="connsiteX12742" fmla="*/ 8615727 w 12157697"/>
              <a:gd name="connsiteY12742" fmla="*/ 6384757 h 6852679"/>
              <a:gd name="connsiteX12743" fmla="*/ 8615727 w 12157697"/>
              <a:gd name="connsiteY12743" fmla="*/ 6357325 h 6852679"/>
              <a:gd name="connsiteX12744" fmla="*/ 8627365 w 12157697"/>
              <a:gd name="connsiteY12744" fmla="*/ 6357325 h 6852679"/>
              <a:gd name="connsiteX12745" fmla="*/ 8627365 w 12157697"/>
              <a:gd name="connsiteY12745" fmla="*/ 5678715 h 6852679"/>
              <a:gd name="connsiteX12746" fmla="*/ 8551803 w 12157697"/>
              <a:gd name="connsiteY12746" fmla="*/ 5752158 h 6852679"/>
              <a:gd name="connsiteX12747" fmla="*/ 8551803 w 12157697"/>
              <a:gd name="connsiteY12747" fmla="*/ 6744698 h 6852679"/>
              <a:gd name="connsiteX12748" fmla="*/ 8563440 w 12157697"/>
              <a:gd name="connsiteY12748" fmla="*/ 6744698 h 6852679"/>
              <a:gd name="connsiteX12749" fmla="*/ 8563440 w 12157697"/>
              <a:gd name="connsiteY12749" fmla="*/ 6772129 h 6852679"/>
              <a:gd name="connsiteX12750" fmla="*/ 8551803 w 12157697"/>
              <a:gd name="connsiteY12750" fmla="*/ 6772129 h 6852679"/>
              <a:gd name="connsiteX12751" fmla="*/ 8551803 w 12157697"/>
              <a:gd name="connsiteY12751" fmla="*/ 6822172 h 6852679"/>
              <a:gd name="connsiteX12752" fmla="*/ 8563440 w 12157697"/>
              <a:gd name="connsiteY12752" fmla="*/ 6822172 h 6852679"/>
              <a:gd name="connsiteX12753" fmla="*/ 8563440 w 12157697"/>
              <a:gd name="connsiteY12753" fmla="*/ 6849604 h 6852679"/>
              <a:gd name="connsiteX12754" fmla="*/ 8536008 w 12157697"/>
              <a:gd name="connsiteY12754" fmla="*/ 6849604 h 6852679"/>
              <a:gd name="connsiteX12755" fmla="*/ 8536008 w 12157697"/>
              <a:gd name="connsiteY12755" fmla="*/ 6822172 h 6852679"/>
              <a:gd name="connsiteX12756" fmla="*/ 8547646 w 12157697"/>
              <a:gd name="connsiteY12756" fmla="*/ 6822172 h 6852679"/>
              <a:gd name="connsiteX12757" fmla="*/ 8547646 w 12157697"/>
              <a:gd name="connsiteY12757" fmla="*/ 6772129 h 6852679"/>
              <a:gd name="connsiteX12758" fmla="*/ 8536008 w 12157697"/>
              <a:gd name="connsiteY12758" fmla="*/ 6772129 h 6852679"/>
              <a:gd name="connsiteX12759" fmla="*/ 8536008 w 12157697"/>
              <a:gd name="connsiteY12759" fmla="*/ 6744698 h 6852679"/>
              <a:gd name="connsiteX12760" fmla="*/ 8547646 w 12157697"/>
              <a:gd name="connsiteY12760" fmla="*/ 6744698 h 6852679"/>
              <a:gd name="connsiteX12761" fmla="*/ 8547646 w 12157697"/>
              <a:gd name="connsiteY12761" fmla="*/ 5756190 h 6852679"/>
              <a:gd name="connsiteX12762" fmla="*/ 8479606 w 12157697"/>
              <a:gd name="connsiteY12762" fmla="*/ 5822276 h 6852679"/>
              <a:gd name="connsiteX12763" fmla="*/ 8472042 w 12157697"/>
              <a:gd name="connsiteY12763" fmla="*/ 5829632 h 6852679"/>
              <a:gd name="connsiteX12764" fmla="*/ 8472042 w 12157697"/>
              <a:gd name="connsiteY12764" fmla="*/ 6047426 h 6852679"/>
              <a:gd name="connsiteX12765" fmla="*/ 8483679 w 12157697"/>
              <a:gd name="connsiteY12765" fmla="*/ 6047426 h 6852679"/>
              <a:gd name="connsiteX12766" fmla="*/ 8483679 w 12157697"/>
              <a:gd name="connsiteY12766" fmla="*/ 6074858 h 6852679"/>
              <a:gd name="connsiteX12767" fmla="*/ 8472042 w 12157697"/>
              <a:gd name="connsiteY12767" fmla="*/ 6074858 h 6852679"/>
              <a:gd name="connsiteX12768" fmla="*/ 8472042 w 12157697"/>
              <a:gd name="connsiteY12768" fmla="*/ 6357325 h 6852679"/>
              <a:gd name="connsiteX12769" fmla="*/ 8483679 w 12157697"/>
              <a:gd name="connsiteY12769" fmla="*/ 6357325 h 6852679"/>
              <a:gd name="connsiteX12770" fmla="*/ 8483679 w 12157697"/>
              <a:gd name="connsiteY12770" fmla="*/ 6384757 h 6852679"/>
              <a:gd name="connsiteX12771" fmla="*/ 8456248 w 12157697"/>
              <a:gd name="connsiteY12771" fmla="*/ 6384757 h 6852679"/>
              <a:gd name="connsiteX12772" fmla="*/ 8456248 w 12157697"/>
              <a:gd name="connsiteY12772" fmla="*/ 6357325 h 6852679"/>
              <a:gd name="connsiteX12773" fmla="*/ 8467886 w 12157697"/>
              <a:gd name="connsiteY12773" fmla="*/ 6357325 h 6852679"/>
              <a:gd name="connsiteX12774" fmla="*/ 8467886 w 12157697"/>
              <a:gd name="connsiteY12774" fmla="*/ 6074858 h 6852679"/>
              <a:gd name="connsiteX12775" fmla="*/ 8456248 w 12157697"/>
              <a:gd name="connsiteY12775" fmla="*/ 6074858 h 6852679"/>
              <a:gd name="connsiteX12776" fmla="*/ 8456248 w 12157697"/>
              <a:gd name="connsiteY12776" fmla="*/ 6047426 h 6852679"/>
              <a:gd name="connsiteX12777" fmla="*/ 8467886 w 12157697"/>
              <a:gd name="connsiteY12777" fmla="*/ 6047426 h 6852679"/>
              <a:gd name="connsiteX12778" fmla="*/ 8467886 w 12157697"/>
              <a:gd name="connsiteY12778" fmla="*/ 5833664 h 6852679"/>
              <a:gd name="connsiteX12779" fmla="*/ 8441410 w 12157697"/>
              <a:gd name="connsiteY12779" fmla="*/ 5859392 h 6852679"/>
              <a:gd name="connsiteX12780" fmla="*/ 8449514 w 12157697"/>
              <a:gd name="connsiteY12780" fmla="*/ 5867746 h 6852679"/>
              <a:gd name="connsiteX12781" fmla="*/ 8429855 w 12157697"/>
              <a:gd name="connsiteY12781" fmla="*/ 5886866 h 6852679"/>
              <a:gd name="connsiteX12782" fmla="*/ 8421750 w 12157697"/>
              <a:gd name="connsiteY12782" fmla="*/ 5878511 h 6852679"/>
              <a:gd name="connsiteX12783" fmla="*/ 8392323 w 12157697"/>
              <a:gd name="connsiteY12783" fmla="*/ 5907107 h 6852679"/>
              <a:gd name="connsiteX12784" fmla="*/ 8392323 w 12157697"/>
              <a:gd name="connsiteY12784" fmla="*/ 6047426 h 6852679"/>
              <a:gd name="connsiteX12785" fmla="*/ 8403961 w 12157697"/>
              <a:gd name="connsiteY12785" fmla="*/ 6047426 h 6852679"/>
              <a:gd name="connsiteX12786" fmla="*/ 8403961 w 12157697"/>
              <a:gd name="connsiteY12786" fmla="*/ 6074858 h 6852679"/>
              <a:gd name="connsiteX12787" fmla="*/ 8392323 w 12157697"/>
              <a:gd name="connsiteY12787" fmla="*/ 6074858 h 6852679"/>
              <a:gd name="connsiteX12788" fmla="*/ 8392323 w 12157697"/>
              <a:gd name="connsiteY12788" fmla="*/ 6202375 h 6852679"/>
              <a:gd name="connsiteX12789" fmla="*/ 8403961 w 12157697"/>
              <a:gd name="connsiteY12789" fmla="*/ 6202375 h 6852679"/>
              <a:gd name="connsiteX12790" fmla="*/ 8403961 w 12157697"/>
              <a:gd name="connsiteY12790" fmla="*/ 6229807 h 6852679"/>
              <a:gd name="connsiteX12791" fmla="*/ 8392323 w 12157697"/>
              <a:gd name="connsiteY12791" fmla="*/ 6229807 h 6852679"/>
              <a:gd name="connsiteX12792" fmla="*/ 8392323 w 12157697"/>
              <a:gd name="connsiteY12792" fmla="*/ 6744656 h 6852679"/>
              <a:gd name="connsiteX12793" fmla="*/ 8403961 w 12157697"/>
              <a:gd name="connsiteY12793" fmla="*/ 6744656 h 6852679"/>
              <a:gd name="connsiteX12794" fmla="*/ 8403961 w 12157697"/>
              <a:gd name="connsiteY12794" fmla="*/ 6772088 h 6852679"/>
              <a:gd name="connsiteX12795" fmla="*/ 8376529 w 12157697"/>
              <a:gd name="connsiteY12795" fmla="*/ 6772088 h 6852679"/>
              <a:gd name="connsiteX12796" fmla="*/ 8376529 w 12157697"/>
              <a:gd name="connsiteY12796" fmla="*/ 6744656 h 6852679"/>
              <a:gd name="connsiteX12797" fmla="*/ 8388166 w 12157697"/>
              <a:gd name="connsiteY12797" fmla="*/ 6744656 h 6852679"/>
              <a:gd name="connsiteX12798" fmla="*/ 8388166 w 12157697"/>
              <a:gd name="connsiteY12798" fmla="*/ 6229807 h 6852679"/>
              <a:gd name="connsiteX12799" fmla="*/ 8376529 w 12157697"/>
              <a:gd name="connsiteY12799" fmla="*/ 6229807 h 6852679"/>
              <a:gd name="connsiteX12800" fmla="*/ 8376529 w 12157697"/>
              <a:gd name="connsiteY12800" fmla="*/ 6202375 h 6852679"/>
              <a:gd name="connsiteX12801" fmla="*/ 8388166 w 12157697"/>
              <a:gd name="connsiteY12801" fmla="*/ 6202375 h 6852679"/>
              <a:gd name="connsiteX12802" fmla="*/ 8388166 w 12157697"/>
              <a:gd name="connsiteY12802" fmla="*/ 6074858 h 6852679"/>
              <a:gd name="connsiteX12803" fmla="*/ 8376529 w 12157697"/>
              <a:gd name="connsiteY12803" fmla="*/ 6074858 h 6852679"/>
              <a:gd name="connsiteX12804" fmla="*/ 8376529 w 12157697"/>
              <a:gd name="connsiteY12804" fmla="*/ 6047426 h 6852679"/>
              <a:gd name="connsiteX12805" fmla="*/ 8388166 w 12157697"/>
              <a:gd name="connsiteY12805" fmla="*/ 6047426 h 6852679"/>
              <a:gd name="connsiteX12806" fmla="*/ 8388166 w 12157697"/>
              <a:gd name="connsiteY12806" fmla="*/ 5911139 h 6852679"/>
              <a:gd name="connsiteX12807" fmla="*/ 8365763 w 12157697"/>
              <a:gd name="connsiteY12807" fmla="*/ 5932918 h 6852679"/>
              <a:gd name="connsiteX12808" fmla="*/ 8312646 w 12157697"/>
              <a:gd name="connsiteY12808" fmla="*/ 5984540 h 6852679"/>
              <a:gd name="connsiteX12809" fmla="*/ 8312646 w 12157697"/>
              <a:gd name="connsiteY12809" fmla="*/ 6216091 h 6852679"/>
              <a:gd name="connsiteX12810" fmla="*/ 8312022 w 12157697"/>
              <a:gd name="connsiteY12810" fmla="*/ 6217588 h 6852679"/>
              <a:gd name="connsiteX12811" fmla="*/ 8282013 w 12157697"/>
              <a:gd name="connsiteY12811" fmla="*/ 6246765 h 6852679"/>
              <a:gd name="connsiteX12812" fmla="*/ 8290118 w 12157697"/>
              <a:gd name="connsiteY12812" fmla="*/ 6255119 h 6852679"/>
              <a:gd name="connsiteX12813" fmla="*/ 8270458 w 12157697"/>
              <a:gd name="connsiteY12813" fmla="*/ 6274239 h 6852679"/>
              <a:gd name="connsiteX12814" fmla="*/ 8251339 w 12157697"/>
              <a:gd name="connsiteY12814" fmla="*/ 6254579 h 6852679"/>
              <a:gd name="connsiteX12815" fmla="*/ 8270999 w 12157697"/>
              <a:gd name="connsiteY12815" fmla="*/ 6235460 h 6852679"/>
              <a:gd name="connsiteX12816" fmla="*/ 8279103 w 12157697"/>
              <a:gd name="connsiteY12816" fmla="*/ 6243814 h 6852679"/>
              <a:gd name="connsiteX12817" fmla="*/ 8308489 w 12157697"/>
              <a:gd name="connsiteY12817" fmla="*/ 6215260 h 6852679"/>
              <a:gd name="connsiteX12818" fmla="*/ 8308489 w 12157697"/>
              <a:gd name="connsiteY12818" fmla="*/ 5988655 h 6852679"/>
              <a:gd name="connsiteX12819" fmla="*/ 8254415 w 12157697"/>
              <a:gd name="connsiteY12819" fmla="*/ 6041191 h 6852679"/>
              <a:gd name="connsiteX12820" fmla="*/ 8235212 w 12157697"/>
              <a:gd name="connsiteY12820" fmla="*/ 6059853 h 6852679"/>
              <a:gd name="connsiteX12821" fmla="*/ 8232885 w 12157697"/>
              <a:gd name="connsiteY12821" fmla="*/ 6062098 h 6852679"/>
              <a:gd name="connsiteX12822" fmla="*/ 8232885 w 12157697"/>
              <a:gd name="connsiteY12822" fmla="*/ 6124942 h 6852679"/>
              <a:gd name="connsiteX12823" fmla="*/ 8244523 w 12157697"/>
              <a:gd name="connsiteY12823" fmla="*/ 6124942 h 6852679"/>
              <a:gd name="connsiteX12824" fmla="*/ 8244523 w 12157697"/>
              <a:gd name="connsiteY12824" fmla="*/ 6152374 h 6852679"/>
              <a:gd name="connsiteX12825" fmla="*/ 8232885 w 12157697"/>
              <a:gd name="connsiteY12825" fmla="*/ 6152374 h 6852679"/>
              <a:gd name="connsiteX12826" fmla="*/ 8232885 w 12157697"/>
              <a:gd name="connsiteY12826" fmla="*/ 6357366 h 6852679"/>
              <a:gd name="connsiteX12827" fmla="*/ 8244523 w 12157697"/>
              <a:gd name="connsiteY12827" fmla="*/ 6357366 h 6852679"/>
              <a:gd name="connsiteX12828" fmla="*/ 8244523 w 12157697"/>
              <a:gd name="connsiteY12828" fmla="*/ 6384798 h 6852679"/>
              <a:gd name="connsiteX12829" fmla="*/ 8217091 w 12157697"/>
              <a:gd name="connsiteY12829" fmla="*/ 6384798 h 6852679"/>
              <a:gd name="connsiteX12830" fmla="*/ 8217091 w 12157697"/>
              <a:gd name="connsiteY12830" fmla="*/ 6357366 h 6852679"/>
              <a:gd name="connsiteX12831" fmla="*/ 8228728 w 12157697"/>
              <a:gd name="connsiteY12831" fmla="*/ 6357366 h 6852679"/>
              <a:gd name="connsiteX12832" fmla="*/ 8228728 w 12157697"/>
              <a:gd name="connsiteY12832" fmla="*/ 6152374 h 6852679"/>
              <a:gd name="connsiteX12833" fmla="*/ 8217091 w 12157697"/>
              <a:gd name="connsiteY12833" fmla="*/ 6152374 h 6852679"/>
              <a:gd name="connsiteX12834" fmla="*/ 8217091 w 12157697"/>
              <a:gd name="connsiteY12834" fmla="*/ 6124942 h 6852679"/>
              <a:gd name="connsiteX12835" fmla="*/ 8228728 w 12157697"/>
              <a:gd name="connsiteY12835" fmla="*/ 6124942 h 6852679"/>
              <a:gd name="connsiteX12836" fmla="*/ 8228728 w 12157697"/>
              <a:gd name="connsiteY12836" fmla="*/ 6066130 h 6852679"/>
              <a:gd name="connsiteX12837" fmla="*/ 8216384 w 12157697"/>
              <a:gd name="connsiteY12837" fmla="*/ 6078142 h 6852679"/>
              <a:gd name="connsiteX12838" fmla="*/ 8205785 w 12157697"/>
              <a:gd name="connsiteY12838" fmla="*/ 6088408 h 6852679"/>
              <a:gd name="connsiteX12839" fmla="*/ 8172285 w 12157697"/>
              <a:gd name="connsiteY12839" fmla="*/ 6120952 h 6852679"/>
              <a:gd name="connsiteX12840" fmla="*/ 8164263 w 12157697"/>
              <a:gd name="connsiteY12840" fmla="*/ 6128766 h 6852679"/>
              <a:gd name="connsiteX12841" fmla="*/ 8082674 w 12157697"/>
              <a:gd name="connsiteY12841" fmla="*/ 6208069 h 6852679"/>
              <a:gd name="connsiteX12842" fmla="*/ 8090779 w 12157697"/>
              <a:gd name="connsiteY12842" fmla="*/ 6216424 h 6852679"/>
              <a:gd name="connsiteX12843" fmla="*/ 8073447 w 12157697"/>
              <a:gd name="connsiteY12843" fmla="*/ 6233216 h 6852679"/>
              <a:gd name="connsiteX12844" fmla="*/ 8073447 w 12157697"/>
              <a:gd name="connsiteY12844" fmla="*/ 6279850 h 6852679"/>
              <a:gd name="connsiteX12845" fmla="*/ 8085085 w 12157697"/>
              <a:gd name="connsiteY12845" fmla="*/ 6279850 h 6852679"/>
              <a:gd name="connsiteX12846" fmla="*/ 8085085 w 12157697"/>
              <a:gd name="connsiteY12846" fmla="*/ 6307282 h 6852679"/>
              <a:gd name="connsiteX12847" fmla="*/ 8073447 w 12157697"/>
              <a:gd name="connsiteY12847" fmla="*/ 6307282 h 6852679"/>
              <a:gd name="connsiteX12848" fmla="*/ 8073447 w 12157697"/>
              <a:gd name="connsiteY12848" fmla="*/ 6357325 h 6852679"/>
              <a:gd name="connsiteX12849" fmla="*/ 8085085 w 12157697"/>
              <a:gd name="connsiteY12849" fmla="*/ 6357325 h 6852679"/>
              <a:gd name="connsiteX12850" fmla="*/ 8085085 w 12157697"/>
              <a:gd name="connsiteY12850" fmla="*/ 6384757 h 6852679"/>
              <a:gd name="connsiteX12851" fmla="*/ 8073447 w 12157697"/>
              <a:gd name="connsiteY12851" fmla="*/ 6384757 h 6852679"/>
              <a:gd name="connsiteX12852" fmla="*/ 8073447 w 12157697"/>
              <a:gd name="connsiteY12852" fmla="*/ 6434799 h 6852679"/>
              <a:gd name="connsiteX12853" fmla="*/ 8085085 w 12157697"/>
              <a:gd name="connsiteY12853" fmla="*/ 6434799 h 6852679"/>
              <a:gd name="connsiteX12854" fmla="*/ 8085085 w 12157697"/>
              <a:gd name="connsiteY12854" fmla="*/ 6462231 h 6852679"/>
              <a:gd name="connsiteX12855" fmla="*/ 8057652 w 12157697"/>
              <a:gd name="connsiteY12855" fmla="*/ 6462231 h 6852679"/>
              <a:gd name="connsiteX12856" fmla="*/ 8057652 w 12157697"/>
              <a:gd name="connsiteY12856" fmla="*/ 6434799 h 6852679"/>
              <a:gd name="connsiteX12857" fmla="*/ 8069290 w 12157697"/>
              <a:gd name="connsiteY12857" fmla="*/ 6434799 h 6852679"/>
              <a:gd name="connsiteX12858" fmla="*/ 8069290 w 12157697"/>
              <a:gd name="connsiteY12858" fmla="*/ 6384757 h 6852679"/>
              <a:gd name="connsiteX12859" fmla="*/ 8057652 w 12157697"/>
              <a:gd name="connsiteY12859" fmla="*/ 6384757 h 6852679"/>
              <a:gd name="connsiteX12860" fmla="*/ 8057652 w 12157697"/>
              <a:gd name="connsiteY12860" fmla="*/ 6357325 h 6852679"/>
              <a:gd name="connsiteX12861" fmla="*/ 8069290 w 12157697"/>
              <a:gd name="connsiteY12861" fmla="*/ 6357325 h 6852679"/>
              <a:gd name="connsiteX12862" fmla="*/ 8069290 w 12157697"/>
              <a:gd name="connsiteY12862" fmla="*/ 6307282 h 6852679"/>
              <a:gd name="connsiteX12863" fmla="*/ 8057652 w 12157697"/>
              <a:gd name="connsiteY12863" fmla="*/ 6307282 h 6852679"/>
              <a:gd name="connsiteX12864" fmla="*/ 8057652 w 12157697"/>
              <a:gd name="connsiteY12864" fmla="*/ 6279850 h 6852679"/>
              <a:gd name="connsiteX12865" fmla="*/ 8069290 w 12157697"/>
              <a:gd name="connsiteY12865" fmla="*/ 6279850 h 6852679"/>
              <a:gd name="connsiteX12866" fmla="*/ 8069290 w 12157697"/>
              <a:gd name="connsiteY12866" fmla="*/ 6233673 h 6852679"/>
              <a:gd name="connsiteX12867" fmla="*/ 8063014 w 12157697"/>
              <a:gd name="connsiteY12867" fmla="*/ 6227189 h 6852679"/>
              <a:gd name="connsiteX12868" fmla="*/ 8017834 w 12157697"/>
              <a:gd name="connsiteY12868" fmla="*/ 6271080 h 6852679"/>
              <a:gd name="connsiteX12869" fmla="*/ 7993769 w 12157697"/>
              <a:gd name="connsiteY12869" fmla="*/ 6294480 h 6852679"/>
              <a:gd name="connsiteX12870" fmla="*/ 7993769 w 12157697"/>
              <a:gd name="connsiteY12870" fmla="*/ 6744698 h 6852679"/>
              <a:gd name="connsiteX12871" fmla="*/ 8005407 w 12157697"/>
              <a:gd name="connsiteY12871" fmla="*/ 6744698 h 6852679"/>
              <a:gd name="connsiteX12872" fmla="*/ 8005407 w 12157697"/>
              <a:gd name="connsiteY12872" fmla="*/ 6772129 h 6852679"/>
              <a:gd name="connsiteX12873" fmla="*/ 7977975 w 12157697"/>
              <a:gd name="connsiteY12873" fmla="*/ 6772129 h 6852679"/>
              <a:gd name="connsiteX12874" fmla="*/ 7977975 w 12157697"/>
              <a:gd name="connsiteY12874" fmla="*/ 6744698 h 6852679"/>
              <a:gd name="connsiteX12875" fmla="*/ 7989613 w 12157697"/>
              <a:gd name="connsiteY12875" fmla="*/ 6744698 h 6852679"/>
              <a:gd name="connsiteX12876" fmla="*/ 7989613 w 12157697"/>
              <a:gd name="connsiteY12876" fmla="*/ 6298512 h 6852679"/>
              <a:gd name="connsiteX12877" fmla="*/ 7914009 w 12157697"/>
              <a:gd name="connsiteY12877" fmla="*/ 6371955 h 6852679"/>
              <a:gd name="connsiteX12878" fmla="*/ 7914009 w 12157697"/>
              <a:gd name="connsiteY12878" fmla="*/ 6589748 h 6852679"/>
              <a:gd name="connsiteX12879" fmla="*/ 7925646 w 12157697"/>
              <a:gd name="connsiteY12879" fmla="*/ 6589748 h 6852679"/>
              <a:gd name="connsiteX12880" fmla="*/ 7925646 w 12157697"/>
              <a:gd name="connsiteY12880" fmla="*/ 6617181 h 6852679"/>
              <a:gd name="connsiteX12881" fmla="*/ 7914009 w 12157697"/>
              <a:gd name="connsiteY12881" fmla="*/ 6617181 h 6852679"/>
              <a:gd name="connsiteX12882" fmla="*/ 7914009 w 12157697"/>
              <a:gd name="connsiteY12882" fmla="*/ 6744698 h 6852679"/>
              <a:gd name="connsiteX12883" fmla="*/ 7925646 w 12157697"/>
              <a:gd name="connsiteY12883" fmla="*/ 6744698 h 6852679"/>
              <a:gd name="connsiteX12884" fmla="*/ 7925646 w 12157697"/>
              <a:gd name="connsiteY12884" fmla="*/ 6772129 h 6852679"/>
              <a:gd name="connsiteX12885" fmla="*/ 7898214 w 12157697"/>
              <a:gd name="connsiteY12885" fmla="*/ 6772129 h 6852679"/>
              <a:gd name="connsiteX12886" fmla="*/ 7898214 w 12157697"/>
              <a:gd name="connsiteY12886" fmla="*/ 6760492 h 6852679"/>
              <a:gd name="connsiteX12887" fmla="*/ 6889091 w 12157697"/>
              <a:gd name="connsiteY12887" fmla="*/ 6760492 h 6852679"/>
              <a:gd name="connsiteX12888" fmla="*/ 6889091 w 12157697"/>
              <a:gd name="connsiteY12888" fmla="*/ 6772129 h 6852679"/>
              <a:gd name="connsiteX12889" fmla="*/ 6861658 w 12157697"/>
              <a:gd name="connsiteY12889" fmla="*/ 6772129 h 6852679"/>
              <a:gd name="connsiteX12890" fmla="*/ 6861658 w 12157697"/>
              <a:gd name="connsiteY12890" fmla="*/ 6760492 h 6852679"/>
              <a:gd name="connsiteX12891" fmla="*/ 6570173 w 12157697"/>
              <a:gd name="connsiteY12891" fmla="*/ 6760492 h 6852679"/>
              <a:gd name="connsiteX12892" fmla="*/ 6570173 w 12157697"/>
              <a:gd name="connsiteY12892" fmla="*/ 6772129 h 6852679"/>
              <a:gd name="connsiteX12893" fmla="*/ 6542741 w 12157697"/>
              <a:gd name="connsiteY12893" fmla="*/ 6772129 h 6852679"/>
              <a:gd name="connsiteX12894" fmla="*/ 6542741 w 12157697"/>
              <a:gd name="connsiteY12894" fmla="*/ 6760492 h 6852679"/>
              <a:gd name="connsiteX12895" fmla="*/ 6171495 w 12157697"/>
              <a:gd name="connsiteY12895" fmla="*/ 6760492 h 6852679"/>
              <a:gd name="connsiteX12896" fmla="*/ 6171495 w 12157697"/>
              <a:gd name="connsiteY12896" fmla="*/ 6772129 h 6852679"/>
              <a:gd name="connsiteX12897" fmla="*/ 6146640 w 12157697"/>
              <a:gd name="connsiteY12897" fmla="*/ 6772129 h 6852679"/>
              <a:gd name="connsiteX12898" fmla="*/ 6129183 w 12157697"/>
              <a:gd name="connsiteY12898" fmla="*/ 6789088 h 6852679"/>
              <a:gd name="connsiteX12899" fmla="*/ 6137288 w 12157697"/>
              <a:gd name="connsiteY12899" fmla="*/ 6797442 h 6852679"/>
              <a:gd name="connsiteX12900" fmla="*/ 6117628 w 12157697"/>
              <a:gd name="connsiteY12900" fmla="*/ 6816561 h 6852679"/>
              <a:gd name="connsiteX12901" fmla="*/ 6098509 w 12157697"/>
              <a:gd name="connsiteY12901" fmla="*/ 6796902 h 6852679"/>
              <a:gd name="connsiteX12902" fmla="*/ 6118168 w 12157697"/>
              <a:gd name="connsiteY12902" fmla="*/ 6777782 h 6852679"/>
              <a:gd name="connsiteX12903" fmla="*/ 6126273 w 12157697"/>
              <a:gd name="connsiteY12903" fmla="*/ 6786136 h 6852679"/>
              <a:gd name="connsiteX12904" fmla="*/ 6144021 w 12157697"/>
              <a:gd name="connsiteY12904" fmla="*/ 6768888 h 6852679"/>
              <a:gd name="connsiteX12905" fmla="*/ 6144021 w 12157697"/>
              <a:gd name="connsiteY12905" fmla="*/ 6744739 h 6852679"/>
              <a:gd name="connsiteX12906" fmla="*/ 6171453 w 12157697"/>
              <a:gd name="connsiteY12906" fmla="*/ 6744739 h 6852679"/>
              <a:gd name="connsiteX12907" fmla="*/ 6171453 w 12157697"/>
              <a:gd name="connsiteY12907" fmla="*/ 6756377 h 6852679"/>
              <a:gd name="connsiteX12908" fmla="*/ 6542699 w 12157697"/>
              <a:gd name="connsiteY12908" fmla="*/ 6756377 h 6852679"/>
              <a:gd name="connsiteX12909" fmla="*/ 6542699 w 12157697"/>
              <a:gd name="connsiteY12909" fmla="*/ 6744739 h 6852679"/>
              <a:gd name="connsiteX12910" fmla="*/ 6570132 w 12157697"/>
              <a:gd name="connsiteY12910" fmla="*/ 6744739 h 6852679"/>
              <a:gd name="connsiteX12911" fmla="*/ 6570132 w 12157697"/>
              <a:gd name="connsiteY12911" fmla="*/ 6756377 h 6852679"/>
              <a:gd name="connsiteX12912" fmla="*/ 6861617 w 12157697"/>
              <a:gd name="connsiteY12912" fmla="*/ 6756377 h 6852679"/>
              <a:gd name="connsiteX12913" fmla="*/ 6861617 w 12157697"/>
              <a:gd name="connsiteY12913" fmla="*/ 6744739 h 6852679"/>
              <a:gd name="connsiteX12914" fmla="*/ 6889049 w 12157697"/>
              <a:gd name="connsiteY12914" fmla="*/ 6744739 h 6852679"/>
              <a:gd name="connsiteX12915" fmla="*/ 6889049 w 12157697"/>
              <a:gd name="connsiteY12915" fmla="*/ 6756377 h 6852679"/>
              <a:gd name="connsiteX12916" fmla="*/ 7898173 w 12157697"/>
              <a:gd name="connsiteY12916" fmla="*/ 6756377 h 6852679"/>
              <a:gd name="connsiteX12917" fmla="*/ 7898173 w 12157697"/>
              <a:gd name="connsiteY12917" fmla="*/ 6744739 h 6852679"/>
              <a:gd name="connsiteX12918" fmla="*/ 7909811 w 12157697"/>
              <a:gd name="connsiteY12918" fmla="*/ 6744739 h 6852679"/>
              <a:gd name="connsiteX12919" fmla="*/ 7909811 w 12157697"/>
              <a:gd name="connsiteY12919" fmla="*/ 6683059 h 6852679"/>
              <a:gd name="connsiteX12920" fmla="*/ 7606687 w 12157697"/>
              <a:gd name="connsiteY12920" fmla="*/ 6683059 h 6852679"/>
              <a:gd name="connsiteX12921" fmla="*/ 7606687 w 12157697"/>
              <a:gd name="connsiteY12921" fmla="*/ 6694696 h 6852679"/>
              <a:gd name="connsiteX12922" fmla="*/ 7579255 w 12157697"/>
              <a:gd name="connsiteY12922" fmla="*/ 6694696 h 6852679"/>
              <a:gd name="connsiteX12923" fmla="*/ 7579255 w 12157697"/>
              <a:gd name="connsiteY12923" fmla="*/ 6683059 h 6852679"/>
              <a:gd name="connsiteX12924" fmla="*/ 7367530 w 12157697"/>
              <a:gd name="connsiteY12924" fmla="*/ 6683059 h 6852679"/>
              <a:gd name="connsiteX12925" fmla="*/ 7367530 w 12157697"/>
              <a:gd name="connsiteY12925" fmla="*/ 6694696 h 6852679"/>
              <a:gd name="connsiteX12926" fmla="*/ 7340098 w 12157697"/>
              <a:gd name="connsiteY12926" fmla="*/ 6694696 h 6852679"/>
              <a:gd name="connsiteX12927" fmla="*/ 7340098 w 12157697"/>
              <a:gd name="connsiteY12927" fmla="*/ 6683059 h 6852679"/>
              <a:gd name="connsiteX12928" fmla="*/ 6809372 w 12157697"/>
              <a:gd name="connsiteY12928" fmla="*/ 6683059 h 6852679"/>
              <a:gd name="connsiteX12929" fmla="*/ 6809372 w 12157697"/>
              <a:gd name="connsiteY12929" fmla="*/ 6694696 h 6852679"/>
              <a:gd name="connsiteX12930" fmla="*/ 6781940 w 12157697"/>
              <a:gd name="connsiteY12930" fmla="*/ 6694696 h 6852679"/>
              <a:gd name="connsiteX12931" fmla="*/ 6781940 w 12157697"/>
              <a:gd name="connsiteY12931" fmla="*/ 6683059 h 6852679"/>
              <a:gd name="connsiteX12932" fmla="*/ 5852536 w 12157697"/>
              <a:gd name="connsiteY12932" fmla="*/ 6683059 h 6852679"/>
              <a:gd name="connsiteX12933" fmla="*/ 5852536 w 12157697"/>
              <a:gd name="connsiteY12933" fmla="*/ 6694696 h 6852679"/>
              <a:gd name="connsiteX12934" fmla="*/ 5825104 w 12157697"/>
              <a:gd name="connsiteY12934" fmla="*/ 6694696 h 6852679"/>
              <a:gd name="connsiteX12935" fmla="*/ 5825104 w 12157697"/>
              <a:gd name="connsiteY12935" fmla="*/ 6667264 h 6852679"/>
              <a:gd name="connsiteX12936" fmla="*/ 5852536 w 12157697"/>
              <a:gd name="connsiteY12936" fmla="*/ 6667264 h 6852679"/>
              <a:gd name="connsiteX12937" fmla="*/ 5852536 w 12157697"/>
              <a:gd name="connsiteY12937" fmla="*/ 6678902 h 6852679"/>
              <a:gd name="connsiteX12938" fmla="*/ 6781940 w 12157697"/>
              <a:gd name="connsiteY12938" fmla="*/ 6678902 h 6852679"/>
              <a:gd name="connsiteX12939" fmla="*/ 6781940 w 12157697"/>
              <a:gd name="connsiteY12939" fmla="*/ 6667264 h 6852679"/>
              <a:gd name="connsiteX12940" fmla="*/ 6809372 w 12157697"/>
              <a:gd name="connsiteY12940" fmla="*/ 6667264 h 6852679"/>
              <a:gd name="connsiteX12941" fmla="*/ 6809372 w 12157697"/>
              <a:gd name="connsiteY12941" fmla="*/ 6678902 h 6852679"/>
              <a:gd name="connsiteX12942" fmla="*/ 7340098 w 12157697"/>
              <a:gd name="connsiteY12942" fmla="*/ 6678902 h 6852679"/>
              <a:gd name="connsiteX12943" fmla="*/ 7340098 w 12157697"/>
              <a:gd name="connsiteY12943" fmla="*/ 6667264 h 6852679"/>
              <a:gd name="connsiteX12944" fmla="*/ 7367530 w 12157697"/>
              <a:gd name="connsiteY12944" fmla="*/ 6667264 h 6852679"/>
              <a:gd name="connsiteX12945" fmla="*/ 7367530 w 12157697"/>
              <a:gd name="connsiteY12945" fmla="*/ 6678902 h 6852679"/>
              <a:gd name="connsiteX12946" fmla="*/ 7579255 w 12157697"/>
              <a:gd name="connsiteY12946" fmla="*/ 6678902 h 6852679"/>
              <a:gd name="connsiteX12947" fmla="*/ 7579255 w 12157697"/>
              <a:gd name="connsiteY12947" fmla="*/ 6667264 h 6852679"/>
              <a:gd name="connsiteX12948" fmla="*/ 7606687 w 12157697"/>
              <a:gd name="connsiteY12948" fmla="*/ 6667264 h 6852679"/>
              <a:gd name="connsiteX12949" fmla="*/ 7606687 w 12157697"/>
              <a:gd name="connsiteY12949" fmla="*/ 6678902 h 6852679"/>
              <a:gd name="connsiteX12950" fmla="*/ 7909811 w 12157697"/>
              <a:gd name="connsiteY12950" fmla="*/ 6678902 h 6852679"/>
              <a:gd name="connsiteX12951" fmla="*/ 7909811 w 12157697"/>
              <a:gd name="connsiteY12951" fmla="*/ 6617222 h 6852679"/>
              <a:gd name="connsiteX12952" fmla="*/ 7898173 w 12157697"/>
              <a:gd name="connsiteY12952" fmla="*/ 6617222 h 6852679"/>
              <a:gd name="connsiteX12953" fmla="*/ 7898173 w 12157697"/>
              <a:gd name="connsiteY12953" fmla="*/ 6605584 h 6852679"/>
              <a:gd name="connsiteX12954" fmla="*/ 7606687 w 12157697"/>
              <a:gd name="connsiteY12954" fmla="*/ 6605584 h 6852679"/>
              <a:gd name="connsiteX12955" fmla="*/ 7606687 w 12157697"/>
              <a:gd name="connsiteY12955" fmla="*/ 6617222 h 6852679"/>
              <a:gd name="connsiteX12956" fmla="*/ 7579255 w 12157697"/>
              <a:gd name="connsiteY12956" fmla="*/ 6617222 h 6852679"/>
              <a:gd name="connsiteX12957" fmla="*/ 7579255 w 12157697"/>
              <a:gd name="connsiteY12957" fmla="*/ 6605584 h 6852679"/>
              <a:gd name="connsiteX12958" fmla="*/ 6330933 w 12157697"/>
              <a:gd name="connsiteY12958" fmla="*/ 6605584 h 6852679"/>
              <a:gd name="connsiteX12959" fmla="*/ 6330933 w 12157697"/>
              <a:gd name="connsiteY12959" fmla="*/ 6617222 h 6852679"/>
              <a:gd name="connsiteX12960" fmla="*/ 6303501 w 12157697"/>
              <a:gd name="connsiteY12960" fmla="*/ 6617222 h 6852679"/>
              <a:gd name="connsiteX12961" fmla="*/ 6303501 w 12157697"/>
              <a:gd name="connsiteY12961" fmla="*/ 6589790 h 6852679"/>
              <a:gd name="connsiteX12962" fmla="*/ 6330933 w 12157697"/>
              <a:gd name="connsiteY12962" fmla="*/ 6589790 h 6852679"/>
              <a:gd name="connsiteX12963" fmla="*/ 6330933 w 12157697"/>
              <a:gd name="connsiteY12963" fmla="*/ 6601428 h 6852679"/>
              <a:gd name="connsiteX12964" fmla="*/ 7579255 w 12157697"/>
              <a:gd name="connsiteY12964" fmla="*/ 6601428 h 6852679"/>
              <a:gd name="connsiteX12965" fmla="*/ 7579255 w 12157697"/>
              <a:gd name="connsiteY12965" fmla="*/ 6589790 h 6852679"/>
              <a:gd name="connsiteX12966" fmla="*/ 7606687 w 12157697"/>
              <a:gd name="connsiteY12966" fmla="*/ 6589790 h 6852679"/>
              <a:gd name="connsiteX12967" fmla="*/ 7606687 w 12157697"/>
              <a:gd name="connsiteY12967" fmla="*/ 6601428 h 6852679"/>
              <a:gd name="connsiteX12968" fmla="*/ 7898173 w 12157697"/>
              <a:gd name="connsiteY12968" fmla="*/ 6601428 h 6852679"/>
              <a:gd name="connsiteX12969" fmla="*/ 7898173 w 12157697"/>
              <a:gd name="connsiteY12969" fmla="*/ 6589790 h 6852679"/>
              <a:gd name="connsiteX12970" fmla="*/ 7909811 w 12157697"/>
              <a:gd name="connsiteY12970" fmla="*/ 6589790 h 6852679"/>
              <a:gd name="connsiteX12971" fmla="*/ 7909811 w 12157697"/>
              <a:gd name="connsiteY12971" fmla="*/ 6528109 h 6852679"/>
              <a:gd name="connsiteX12972" fmla="*/ 7048487 w 12157697"/>
              <a:gd name="connsiteY12972" fmla="*/ 6528109 h 6852679"/>
              <a:gd name="connsiteX12973" fmla="*/ 7048487 w 12157697"/>
              <a:gd name="connsiteY12973" fmla="*/ 6539747 h 6852679"/>
              <a:gd name="connsiteX12974" fmla="*/ 7021055 w 12157697"/>
              <a:gd name="connsiteY12974" fmla="*/ 6539747 h 6852679"/>
              <a:gd name="connsiteX12975" fmla="*/ 7021055 w 12157697"/>
              <a:gd name="connsiteY12975" fmla="*/ 6528109 h 6852679"/>
              <a:gd name="connsiteX12976" fmla="*/ 6729570 w 12157697"/>
              <a:gd name="connsiteY12976" fmla="*/ 6528109 h 6852679"/>
              <a:gd name="connsiteX12977" fmla="*/ 6729570 w 12157697"/>
              <a:gd name="connsiteY12977" fmla="*/ 6539747 h 6852679"/>
              <a:gd name="connsiteX12978" fmla="*/ 6702137 w 12157697"/>
              <a:gd name="connsiteY12978" fmla="*/ 6539747 h 6852679"/>
              <a:gd name="connsiteX12979" fmla="*/ 6702137 w 12157697"/>
              <a:gd name="connsiteY12979" fmla="*/ 6528109 h 6852679"/>
              <a:gd name="connsiteX12980" fmla="*/ 5852494 w 12157697"/>
              <a:gd name="connsiteY12980" fmla="*/ 6528109 h 6852679"/>
              <a:gd name="connsiteX12981" fmla="*/ 5852494 w 12157697"/>
              <a:gd name="connsiteY12981" fmla="*/ 6539747 h 6852679"/>
              <a:gd name="connsiteX12982" fmla="*/ 5825062 w 12157697"/>
              <a:gd name="connsiteY12982" fmla="*/ 6539747 h 6852679"/>
              <a:gd name="connsiteX12983" fmla="*/ 5825062 w 12157697"/>
              <a:gd name="connsiteY12983" fmla="*/ 6512315 h 6852679"/>
              <a:gd name="connsiteX12984" fmla="*/ 5852494 w 12157697"/>
              <a:gd name="connsiteY12984" fmla="*/ 6512315 h 6852679"/>
              <a:gd name="connsiteX12985" fmla="*/ 5852494 w 12157697"/>
              <a:gd name="connsiteY12985" fmla="*/ 6523953 h 6852679"/>
              <a:gd name="connsiteX12986" fmla="*/ 6702137 w 12157697"/>
              <a:gd name="connsiteY12986" fmla="*/ 6523953 h 6852679"/>
              <a:gd name="connsiteX12987" fmla="*/ 6702137 w 12157697"/>
              <a:gd name="connsiteY12987" fmla="*/ 6512315 h 6852679"/>
              <a:gd name="connsiteX12988" fmla="*/ 6729570 w 12157697"/>
              <a:gd name="connsiteY12988" fmla="*/ 6512315 h 6852679"/>
              <a:gd name="connsiteX12989" fmla="*/ 6729570 w 12157697"/>
              <a:gd name="connsiteY12989" fmla="*/ 6523953 h 6852679"/>
              <a:gd name="connsiteX12990" fmla="*/ 7021055 w 12157697"/>
              <a:gd name="connsiteY12990" fmla="*/ 6523953 h 6852679"/>
              <a:gd name="connsiteX12991" fmla="*/ 7021055 w 12157697"/>
              <a:gd name="connsiteY12991" fmla="*/ 6512315 h 6852679"/>
              <a:gd name="connsiteX12992" fmla="*/ 7048487 w 12157697"/>
              <a:gd name="connsiteY12992" fmla="*/ 6512315 h 6852679"/>
              <a:gd name="connsiteX12993" fmla="*/ 7048487 w 12157697"/>
              <a:gd name="connsiteY12993" fmla="*/ 6523953 h 6852679"/>
              <a:gd name="connsiteX12994" fmla="*/ 7909811 w 12157697"/>
              <a:gd name="connsiteY12994" fmla="*/ 6523953 h 6852679"/>
              <a:gd name="connsiteX12995" fmla="*/ 7909811 w 12157697"/>
              <a:gd name="connsiteY12995" fmla="*/ 6450635 h 6852679"/>
              <a:gd name="connsiteX12996" fmla="*/ 7845927 w 12157697"/>
              <a:gd name="connsiteY12996" fmla="*/ 6450635 h 6852679"/>
              <a:gd name="connsiteX12997" fmla="*/ 7845927 w 12157697"/>
              <a:gd name="connsiteY12997" fmla="*/ 6462273 h 6852679"/>
              <a:gd name="connsiteX12998" fmla="*/ 7818495 w 12157697"/>
              <a:gd name="connsiteY12998" fmla="*/ 6462273 h 6852679"/>
              <a:gd name="connsiteX12999" fmla="*/ 7818495 w 12157697"/>
              <a:gd name="connsiteY12999" fmla="*/ 6450635 h 6852679"/>
              <a:gd name="connsiteX13000" fmla="*/ 7686448 w 12157697"/>
              <a:gd name="connsiteY13000" fmla="*/ 6450635 h 6852679"/>
              <a:gd name="connsiteX13001" fmla="*/ 7686448 w 12157697"/>
              <a:gd name="connsiteY13001" fmla="*/ 6462273 h 6852679"/>
              <a:gd name="connsiteX13002" fmla="*/ 7659016 w 12157697"/>
              <a:gd name="connsiteY13002" fmla="*/ 6462273 h 6852679"/>
              <a:gd name="connsiteX13003" fmla="*/ 7659016 w 12157697"/>
              <a:gd name="connsiteY13003" fmla="*/ 6450635 h 6852679"/>
              <a:gd name="connsiteX13004" fmla="*/ 7526968 w 12157697"/>
              <a:gd name="connsiteY13004" fmla="*/ 6450635 h 6852679"/>
              <a:gd name="connsiteX13005" fmla="*/ 7526968 w 12157697"/>
              <a:gd name="connsiteY13005" fmla="*/ 6462273 h 6852679"/>
              <a:gd name="connsiteX13006" fmla="*/ 7499536 w 12157697"/>
              <a:gd name="connsiteY13006" fmla="*/ 6462273 h 6852679"/>
              <a:gd name="connsiteX13007" fmla="*/ 7499536 w 12157697"/>
              <a:gd name="connsiteY13007" fmla="*/ 6450635 h 6852679"/>
              <a:gd name="connsiteX13008" fmla="*/ 6889049 w 12157697"/>
              <a:gd name="connsiteY13008" fmla="*/ 6450635 h 6852679"/>
              <a:gd name="connsiteX13009" fmla="*/ 6889049 w 12157697"/>
              <a:gd name="connsiteY13009" fmla="*/ 6462273 h 6852679"/>
              <a:gd name="connsiteX13010" fmla="*/ 6861617 w 12157697"/>
              <a:gd name="connsiteY13010" fmla="*/ 6462273 h 6852679"/>
              <a:gd name="connsiteX13011" fmla="*/ 6861617 w 12157697"/>
              <a:gd name="connsiteY13011" fmla="*/ 6450635 h 6852679"/>
              <a:gd name="connsiteX13012" fmla="*/ 6091734 w 12157697"/>
              <a:gd name="connsiteY13012" fmla="*/ 6450635 h 6852679"/>
              <a:gd name="connsiteX13013" fmla="*/ 6091734 w 12157697"/>
              <a:gd name="connsiteY13013" fmla="*/ 6462273 h 6852679"/>
              <a:gd name="connsiteX13014" fmla="*/ 6064302 w 12157697"/>
              <a:gd name="connsiteY13014" fmla="*/ 6462273 h 6852679"/>
              <a:gd name="connsiteX13015" fmla="*/ 6064302 w 12157697"/>
              <a:gd name="connsiteY13015" fmla="*/ 6434840 h 6852679"/>
              <a:gd name="connsiteX13016" fmla="*/ 6091734 w 12157697"/>
              <a:gd name="connsiteY13016" fmla="*/ 6434840 h 6852679"/>
              <a:gd name="connsiteX13017" fmla="*/ 6091734 w 12157697"/>
              <a:gd name="connsiteY13017" fmla="*/ 6446478 h 6852679"/>
              <a:gd name="connsiteX13018" fmla="*/ 6861617 w 12157697"/>
              <a:gd name="connsiteY13018" fmla="*/ 6446478 h 6852679"/>
              <a:gd name="connsiteX13019" fmla="*/ 6861617 w 12157697"/>
              <a:gd name="connsiteY13019" fmla="*/ 6434840 h 6852679"/>
              <a:gd name="connsiteX13020" fmla="*/ 6889049 w 12157697"/>
              <a:gd name="connsiteY13020" fmla="*/ 6434840 h 6852679"/>
              <a:gd name="connsiteX13021" fmla="*/ 6889049 w 12157697"/>
              <a:gd name="connsiteY13021" fmla="*/ 6446478 h 6852679"/>
              <a:gd name="connsiteX13022" fmla="*/ 7499536 w 12157697"/>
              <a:gd name="connsiteY13022" fmla="*/ 6446478 h 6852679"/>
              <a:gd name="connsiteX13023" fmla="*/ 7499536 w 12157697"/>
              <a:gd name="connsiteY13023" fmla="*/ 6434840 h 6852679"/>
              <a:gd name="connsiteX13024" fmla="*/ 7526968 w 12157697"/>
              <a:gd name="connsiteY13024" fmla="*/ 6434840 h 6852679"/>
              <a:gd name="connsiteX13025" fmla="*/ 7526968 w 12157697"/>
              <a:gd name="connsiteY13025" fmla="*/ 6446478 h 6852679"/>
              <a:gd name="connsiteX13026" fmla="*/ 7659016 w 12157697"/>
              <a:gd name="connsiteY13026" fmla="*/ 6446478 h 6852679"/>
              <a:gd name="connsiteX13027" fmla="*/ 7659016 w 12157697"/>
              <a:gd name="connsiteY13027" fmla="*/ 6434840 h 6852679"/>
              <a:gd name="connsiteX13028" fmla="*/ 7686448 w 12157697"/>
              <a:gd name="connsiteY13028" fmla="*/ 6434840 h 6852679"/>
              <a:gd name="connsiteX13029" fmla="*/ 7686448 w 12157697"/>
              <a:gd name="connsiteY13029" fmla="*/ 6446478 h 6852679"/>
              <a:gd name="connsiteX13030" fmla="*/ 7818495 w 12157697"/>
              <a:gd name="connsiteY13030" fmla="*/ 6446478 h 6852679"/>
              <a:gd name="connsiteX13031" fmla="*/ 7818495 w 12157697"/>
              <a:gd name="connsiteY13031" fmla="*/ 6434840 h 6852679"/>
              <a:gd name="connsiteX13032" fmla="*/ 7845927 w 12157697"/>
              <a:gd name="connsiteY13032" fmla="*/ 6434840 h 6852679"/>
              <a:gd name="connsiteX13033" fmla="*/ 7845927 w 12157697"/>
              <a:gd name="connsiteY13033" fmla="*/ 6446478 h 6852679"/>
              <a:gd name="connsiteX13034" fmla="*/ 7909811 w 12157697"/>
              <a:gd name="connsiteY13034" fmla="*/ 6446478 h 6852679"/>
              <a:gd name="connsiteX13035" fmla="*/ 7909811 w 12157697"/>
              <a:gd name="connsiteY13035" fmla="*/ 6373160 h 6852679"/>
              <a:gd name="connsiteX13036" fmla="*/ 7128289 w 12157697"/>
              <a:gd name="connsiteY13036" fmla="*/ 6373160 h 6852679"/>
              <a:gd name="connsiteX13037" fmla="*/ 7128289 w 12157697"/>
              <a:gd name="connsiteY13037" fmla="*/ 6384798 h 6852679"/>
              <a:gd name="connsiteX13038" fmla="*/ 7100857 w 12157697"/>
              <a:gd name="connsiteY13038" fmla="*/ 6384798 h 6852679"/>
              <a:gd name="connsiteX13039" fmla="*/ 7100857 w 12157697"/>
              <a:gd name="connsiteY13039" fmla="*/ 6373160 h 6852679"/>
              <a:gd name="connsiteX13040" fmla="*/ 6490412 w 12157697"/>
              <a:gd name="connsiteY13040" fmla="*/ 6373160 h 6852679"/>
              <a:gd name="connsiteX13041" fmla="*/ 6490412 w 12157697"/>
              <a:gd name="connsiteY13041" fmla="*/ 6384798 h 6852679"/>
              <a:gd name="connsiteX13042" fmla="*/ 6462980 w 12157697"/>
              <a:gd name="connsiteY13042" fmla="*/ 6384798 h 6852679"/>
              <a:gd name="connsiteX13043" fmla="*/ 6462980 w 12157697"/>
              <a:gd name="connsiteY13043" fmla="*/ 6373160 h 6852679"/>
              <a:gd name="connsiteX13044" fmla="*/ 6410651 w 12157697"/>
              <a:gd name="connsiteY13044" fmla="*/ 6373160 h 6852679"/>
              <a:gd name="connsiteX13045" fmla="*/ 6410651 w 12157697"/>
              <a:gd name="connsiteY13045" fmla="*/ 6384798 h 6852679"/>
              <a:gd name="connsiteX13046" fmla="*/ 6383219 w 12157697"/>
              <a:gd name="connsiteY13046" fmla="*/ 6384798 h 6852679"/>
              <a:gd name="connsiteX13047" fmla="*/ 6383219 w 12157697"/>
              <a:gd name="connsiteY13047" fmla="*/ 6373160 h 6852679"/>
              <a:gd name="connsiteX13048" fmla="*/ 6251213 w 12157697"/>
              <a:gd name="connsiteY13048" fmla="*/ 6373160 h 6852679"/>
              <a:gd name="connsiteX13049" fmla="*/ 6251213 w 12157697"/>
              <a:gd name="connsiteY13049" fmla="*/ 6384798 h 6852679"/>
              <a:gd name="connsiteX13050" fmla="*/ 6223781 w 12157697"/>
              <a:gd name="connsiteY13050" fmla="*/ 6384798 h 6852679"/>
              <a:gd name="connsiteX13051" fmla="*/ 6223781 w 12157697"/>
              <a:gd name="connsiteY13051" fmla="*/ 6373160 h 6852679"/>
              <a:gd name="connsiteX13052" fmla="*/ 6171495 w 12157697"/>
              <a:gd name="connsiteY13052" fmla="*/ 6373160 h 6852679"/>
              <a:gd name="connsiteX13053" fmla="*/ 6171495 w 12157697"/>
              <a:gd name="connsiteY13053" fmla="*/ 6384798 h 6852679"/>
              <a:gd name="connsiteX13054" fmla="*/ 6144063 w 12157697"/>
              <a:gd name="connsiteY13054" fmla="*/ 6384798 h 6852679"/>
              <a:gd name="connsiteX13055" fmla="*/ 6144063 w 12157697"/>
              <a:gd name="connsiteY13055" fmla="*/ 6373160 h 6852679"/>
              <a:gd name="connsiteX13056" fmla="*/ 5852577 w 12157697"/>
              <a:gd name="connsiteY13056" fmla="*/ 6373160 h 6852679"/>
              <a:gd name="connsiteX13057" fmla="*/ 5852577 w 12157697"/>
              <a:gd name="connsiteY13057" fmla="*/ 6384798 h 6852679"/>
              <a:gd name="connsiteX13058" fmla="*/ 5825144 w 12157697"/>
              <a:gd name="connsiteY13058" fmla="*/ 6384798 h 6852679"/>
              <a:gd name="connsiteX13059" fmla="*/ 5825144 w 12157697"/>
              <a:gd name="connsiteY13059" fmla="*/ 6357366 h 6852679"/>
              <a:gd name="connsiteX13060" fmla="*/ 5852577 w 12157697"/>
              <a:gd name="connsiteY13060" fmla="*/ 6357366 h 6852679"/>
              <a:gd name="connsiteX13061" fmla="*/ 5852577 w 12157697"/>
              <a:gd name="connsiteY13061" fmla="*/ 6369004 h 6852679"/>
              <a:gd name="connsiteX13062" fmla="*/ 6144063 w 12157697"/>
              <a:gd name="connsiteY13062" fmla="*/ 6369004 h 6852679"/>
              <a:gd name="connsiteX13063" fmla="*/ 6144063 w 12157697"/>
              <a:gd name="connsiteY13063" fmla="*/ 6357366 h 6852679"/>
              <a:gd name="connsiteX13064" fmla="*/ 6171495 w 12157697"/>
              <a:gd name="connsiteY13064" fmla="*/ 6357366 h 6852679"/>
              <a:gd name="connsiteX13065" fmla="*/ 6171495 w 12157697"/>
              <a:gd name="connsiteY13065" fmla="*/ 6369004 h 6852679"/>
              <a:gd name="connsiteX13066" fmla="*/ 6223781 w 12157697"/>
              <a:gd name="connsiteY13066" fmla="*/ 6369004 h 6852679"/>
              <a:gd name="connsiteX13067" fmla="*/ 6223781 w 12157697"/>
              <a:gd name="connsiteY13067" fmla="*/ 6357366 h 6852679"/>
              <a:gd name="connsiteX13068" fmla="*/ 6251213 w 12157697"/>
              <a:gd name="connsiteY13068" fmla="*/ 6357366 h 6852679"/>
              <a:gd name="connsiteX13069" fmla="*/ 6251213 w 12157697"/>
              <a:gd name="connsiteY13069" fmla="*/ 6369004 h 6852679"/>
              <a:gd name="connsiteX13070" fmla="*/ 6383219 w 12157697"/>
              <a:gd name="connsiteY13070" fmla="*/ 6369004 h 6852679"/>
              <a:gd name="connsiteX13071" fmla="*/ 6383219 w 12157697"/>
              <a:gd name="connsiteY13071" fmla="*/ 6357366 h 6852679"/>
              <a:gd name="connsiteX13072" fmla="*/ 6410651 w 12157697"/>
              <a:gd name="connsiteY13072" fmla="*/ 6357366 h 6852679"/>
              <a:gd name="connsiteX13073" fmla="*/ 6410651 w 12157697"/>
              <a:gd name="connsiteY13073" fmla="*/ 6369004 h 6852679"/>
              <a:gd name="connsiteX13074" fmla="*/ 6462980 w 12157697"/>
              <a:gd name="connsiteY13074" fmla="*/ 6369004 h 6852679"/>
              <a:gd name="connsiteX13075" fmla="*/ 6462980 w 12157697"/>
              <a:gd name="connsiteY13075" fmla="*/ 6357366 h 6852679"/>
              <a:gd name="connsiteX13076" fmla="*/ 6490412 w 12157697"/>
              <a:gd name="connsiteY13076" fmla="*/ 6357366 h 6852679"/>
              <a:gd name="connsiteX13077" fmla="*/ 6490412 w 12157697"/>
              <a:gd name="connsiteY13077" fmla="*/ 6369004 h 6852679"/>
              <a:gd name="connsiteX13078" fmla="*/ 7100857 w 12157697"/>
              <a:gd name="connsiteY13078" fmla="*/ 6369004 h 6852679"/>
              <a:gd name="connsiteX13079" fmla="*/ 7100857 w 12157697"/>
              <a:gd name="connsiteY13079" fmla="*/ 6357366 h 6852679"/>
              <a:gd name="connsiteX13080" fmla="*/ 7128289 w 12157697"/>
              <a:gd name="connsiteY13080" fmla="*/ 6357366 h 6852679"/>
              <a:gd name="connsiteX13081" fmla="*/ 7128289 w 12157697"/>
              <a:gd name="connsiteY13081" fmla="*/ 6369004 h 6852679"/>
              <a:gd name="connsiteX13082" fmla="*/ 7911058 w 12157697"/>
              <a:gd name="connsiteY13082" fmla="*/ 6369004 h 6852679"/>
              <a:gd name="connsiteX13083" fmla="*/ 7979097 w 12157697"/>
              <a:gd name="connsiteY13083" fmla="*/ 6302917 h 6852679"/>
              <a:gd name="connsiteX13084" fmla="*/ 7981092 w 12157697"/>
              <a:gd name="connsiteY13084" fmla="*/ 6300964 h 6852679"/>
              <a:gd name="connsiteX13085" fmla="*/ 7986537 w 12157697"/>
              <a:gd name="connsiteY13085" fmla="*/ 6295644 h 6852679"/>
              <a:gd name="connsiteX13086" fmla="*/ 7912761 w 12157697"/>
              <a:gd name="connsiteY13086" fmla="*/ 6295644 h 6852679"/>
              <a:gd name="connsiteX13087" fmla="*/ 7883335 w 12157697"/>
              <a:gd name="connsiteY13087" fmla="*/ 6324240 h 6852679"/>
              <a:gd name="connsiteX13088" fmla="*/ 7891439 w 12157697"/>
              <a:gd name="connsiteY13088" fmla="*/ 6332594 h 6852679"/>
              <a:gd name="connsiteX13089" fmla="*/ 7871780 w 12157697"/>
              <a:gd name="connsiteY13089" fmla="*/ 6351713 h 6852679"/>
              <a:gd name="connsiteX13090" fmla="*/ 7852661 w 12157697"/>
              <a:gd name="connsiteY13090" fmla="*/ 6332054 h 6852679"/>
              <a:gd name="connsiteX13091" fmla="*/ 7872320 w 12157697"/>
              <a:gd name="connsiteY13091" fmla="*/ 6312934 h 6852679"/>
              <a:gd name="connsiteX13092" fmla="*/ 7880425 w 12157697"/>
              <a:gd name="connsiteY13092" fmla="*/ 6321289 h 6852679"/>
              <a:gd name="connsiteX13093" fmla="*/ 7910434 w 12157697"/>
              <a:gd name="connsiteY13093" fmla="*/ 6292111 h 6852679"/>
              <a:gd name="connsiteX13094" fmla="*/ 7911889 w 12157697"/>
              <a:gd name="connsiteY13094" fmla="*/ 6291529 h 6852679"/>
              <a:gd name="connsiteX13095" fmla="*/ 7990818 w 12157697"/>
              <a:gd name="connsiteY13095" fmla="*/ 6291529 h 6852679"/>
              <a:gd name="connsiteX13096" fmla="*/ 8019040 w 12157697"/>
              <a:gd name="connsiteY13096" fmla="*/ 6264139 h 6852679"/>
              <a:gd name="connsiteX13097" fmla="*/ 8060105 w 12157697"/>
              <a:gd name="connsiteY13097" fmla="*/ 6224238 h 6852679"/>
              <a:gd name="connsiteX13098" fmla="*/ 8051958 w 12157697"/>
              <a:gd name="connsiteY13098" fmla="*/ 6215842 h 6852679"/>
              <a:gd name="connsiteX13099" fmla="*/ 8071659 w 12157697"/>
              <a:gd name="connsiteY13099" fmla="*/ 6196723 h 6852679"/>
              <a:gd name="connsiteX13100" fmla="*/ 8079764 w 12157697"/>
              <a:gd name="connsiteY13100" fmla="*/ 6205077 h 6852679"/>
              <a:gd name="connsiteX13101" fmla="*/ 8131636 w 12157697"/>
              <a:gd name="connsiteY13101" fmla="*/ 6154660 h 6852679"/>
              <a:gd name="connsiteX13102" fmla="*/ 8144395 w 12157697"/>
              <a:gd name="connsiteY13102" fmla="*/ 6142274 h 6852679"/>
              <a:gd name="connsiteX13103" fmla="*/ 8157530 w 12157697"/>
              <a:gd name="connsiteY13103" fmla="*/ 6129514 h 6852679"/>
              <a:gd name="connsiteX13104" fmla="*/ 8177231 w 12157697"/>
              <a:gd name="connsiteY13104" fmla="*/ 6110353 h 6852679"/>
              <a:gd name="connsiteX13105" fmla="*/ 8188079 w 12157697"/>
              <a:gd name="connsiteY13105" fmla="*/ 6099838 h 6852679"/>
              <a:gd name="connsiteX13106" fmla="*/ 8200382 w 12157697"/>
              <a:gd name="connsiteY13106" fmla="*/ 6087909 h 6852679"/>
              <a:gd name="connsiteX13107" fmla="*/ 8206201 w 12157697"/>
              <a:gd name="connsiteY13107" fmla="*/ 6082256 h 6852679"/>
              <a:gd name="connsiteX13108" fmla="*/ 8220956 w 12157697"/>
              <a:gd name="connsiteY13108" fmla="*/ 6067917 h 6852679"/>
              <a:gd name="connsiteX13109" fmla="*/ 8225736 w 12157697"/>
              <a:gd name="connsiteY13109" fmla="*/ 6063262 h 6852679"/>
              <a:gd name="connsiteX13110" fmla="*/ 8151960 w 12157697"/>
              <a:gd name="connsiteY13110" fmla="*/ 6063262 h 6852679"/>
              <a:gd name="connsiteX13111" fmla="*/ 8122533 w 12157697"/>
              <a:gd name="connsiteY13111" fmla="*/ 6091858 h 6852679"/>
              <a:gd name="connsiteX13112" fmla="*/ 8130638 w 12157697"/>
              <a:gd name="connsiteY13112" fmla="*/ 6100212 h 6852679"/>
              <a:gd name="connsiteX13113" fmla="*/ 8110979 w 12157697"/>
              <a:gd name="connsiteY13113" fmla="*/ 6119331 h 6852679"/>
              <a:gd name="connsiteX13114" fmla="*/ 8091860 w 12157697"/>
              <a:gd name="connsiteY13114" fmla="*/ 6099672 h 6852679"/>
              <a:gd name="connsiteX13115" fmla="*/ 8111519 w 12157697"/>
              <a:gd name="connsiteY13115" fmla="*/ 6080552 h 6852679"/>
              <a:gd name="connsiteX13116" fmla="*/ 8119624 w 12157697"/>
              <a:gd name="connsiteY13116" fmla="*/ 6088906 h 6852679"/>
              <a:gd name="connsiteX13117" fmla="*/ 8149633 w 12157697"/>
              <a:gd name="connsiteY13117" fmla="*/ 6059729 h 6852679"/>
              <a:gd name="connsiteX13118" fmla="*/ 8151088 w 12157697"/>
              <a:gd name="connsiteY13118" fmla="*/ 6059147 h 6852679"/>
              <a:gd name="connsiteX13119" fmla="*/ 8229934 w 12157697"/>
              <a:gd name="connsiteY13119" fmla="*/ 6059147 h 6852679"/>
              <a:gd name="connsiteX13120" fmla="*/ 8250549 w 12157697"/>
              <a:gd name="connsiteY13120" fmla="*/ 6039155 h 6852679"/>
              <a:gd name="connsiteX13121" fmla="*/ 8269544 w 12157697"/>
              <a:gd name="connsiteY13121" fmla="*/ 6020701 h 6852679"/>
              <a:gd name="connsiteX13122" fmla="*/ 8278854 w 12157697"/>
              <a:gd name="connsiteY13122" fmla="*/ 6011640 h 6852679"/>
              <a:gd name="connsiteX13123" fmla="*/ 8289453 w 12157697"/>
              <a:gd name="connsiteY13123" fmla="*/ 6001332 h 6852679"/>
              <a:gd name="connsiteX13124" fmla="*/ 8343361 w 12157697"/>
              <a:gd name="connsiteY13124" fmla="*/ 5948962 h 6852679"/>
              <a:gd name="connsiteX13125" fmla="*/ 8364142 w 12157697"/>
              <a:gd name="connsiteY13125" fmla="*/ 5928762 h 6852679"/>
              <a:gd name="connsiteX13126" fmla="*/ 8388748 w 12157697"/>
              <a:gd name="connsiteY13126" fmla="*/ 5904821 h 6852679"/>
              <a:gd name="connsiteX13127" fmla="*/ 8388790 w 12157697"/>
              <a:gd name="connsiteY13127" fmla="*/ 5904738 h 6852679"/>
              <a:gd name="connsiteX13128" fmla="*/ 8403462 w 12157697"/>
              <a:gd name="connsiteY13128" fmla="*/ 5890482 h 6852679"/>
              <a:gd name="connsiteX13129" fmla="*/ 8417594 w 12157697"/>
              <a:gd name="connsiteY13129" fmla="*/ 5876766 h 6852679"/>
              <a:gd name="connsiteX13130" fmla="*/ 8418840 w 12157697"/>
              <a:gd name="connsiteY13130" fmla="*/ 5875519 h 6852679"/>
              <a:gd name="connsiteX13131" fmla="*/ 8410736 w 12157697"/>
              <a:gd name="connsiteY13131" fmla="*/ 5867206 h 6852679"/>
              <a:gd name="connsiteX13132" fmla="*/ 8430395 w 12157697"/>
              <a:gd name="connsiteY13132" fmla="*/ 5848087 h 6852679"/>
              <a:gd name="connsiteX13133" fmla="*/ 8438500 w 12157697"/>
              <a:gd name="connsiteY13133" fmla="*/ 5856441 h 6852679"/>
              <a:gd name="connsiteX13134" fmla="*/ 8474162 w 12157697"/>
              <a:gd name="connsiteY13134" fmla="*/ 5821818 h 6852679"/>
              <a:gd name="connsiteX13135" fmla="*/ 8477611 w 12157697"/>
              <a:gd name="connsiteY13135" fmla="*/ 5818452 h 6852679"/>
              <a:gd name="connsiteX13136" fmla="*/ 8668264 w 12157697"/>
              <a:gd name="connsiteY13136" fmla="*/ 5633203 h 6852679"/>
              <a:gd name="connsiteX13137" fmla="*/ 8824959 w 12157697"/>
              <a:gd name="connsiteY13137" fmla="*/ 5480955 h 6852679"/>
              <a:gd name="connsiteX13138" fmla="*/ 8825332 w 12157697"/>
              <a:gd name="connsiteY13138" fmla="*/ 5480581 h 6852679"/>
              <a:gd name="connsiteX13139" fmla="*/ 8859207 w 12157697"/>
              <a:gd name="connsiteY13139" fmla="*/ 5447663 h 6852679"/>
              <a:gd name="connsiteX13140" fmla="*/ 8863530 w 12157697"/>
              <a:gd name="connsiteY13140" fmla="*/ 5443465 h 6852679"/>
              <a:gd name="connsiteX13141" fmla="*/ 8802639 w 12157697"/>
              <a:gd name="connsiteY13141" fmla="*/ 5443465 h 6852679"/>
              <a:gd name="connsiteX13142" fmla="*/ 8802639 w 12157697"/>
              <a:gd name="connsiteY13142" fmla="*/ 5455102 h 6852679"/>
              <a:gd name="connsiteX13143" fmla="*/ 8775207 w 12157697"/>
              <a:gd name="connsiteY13143" fmla="*/ 5455102 h 6852679"/>
              <a:gd name="connsiteX13144" fmla="*/ 8775207 w 12157697"/>
              <a:gd name="connsiteY13144" fmla="*/ 5427671 h 6852679"/>
              <a:gd name="connsiteX13145" fmla="*/ 8802639 w 12157697"/>
              <a:gd name="connsiteY13145" fmla="*/ 5427671 h 6852679"/>
              <a:gd name="connsiteX13146" fmla="*/ 8802639 w 12157697"/>
              <a:gd name="connsiteY13146" fmla="*/ 5439309 h 6852679"/>
              <a:gd name="connsiteX13147" fmla="*/ 8867811 w 12157697"/>
              <a:gd name="connsiteY13147" fmla="*/ 5439309 h 6852679"/>
              <a:gd name="connsiteX13148" fmla="*/ 8896323 w 12157697"/>
              <a:gd name="connsiteY13148" fmla="*/ 5411585 h 6852679"/>
              <a:gd name="connsiteX13149" fmla="*/ 8897238 w 12157697"/>
              <a:gd name="connsiteY13149" fmla="*/ 5410713 h 6852679"/>
              <a:gd name="connsiteX13150" fmla="*/ 8889133 w 12157697"/>
              <a:gd name="connsiteY13150" fmla="*/ 5402400 h 6852679"/>
              <a:gd name="connsiteX13151" fmla="*/ 8908792 w 12157697"/>
              <a:gd name="connsiteY13151" fmla="*/ 5383280 h 6852679"/>
              <a:gd name="connsiteX13152" fmla="*/ 8916897 w 12157697"/>
              <a:gd name="connsiteY13152" fmla="*/ 5391635 h 6852679"/>
              <a:gd name="connsiteX13153" fmla="*/ 8952268 w 12157697"/>
              <a:gd name="connsiteY13153" fmla="*/ 5357262 h 6852679"/>
              <a:gd name="connsiteX13154" fmla="*/ 8963740 w 12157697"/>
              <a:gd name="connsiteY13154" fmla="*/ 5346081 h 6852679"/>
              <a:gd name="connsiteX13155" fmla="*/ 8966607 w 12157697"/>
              <a:gd name="connsiteY13155" fmla="*/ 5343296 h 6852679"/>
              <a:gd name="connsiteX13156" fmla="*/ 8992169 w 12157697"/>
              <a:gd name="connsiteY13156" fmla="*/ 5318483 h 6852679"/>
              <a:gd name="connsiteX13157" fmla="*/ 9008670 w 12157697"/>
              <a:gd name="connsiteY13157" fmla="*/ 5302481 h 6852679"/>
              <a:gd name="connsiteX13158" fmla="*/ 9023009 w 12157697"/>
              <a:gd name="connsiteY13158" fmla="*/ 5288557 h 6852679"/>
              <a:gd name="connsiteX13159" fmla="*/ 8962077 w 12157697"/>
              <a:gd name="connsiteY13159" fmla="*/ 5288557 h 6852679"/>
              <a:gd name="connsiteX13160" fmla="*/ 8962077 w 12157697"/>
              <a:gd name="connsiteY13160" fmla="*/ 5300195 h 6852679"/>
              <a:gd name="connsiteX13161" fmla="*/ 8934645 w 12157697"/>
              <a:gd name="connsiteY13161" fmla="*/ 5300195 h 6852679"/>
              <a:gd name="connsiteX13162" fmla="*/ 8934645 w 12157697"/>
              <a:gd name="connsiteY13162" fmla="*/ 5272763 h 6852679"/>
              <a:gd name="connsiteX13163" fmla="*/ 8962077 w 12157697"/>
              <a:gd name="connsiteY13163" fmla="*/ 5272763 h 6852679"/>
              <a:gd name="connsiteX13164" fmla="*/ 8962077 w 12157697"/>
              <a:gd name="connsiteY13164" fmla="*/ 5284401 h 6852679"/>
              <a:gd name="connsiteX13165" fmla="*/ 9026043 w 12157697"/>
              <a:gd name="connsiteY13165" fmla="*/ 5284401 h 6852679"/>
              <a:gd name="connsiteX13166" fmla="*/ 9026043 w 12157697"/>
              <a:gd name="connsiteY13166" fmla="*/ 5211083 h 6852679"/>
              <a:gd name="connsiteX13167" fmla="*/ 8949192 w 12157697"/>
              <a:gd name="connsiteY13167" fmla="*/ 5211083 h 6852679"/>
              <a:gd name="connsiteX13168" fmla="*/ 8943374 w 12157697"/>
              <a:gd name="connsiteY13168" fmla="*/ 5216735 h 6852679"/>
              <a:gd name="connsiteX13169" fmla="*/ 8828118 w 12157697"/>
              <a:gd name="connsiteY13169" fmla="*/ 5328749 h 6852679"/>
              <a:gd name="connsiteX13170" fmla="*/ 8620300 w 12157697"/>
              <a:gd name="connsiteY13170" fmla="*/ 5530665 h 6852679"/>
              <a:gd name="connsiteX13171" fmla="*/ 8620008 w 12157697"/>
              <a:gd name="connsiteY13171" fmla="*/ 5530956 h 6852679"/>
              <a:gd name="connsiteX13172" fmla="*/ 8551179 w 12157697"/>
              <a:gd name="connsiteY13172" fmla="*/ 5597873 h 6852679"/>
              <a:gd name="connsiteX13173" fmla="*/ 8551096 w 12157697"/>
              <a:gd name="connsiteY13173" fmla="*/ 5597915 h 6852679"/>
              <a:gd name="connsiteX13174" fmla="*/ 8252669 w 12157697"/>
              <a:gd name="connsiteY13174" fmla="*/ 5887863 h 6852679"/>
              <a:gd name="connsiteX13175" fmla="*/ 8248637 w 12157697"/>
              <a:gd name="connsiteY13175" fmla="*/ 5891770 h 6852679"/>
              <a:gd name="connsiteX13176" fmla="*/ 8179808 w 12157697"/>
              <a:gd name="connsiteY13176" fmla="*/ 5958646 h 6852679"/>
              <a:gd name="connsiteX13177" fmla="*/ 8161645 w 12157697"/>
              <a:gd name="connsiteY13177" fmla="*/ 5976269 h 6852679"/>
              <a:gd name="connsiteX13178" fmla="*/ 8153914 w 12157697"/>
              <a:gd name="connsiteY13178" fmla="*/ 5983792 h 6852679"/>
              <a:gd name="connsiteX13179" fmla="*/ 8152459 w 12157697"/>
              <a:gd name="connsiteY13179" fmla="*/ 5985205 h 6852679"/>
              <a:gd name="connsiteX13180" fmla="*/ 8099424 w 12157697"/>
              <a:gd name="connsiteY13180" fmla="*/ 6036744 h 6852679"/>
              <a:gd name="connsiteX13181" fmla="*/ 8082549 w 12157697"/>
              <a:gd name="connsiteY13181" fmla="*/ 6053162 h 6852679"/>
              <a:gd name="connsiteX13182" fmla="*/ 8090654 w 12157697"/>
              <a:gd name="connsiteY13182" fmla="*/ 6061516 h 6852679"/>
              <a:gd name="connsiteX13183" fmla="*/ 8070953 w 12157697"/>
              <a:gd name="connsiteY13183" fmla="*/ 6080635 h 6852679"/>
              <a:gd name="connsiteX13184" fmla="*/ 8062848 w 12157697"/>
              <a:gd name="connsiteY13184" fmla="*/ 6072322 h 6852679"/>
              <a:gd name="connsiteX13185" fmla="*/ 8030095 w 12157697"/>
              <a:gd name="connsiteY13185" fmla="*/ 6104160 h 6852679"/>
              <a:gd name="connsiteX13186" fmla="*/ 7992979 w 12157697"/>
              <a:gd name="connsiteY13186" fmla="*/ 6140238 h 6852679"/>
              <a:gd name="connsiteX13187" fmla="*/ 7833541 w 12157697"/>
              <a:gd name="connsiteY13187" fmla="*/ 6295187 h 6852679"/>
              <a:gd name="connsiteX13188" fmla="*/ 7832087 w 12157697"/>
              <a:gd name="connsiteY13188" fmla="*/ 6295769 h 6852679"/>
              <a:gd name="connsiteX13189" fmla="*/ 6809247 w 12157697"/>
              <a:gd name="connsiteY13189" fmla="*/ 6295769 h 6852679"/>
              <a:gd name="connsiteX13190" fmla="*/ 6809247 w 12157697"/>
              <a:gd name="connsiteY13190" fmla="*/ 6307407 h 6852679"/>
              <a:gd name="connsiteX13191" fmla="*/ 6781815 w 12157697"/>
              <a:gd name="connsiteY13191" fmla="*/ 6307407 h 6852679"/>
              <a:gd name="connsiteX13192" fmla="*/ 6781815 w 12157697"/>
              <a:gd name="connsiteY13192" fmla="*/ 6279975 h 6852679"/>
              <a:gd name="connsiteX13193" fmla="*/ 6809247 w 12157697"/>
              <a:gd name="connsiteY13193" fmla="*/ 6279975 h 6852679"/>
              <a:gd name="connsiteX13194" fmla="*/ 6809247 w 12157697"/>
              <a:gd name="connsiteY13194" fmla="*/ 6291612 h 6852679"/>
              <a:gd name="connsiteX13195" fmla="*/ 7831255 w 12157697"/>
              <a:gd name="connsiteY13195" fmla="*/ 6291612 h 6852679"/>
              <a:gd name="connsiteX13196" fmla="*/ 7906693 w 12157697"/>
              <a:gd name="connsiteY13196" fmla="*/ 6218294 h 6852679"/>
              <a:gd name="connsiteX13197" fmla="*/ 7832918 w 12157697"/>
              <a:gd name="connsiteY13197" fmla="*/ 6218294 h 6852679"/>
              <a:gd name="connsiteX13198" fmla="*/ 7803449 w 12157697"/>
              <a:gd name="connsiteY13198" fmla="*/ 6246890 h 6852679"/>
              <a:gd name="connsiteX13199" fmla="*/ 7811554 w 12157697"/>
              <a:gd name="connsiteY13199" fmla="*/ 6255244 h 6852679"/>
              <a:gd name="connsiteX13200" fmla="*/ 7791853 w 12157697"/>
              <a:gd name="connsiteY13200" fmla="*/ 6274363 h 6852679"/>
              <a:gd name="connsiteX13201" fmla="*/ 7772734 w 12157697"/>
              <a:gd name="connsiteY13201" fmla="*/ 6254662 h 6852679"/>
              <a:gd name="connsiteX13202" fmla="*/ 7792435 w 12157697"/>
              <a:gd name="connsiteY13202" fmla="*/ 6235543 h 6852679"/>
              <a:gd name="connsiteX13203" fmla="*/ 7800540 w 12157697"/>
              <a:gd name="connsiteY13203" fmla="*/ 6243897 h 6852679"/>
              <a:gd name="connsiteX13204" fmla="*/ 7826932 w 12157697"/>
              <a:gd name="connsiteY13204" fmla="*/ 6218294 h 6852679"/>
              <a:gd name="connsiteX13205" fmla="*/ 7367363 w 12157697"/>
              <a:gd name="connsiteY13205" fmla="*/ 6218294 h 6852679"/>
              <a:gd name="connsiteX13206" fmla="*/ 7367363 w 12157697"/>
              <a:gd name="connsiteY13206" fmla="*/ 6229932 h 6852679"/>
              <a:gd name="connsiteX13207" fmla="*/ 7339932 w 12157697"/>
              <a:gd name="connsiteY13207" fmla="*/ 6229932 h 6852679"/>
              <a:gd name="connsiteX13208" fmla="*/ 7339932 w 12157697"/>
              <a:gd name="connsiteY13208" fmla="*/ 6218294 h 6852679"/>
              <a:gd name="connsiteX13209" fmla="*/ 7287603 w 12157697"/>
              <a:gd name="connsiteY13209" fmla="*/ 6218294 h 6852679"/>
              <a:gd name="connsiteX13210" fmla="*/ 7287603 w 12157697"/>
              <a:gd name="connsiteY13210" fmla="*/ 6229932 h 6852679"/>
              <a:gd name="connsiteX13211" fmla="*/ 7260171 w 12157697"/>
              <a:gd name="connsiteY13211" fmla="*/ 6229932 h 6852679"/>
              <a:gd name="connsiteX13212" fmla="*/ 7260171 w 12157697"/>
              <a:gd name="connsiteY13212" fmla="*/ 6218294 h 6852679"/>
              <a:gd name="connsiteX13213" fmla="*/ 6410485 w 12157697"/>
              <a:gd name="connsiteY13213" fmla="*/ 6218294 h 6852679"/>
              <a:gd name="connsiteX13214" fmla="*/ 6410485 w 12157697"/>
              <a:gd name="connsiteY13214" fmla="*/ 6229932 h 6852679"/>
              <a:gd name="connsiteX13215" fmla="*/ 6383054 w 12157697"/>
              <a:gd name="connsiteY13215" fmla="*/ 6229932 h 6852679"/>
              <a:gd name="connsiteX13216" fmla="*/ 6383054 w 12157697"/>
              <a:gd name="connsiteY13216" fmla="*/ 6218294 h 6852679"/>
              <a:gd name="connsiteX13217" fmla="*/ 6011807 w 12157697"/>
              <a:gd name="connsiteY13217" fmla="*/ 6218294 h 6852679"/>
              <a:gd name="connsiteX13218" fmla="*/ 6011807 w 12157697"/>
              <a:gd name="connsiteY13218" fmla="*/ 6229932 h 6852679"/>
              <a:gd name="connsiteX13219" fmla="*/ 5984375 w 12157697"/>
              <a:gd name="connsiteY13219" fmla="*/ 6229932 h 6852679"/>
              <a:gd name="connsiteX13220" fmla="*/ 5984375 w 12157697"/>
              <a:gd name="connsiteY13220" fmla="*/ 6202500 h 6852679"/>
              <a:gd name="connsiteX13221" fmla="*/ 6011807 w 12157697"/>
              <a:gd name="connsiteY13221" fmla="*/ 6202500 h 6852679"/>
              <a:gd name="connsiteX13222" fmla="*/ 6011807 w 12157697"/>
              <a:gd name="connsiteY13222" fmla="*/ 6214138 h 6852679"/>
              <a:gd name="connsiteX13223" fmla="*/ 6383054 w 12157697"/>
              <a:gd name="connsiteY13223" fmla="*/ 6214138 h 6852679"/>
              <a:gd name="connsiteX13224" fmla="*/ 6383054 w 12157697"/>
              <a:gd name="connsiteY13224" fmla="*/ 6202500 h 6852679"/>
              <a:gd name="connsiteX13225" fmla="*/ 6410485 w 12157697"/>
              <a:gd name="connsiteY13225" fmla="*/ 6202500 h 6852679"/>
              <a:gd name="connsiteX13226" fmla="*/ 6410485 w 12157697"/>
              <a:gd name="connsiteY13226" fmla="*/ 6214138 h 6852679"/>
              <a:gd name="connsiteX13227" fmla="*/ 7260171 w 12157697"/>
              <a:gd name="connsiteY13227" fmla="*/ 6214138 h 6852679"/>
              <a:gd name="connsiteX13228" fmla="*/ 7260171 w 12157697"/>
              <a:gd name="connsiteY13228" fmla="*/ 6202500 h 6852679"/>
              <a:gd name="connsiteX13229" fmla="*/ 7287603 w 12157697"/>
              <a:gd name="connsiteY13229" fmla="*/ 6202500 h 6852679"/>
              <a:gd name="connsiteX13230" fmla="*/ 7287603 w 12157697"/>
              <a:gd name="connsiteY13230" fmla="*/ 6214138 h 6852679"/>
              <a:gd name="connsiteX13231" fmla="*/ 7339932 w 12157697"/>
              <a:gd name="connsiteY13231" fmla="*/ 6214138 h 6852679"/>
              <a:gd name="connsiteX13232" fmla="*/ 7339932 w 12157697"/>
              <a:gd name="connsiteY13232" fmla="*/ 6202500 h 6852679"/>
              <a:gd name="connsiteX13233" fmla="*/ 7367363 w 12157697"/>
              <a:gd name="connsiteY13233" fmla="*/ 6202500 h 6852679"/>
              <a:gd name="connsiteX13234" fmla="*/ 7367363 w 12157697"/>
              <a:gd name="connsiteY13234" fmla="*/ 6214138 h 6852679"/>
              <a:gd name="connsiteX13235" fmla="*/ 7910891 w 12157697"/>
              <a:gd name="connsiteY13235" fmla="*/ 6214138 h 6852679"/>
              <a:gd name="connsiteX13236" fmla="*/ 7913053 w 12157697"/>
              <a:gd name="connsiteY13236" fmla="*/ 6212059 h 6852679"/>
              <a:gd name="connsiteX13237" fmla="*/ 7913842 w 12157697"/>
              <a:gd name="connsiteY13237" fmla="*/ 6211312 h 6852679"/>
              <a:gd name="connsiteX13238" fmla="*/ 7986371 w 12157697"/>
              <a:gd name="connsiteY13238" fmla="*/ 6140819 h 6852679"/>
              <a:gd name="connsiteX13239" fmla="*/ 7207801 w 12157697"/>
              <a:gd name="connsiteY13239" fmla="*/ 6140819 h 6852679"/>
              <a:gd name="connsiteX13240" fmla="*/ 7207801 w 12157697"/>
              <a:gd name="connsiteY13240" fmla="*/ 6152457 h 6852679"/>
              <a:gd name="connsiteX13241" fmla="*/ 7180369 w 12157697"/>
              <a:gd name="connsiteY13241" fmla="*/ 6152457 h 6852679"/>
              <a:gd name="connsiteX13242" fmla="*/ 7180369 w 12157697"/>
              <a:gd name="connsiteY13242" fmla="*/ 6140819 h 6852679"/>
              <a:gd name="connsiteX13243" fmla="*/ 5772608 w 12157697"/>
              <a:gd name="connsiteY13243" fmla="*/ 6140819 h 6852679"/>
              <a:gd name="connsiteX13244" fmla="*/ 5772608 w 12157697"/>
              <a:gd name="connsiteY13244" fmla="*/ 6152457 h 6852679"/>
              <a:gd name="connsiteX13245" fmla="*/ 5745176 w 12157697"/>
              <a:gd name="connsiteY13245" fmla="*/ 6152457 h 6852679"/>
              <a:gd name="connsiteX13246" fmla="*/ 5745176 w 12157697"/>
              <a:gd name="connsiteY13246" fmla="*/ 6125025 h 6852679"/>
              <a:gd name="connsiteX13247" fmla="*/ 5772608 w 12157697"/>
              <a:gd name="connsiteY13247" fmla="*/ 6125025 h 6852679"/>
              <a:gd name="connsiteX13248" fmla="*/ 5772608 w 12157697"/>
              <a:gd name="connsiteY13248" fmla="*/ 6136663 h 6852679"/>
              <a:gd name="connsiteX13249" fmla="*/ 7180369 w 12157697"/>
              <a:gd name="connsiteY13249" fmla="*/ 6136663 h 6852679"/>
              <a:gd name="connsiteX13250" fmla="*/ 7180369 w 12157697"/>
              <a:gd name="connsiteY13250" fmla="*/ 6125025 h 6852679"/>
              <a:gd name="connsiteX13251" fmla="*/ 7207801 w 12157697"/>
              <a:gd name="connsiteY13251" fmla="*/ 6125025 h 6852679"/>
              <a:gd name="connsiteX13252" fmla="*/ 7207801 w 12157697"/>
              <a:gd name="connsiteY13252" fmla="*/ 6136663 h 6852679"/>
              <a:gd name="connsiteX13253" fmla="*/ 7990652 w 12157697"/>
              <a:gd name="connsiteY13253" fmla="*/ 6136663 h 6852679"/>
              <a:gd name="connsiteX13254" fmla="*/ 8044061 w 12157697"/>
              <a:gd name="connsiteY13254" fmla="*/ 6084750 h 6852679"/>
              <a:gd name="connsiteX13255" fmla="*/ 8050296 w 12157697"/>
              <a:gd name="connsiteY13255" fmla="*/ 6078682 h 6852679"/>
              <a:gd name="connsiteX13256" fmla="*/ 8059897 w 12157697"/>
              <a:gd name="connsiteY13256" fmla="*/ 6069330 h 6852679"/>
              <a:gd name="connsiteX13257" fmla="*/ 8054078 w 12157697"/>
              <a:gd name="connsiteY13257" fmla="*/ 6063345 h 6852679"/>
              <a:gd name="connsiteX13258" fmla="*/ 7686281 w 12157697"/>
              <a:gd name="connsiteY13258" fmla="*/ 6063345 h 6852679"/>
              <a:gd name="connsiteX13259" fmla="*/ 7686281 w 12157697"/>
              <a:gd name="connsiteY13259" fmla="*/ 6074983 h 6852679"/>
              <a:gd name="connsiteX13260" fmla="*/ 7658849 w 12157697"/>
              <a:gd name="connsiteY13260" fmla="*/ 6074983 h 6852679"/>
              <a:gd name="connsiteX13261" fmla="*/ 7658849 w 12157697"/>
              <a:gd name="connsiteY13261" fmla="*/ 6063345 h 6852679"/>
              <a:gd name="connsiteX13262" fmla="*/ 6649725 w 12157697"/>
              <a:gd name="connsiteY13262" fmla="*/ 6063345 h 6852679"/>
              <a:gd name="connsiteX13263" fmla="*/ 6649725 w 12157697"/>
              <a:gd name="connsiteY13263" fmla="*/ 6074983 h 6852679"/>
              <a:gd name="connsiteX13264" fmla="*/ 6622294 w 12157697"/>
              <a:gd name="connsiteY13264" fmla="*/ 6074983 h 6852679"/>
              <a:gd name="connsiteX13265" fmla="*/ 6622294 w 12157697"/>
              <a:gd name="connsiteY13265" fmla="*/ 6047551 h 6852679"/>
              <a:gd name="connsiteX13266" fmla="*/ 6649725 w 12157697"/>
              <a:gd name="connsiteY13266" fmla="*/ 6047551 h 6852679"/>
              <a:gd name="connsiteX13267" fmla="*/ 6649725 w 12157697"/>
              <a:gd name="connsiteY13267" fmla="*/ 6059189 h 6852679"/>
              <a:gd name="connsiteX13268" fmla="*/ 7658849 w 12157697"/>
              <a:gd name="connsiteY13268" fmla="*/ 6059189 h 6852679"/>
              <a:gd name="connsiteX13269" fmla="*/ 7658849 w 12157697"/>
              <a:gd name="connsiteY13269" fmla="*/ 6047551 h 6852679"/>
              <a:gd name="connsiteX13270" fmla="*/ 7686281 w 12157697"/>
              <a:gd name="connsiteY13270" fmla="*/ 6047551 h 6852679"/>
              <a:gd name="connsiteX13271" fmla="*/ 7686281 w 12157697"/>
              <a:gd name="connsiteY13271" fmla="*/ 6059189 h 6852679"/>
              <a:gd name="connsiteX13272" fmla="*/ 8053621 w 12157697"/>
              <a:gd name="connsiteY13272" fmla="*/ 6059189 h 6852679"/>
              <a:gd name="connsiteX13273" fmla="*/ 8071493 w 12157697"/>
              <a:gd name="connsiteY13273" fmla="*/ 6041857 h 6852679"/>
              <a:gd name="connsiteX13274" fmla="*/ 8079598 w 12157697"/>
              <a:gd name="connsiteY13274" fmla="*/ 6050211 h 6852679"/>
              <a:gd name="connsiteX13275" fmla="*/ 8145851 w 12157697"/>
              <a:gd name="connsiteY13275" fmla="*/ 5985870 h 6852679"/>
              <a:gd name="connsiteX13276" fmla="*/ 7686281 w 12157697"/>
              <a:gd name="connsiteY13276" fmla="*/ 5985870 h 6852679"/>
              <a:gd name="connsiteX13277" fmla="*/ 7686281 w 12157697"/>
              <a:gd name="connsiteY13277" fmla="*/ 5997508 h 6852679"/>
              <a:gd name="connsiteX13278" fmla="*/ 7658849 w 12157697"/>
              <a:gd name="connsiteY13278" fmla="*/ 5997508 h 6852679"/>
              <a:gd name="connsiteX13279" fmla="*/ 7658849 w 12157697"/>
              <a:gd name="connsiteY13279" fmla="*/ 5985870 h 6852679"/>
              <a:gd name="connsiteX13280" fmla="*/ 6888883 w 12157697"/>
              <a:gd name="connsiteY13280" fmla="*/ 5985870 h 6852679"/>
              <a:gd name="connsiteX13281" fmla="*/ 6888883 w 12157697"/>
              <a:gd name="connsiteY13281" fmla="*/ 5997508 h 6852679"/>
              <a:gd name="connsiteX13282" fmla="*/ 6861451 w 12157697"/>
              <a:gd name="connsiteY13282" fmla="*/ 5997508 h 6852679"/>
              <a:gd name="connsiteX13283" fmla="*/ 6861451 w 12157697"/>
              <a:gd name="connsiteY13283" fmla="*/ 5970076 h 6852679"/>
              <a:gd name="connsiteX13284" fmla="*/ 6888883 w 12157697"/>
              <a:gd name="connsiteY13284" fmla="*/ 5970076 h 6852679"/>
              <a:gd name="connsiteX13285" fmla="*/ 6888883 w 12157697"/>
              <a:gd name="connsiteY13285" fmla="*/ 5981714 h 6852679"/>
              <a:gd name="connsiteX13286" fmla="*/ 7658849 w 12157697"/>
              <a:gd name="connsiteY13286" fmla="*/ 5981714 h 6852679"/>
              <a:gd name="connsiteX13287" fmla="*/ 7658849 w 12157697"/>
              <a:gd name="connsiteY13287" fmla="*/ 5970076 h 6852679"/>
              <a:gd name="connsiteX13288" fmla="*/ 7686281 w 12157697"/>
              <a:gd name="connsiteY13288" fmla="*/ 5970076 h 6852679"/>
              <a:gd name="connsiteX13289" fmla="*/ 7686281 w 12157697"/>
              <a:gd name="connsiteY13289" fmla="*/ 5981714 h 6852679"/>
              <a:gd name="connsiteX13290" fmla="*/ 8150090 w 12157697"/>
              <a:gd name="connsiteY13290" fmla="*/ 5981714 h 6852679"/>
              <a:gd name="connsiteX13291" fmla="*/ 8171495 w 12157697"/>
              <a:gd name="connsiteY13291" fmla="*/ 5960932 h 6852679"/>
              <a:gd name="connsiteX13292" fmla="*/ 8225569 w 12157697"/>
              <a:gd name="connsiteY13292" fmla="*/ 5908396 h 6852679"/>
              <a:gd name="connsiteX13293" fmla="*/ 8005241 w 12157697"/>
              <a:gd name="connsiteY13293" fmla="*/ 5908396 h 6852679"/>
              <a:gd name="connsiteX13294" fmla="*/ 8005241 w 12157697"/>
              <a:gd name="connsiteY13294" fmla="*/ 5920033 h 6852679"/>
              <a:gd name="connsiteX13295" fmla="*/ 7977809 w 12157697"/>
              <a:gd name="connsiteY13295" fmla="*/ 5920033 h 6852679"/>
              <a:gd name="connsiteX13296" fmla="*/ 7977809 w 12157697"/>
              <a:gd name="connsiteY13296" fmla="*/ 5892601 h 6852679"/>
              <a:gd name="connsiteX13297" fmla="*/ 8005241 w 12157697"/>
              <a:gd name="connsiteY13297" fmla="*/ 5892601 h 6852679"/>
              <a:gd name="connsiteX13298" fmla="*/ 8005241 w 12157697"/>
              <a:gd name="connsiteY13298" fmla="*/ 5904239 h 6852679"/>
              <a:gd name="connsiteX13299" fmla="*/ 8229851 w 12157697"/>
              <a:gd name="connsiteY13299" fmla="*/ 5904239 h 6852679"/>
              <a:gd name="connsiteX13300" fmla="*/ 8263767 w 12157697"/>
              <a:gd name="connsiteY13300" fmla="*/ 5871321 h 6852679"/>
              <a:gd name="connsiteX13301" fmla="*/ 8385091 w 12157697"/>
              <a:gd name="connsiteY13301" fmla="*/ 5753446 h 6852679"/>
              <a:gd name="connsiteX13302" fmla="*/ 8244439 w 12157697"/>
              <a:gd name="connsiteY13302" fmla="*/ 5753446 h 6852679"/>
              <a:gd name="connsiteX13303" fmla="*/ 8244439 w 12157697"/>
              <a:gd name="connsiteY13303" fmla="*/ 5765084 h 6852679"/>
              <a:gd name="connsiteX13304" fmla="*/ 8217008 w 12157697"/>
              <a:gd name="connsiteY13304" fmla="*/ 5765084 h 6852679"/>
              <a:gd name="connsiteX13305" fmla="*/ 8217008 w 12157697"/>
              <a:gd name="connsiteY13305" fmla="*/ 5753446 h 6852679"/>
              <a:gd name="connsiteX13306" fmla="*/ 8084960 w 12157697"/>
              <a:gd name="connsiteY13306" fmla="*/ 5753446 h 6852679"/>
              <a:gd name="connsiteX13307" fmla="*/ 8084960 w 12157697"/>
              <a:gd name="connsiteY13307" fmla="*/ 5765084 h 6852679"/>
              <a:gd name="connsiteX13308" fmla="*/ 8057528 w 12157697"/>
              <a:gd name="connsiteY13308" fmla="*/ 5765084 h 6852679"/>
              <a:gd name="connsiteX13309" fmla="*/ 8057528 w 12157697"/>
              <a:gd name="connsiteY13309" fmla="*/ 5737652 h 6852679"/>
              <a:gd name="connsiteX13310" fmla="*/ 8084960 w 12157697"/>
              <a:gd name="connsiteY13310" fmla="*/ 5737652 h 6852679"/>
              <a:gd name="connsiteX13311" fmla="*/ 8084960 w 12157697"/>
              <a:gd name="connsiteY13311" fmla="*/ 5749290 h 6852679"/>
              <a:gd name="connsiteX13312" fmla="*/ 8217008 w 12157697"/>
              <a:gd name="connsiteY13312" fmla="*/ 5749290 h 6852679"/>
              <a:gd name="connsiteX13313" fmla="*/ 8217008 w 12157697"/>
              <a:gd name="connsiteY13313" fmla="*/ 5737652 h 6852679"/>
              <a:gd name="connsiteX13314" fmla="*/ 8244439 w 12157697"/>
              <a:gd name="connsiteY13314" fmla="*/ 5737652 h 6852679"/>
              <a:gd name="connsiteX13315" fmla="*/ 8244439 w 12157697"/>
              <a:gd name="connsiteY13315" fmla="*/ 5749290 h 6852679"/>
              <a:gd name="connsiteX13316" fmla="*/ 8389330 w 12157697"/>
              <a:gd name="connsiteY13316" fmla="*/ 5749290 h 6852679"/>
              <a:gd name="connsiteX13317" fmla="*/ 8408741 w 12157697"/>
              <a:gd name="connsiteY13317" fmla="*/ 5730462 h 6852679"/>
              <a:gd name="connsiteX13318" fmla="*/ 8495401 w 12157697"/>
              <a:gd name="connsiteY13318" fmla="*/ 5646295 h 6852679"/>
              <a:gd name="connsiteX13319" fmla="*/ 8540498 w 12157697"/>
              <a:gd name="connsiteY13319" fmla="*/ 5602487 h 6852679"/>
              <a:gd name="connsiteX13320" fmla="*/ 8544571 w 12157697"/>
              <a:gd name="connsiteY13320" fmla="*/ 5598539 h 6852679"/>
              <a:gd name="connsiteX13321" fmla="*/ 8483679 w 12157697"/>
              <a:gd name="connsiteY13321" fmla="*/ 5598539 h 6852679"/>
              <a:gd name="connsiteX13322" fmla="*/ 8483679 w 12157697"/>
              <a:gd name="connsiteY13322" fmla="*/ 5610177 h 6852679"/>
              <a:gd name="connsiteX13323" fmla="*/ 8456248 w 12157697"/>
              <a:gd name="connsiteY13323" fmla="*/ 5610177 h 6852679"/>
              <a:gd name="connsiteX13324" fmla="*/ 8456248 w 12157697"/>
              <a:gd name="connsiteY13324" fmla="*/ 5582745 h 6852679"/>
              <a:gd name="connsiteX13325" fmla="*/ 8483679 w 12157697"/>
              <a:gd name="connsiteY13325" fmla="*/ 5582745 h 6852679"/>
              <a:gd name="connsiteX13326" fmla="*/ 8483679 w 12157697"/>
              <a:gd name="connsiteY13326" fmla="*/ 5594382 h 6852679"/>
              <a:gd name="connsiteX13327" fmla="*/ 8548851 w 12157697"/>
              <a:gd name="connsiteY13327" fmla="*/ 5594382 h 6852679"/>
              <a:gd name="connsiteX13328" fmla="*/ 8632810 w 12157697"/>
              <a:gd name="connsiteY13328" fmla="*/ 5512793 h 6852679"/>
              <a:gd name="connsiteX13329" fmla="*/ 8661614 w 12157697"/>
              <a:gd name="connsiteY13329" fmla="*/ 5484821 h 6852679"/>
              <a:gd name="connsiteX13330" fmla="*/ 8777825 w 12157697"/>
              <a:gd name="connsiteY13330" fmla="*/ 5371892 h 6852679"/>
              <a:gd name="connsiteX13331" fmla="*/ 8897279 w 12157697"/>
              <a:gd name="connsiteY13331" fmla="*/ 5255847 h 6852679"/>
              <a:gd name="connsiteX13332" fmla="*/ 8903597 w 12157697"/>
              <a:gd name="connsiteY13332" fmla="*/ 5249737 h 6852679"/>
              <a:gd name="connsiteX13333" fmla="*/ 8908959 w 12157697"/>
              <a:gd name="connsiteY13333" fmla="*/ 5244500 h 6852679"/>
              <a:gd name="connsiteX13334" fmla="*/ 8943457 w 12157697"/>
              <a:gd name="connsiteY13334" fmla="*/ 5210958 h 6852679"/>
              <a:gd name="connsiteX13335" fmla="*/ 8943914 w 12157697"/>
              <a:gd name="connsiteY13335" fmla="*/ 5210501 h 6852679"/>
              <a:gd name="connsiteX13336" fmla="*/ 8946948 w 12157697"/>
              <a:gd name="connsiteY13336" fmla="*/ 5207591 h 6852679"/>
              <a:gd name="connsiteX13337" fmla="*/ 8948403 w 12157697"/>
              <a:gd name="connsiteY13337" fmla="*/ 5207009 h 6852679"/>
              <a:gd name="connsiteX13338" fmla="*/ 9026085 w 12157697"/>
              <a:gd name="connsiteY13338" fmla="*/ 5207009 h 6852679"/>
              <a:gd name="connsiteX13339" fmla="*/ 9026085 w 12157697"/>
              <a:gd name="connsiteY13339" fmla="*/ 5133691 h 6852679"/>
              <a:gd name="connsiteX13340" fmla="*/ 8962119 w 12157697"/>
              <a:gd name="connsiteY13340" fmla="*/ 5133691 h 6852679"/>
              <a:gd name="connsiteX13341" fmla="*/ 8962119 w 12157697"/>
              <a:gd name="connsiteY13341" fmla="*/ 5145329 h 6852679"/>
              <a:gd name="connsiteX13342" fmla="*/ 8934687 w 12157697"/>
              <a:gd name="connsiteY13342" fmla="*/ 5145329 h 6852679"/>
              <a:gd name="connsiteX13343" fmla="*/ 8934687 w 12157697"/>
              <a:gd name="connsiteY13343" fmla="*/ 5133691 h 6852679"/>
              <a:gd name="connsiteX13344" fmla="*/ 8802639 w 12157697"/>
              <a:gd name="connsiteY13344" fmla="*/ 5133691 h 6852679"/>
              <a:gd name="connsiteX13345" fmla="*/ 8802639 w 12157697"/>
              <a:gd name="connsiteY13345" fmla="*/ 5145329 h 6852679"/>
              <a:gd name="connsiteX13346" fmla="*/ 8775207 w 12157697"/>
              <a:gd name="connsiteY13346" fmla="*/ 5145329 h 6852679"/>
              <a:gd name="connsiteX13347" fmla="*/ 8775207 w 12157697"/>
              <a:gd name="connsiteY13347" fmla="*/ 5133691 h 6852679"/>
              <a:gd name="connsiteX13348" fmla="*/ 8710076 w 12157697"/>
              <a:gd name="connsiteY13348" fmla="*/ 5133691 h 6852679"/>
              <a:gd name="connsiteX13349" fmla="*/ 8509324 w 12157697"/>
              <a:gd name="connsiteY13349" fmla="*/ 5328708 h 6852679"/>
              <a:gd name="connsiteX13350" fmla="*/ 8481269 w 12157697"/>
              <a:gd name="connsiteY13350" fmla="*/ 5355973 h 6852679"/>
              <a:gd name="connsiteX13351" fmla="*/ 8489374 w 12157697"/>
              <a:gd name="connsiteY13351" fmla="*/ 5364328 h 6852679"/>
              <a:gd name="connsiteX13352" fmla="*/ 8469714 w 12157697"/>
              <a:gd name="connsiteY13352" fmla="*/ 5383447 h 6852679"/>
              <a:gd name="connsiteX13353" fmla="*/ 8461609 w 12157697"/>
              <a:gd name="connsiteY13353" fmla="*/ 5375092 h 6852679"/>
              <a:gd name="connsiteX13354" fmla="*/ 8281972 w 12157697"/>
              <a:gd name="connsiteY13354" fmla="*/ 5549660 h 6852679"/>
              <a:gd name="connsiteX13355" fmla="*/ 8290076 w 12157697"/>
              <a:gd name="connsiteY13355" fmla="*/ 5558014 h 6852679"/>
              <a:gd name="connsiteX13356" fmla="*/ 8270417 w 12157697"/>
              <a:gd name="connsiteY13356" fmla="*/ 5577133 h 6852679"/>
              <a:gd name="connsiteX13357" fmla="*/ 8262270 w 12157697"/>
              <a:gd name="connsiteY13357" fmla="*/ 5568779 h 6852679"/>
              <a:gd name="connsiteX13358" fmla="*/ 8152501 w 12157697"/>
              <a:gd name="connsiteY13358" fmla="*/ 5675431 h 6852679"/>
              <a:gd name="connsiteX13359" fmla="*/ 8151046 w 12157697"/>
              <a:gd name="connsiteY13359" fmla="*/ 5676013 h 6852679"/>
              <a:gd name="connsiteX13360" fmla="*/ 7447124 w 12157697"/>
              <a:gd name="connsiteY13360" fmla="*/ 5676013 h 6852679"/>
              <a:gd name="connsiteX13361" fmla="*/ 7447124 w 12157697"/>
              <a:gd name="connsiteY13361" fmla="*/ 5687651 h 6852679"/>
              <a:gd name="connsiteX13362" fmla="*/ 7419692 w 12157697"/>
              <a:gd name="connsiteY13362" fmla="*/ 5687651 h 6852679"/>
              <a:gd name="connsiteX13363" fmla="*/ 7419692 w 12157697"/>
              <a:gd name="connsiteY13363" fmla="*/ 5676013 h 6852679"/>
              <a:gd name="connsiteX13364" fmla="*/ 7354562 w 12157697"/>
              <a:gd name="connsiteY13364" fmla="*/ 5676013 h 6852679"/>
              <a:gd name="connsiteX13365" fmla="*/ 7288351 w 12157697"/>
              <a:gd name="connsiteY13365" fmla="*/ 5740271 h 6852679"/>
              <a:gd name="connsiteX13366" fmla="*/ 7285234 w 12157697"/>
              <a:gd name="connsiteY13366" fmla="*/ 5743305 h 6852679"/>
              <a:gd name="connsiteX13367" fmla="*/ 7293339 w 12157697"/>
              <a:gd name="connsiteY13367" fmla="*/ 5751659 h 6852679"/>
              <a:gd name="connsiteX13368" fmla="*/ 7273679 w 12157697"/>
              <a:gd name="connsiteY13368" fmla="*/ 5770779 h 6852679"/>
              <a:gd name="connsiteX13369" fmla="*/ 7265574 w 12157697"/>
              <a:gd name="connsiteY13369" fmla="*/ 5762424 h 6852679"/>
              <a:gd name="connsiteX13370" fmla="*/ 7125796 w 12157697"/>
              <a:gd name="connsiteY13370" fmla="*/ 5898254 h 6852679"/>
              <a:gd name="connsiteX13371" fmla="*/ 7133900 w 12157697"/>
              <a:gd name="connsiteY13371" fmla="*/ 5906608 h 6852679"/>
              <a:gd name="connsiteX13372" fmla="*/ 7114241 w 12157697"/>
              <a:gd name="connsiteY13372" fmla="*/ 5925727 h 6852679"/>
              <a:gd name="connsiteX13373" fmla="*/ 7097408 w 12157697"/>
              <a:gd name="connsiteY13373" fmla="*/ 5908396 h 6852679"/>
              <a:gd name="connsiteX13374" fmla="*/ 6570048 w 12157697"/>
              <a:gd name="connsiteY13374" fmla="*/ 5908396 h 6852679"/>
              <a:gd name="connsiteX13375" fmla="*/ 6570048 w 12157697"/>
              <a:gd name="connsiteY13375" fmla="*/ 5920033 h 6852679"/>
              <a:gd name="connsiteX13376" fmla="*/ 6542616 w 12157697"/>
              <a:gd name="connsiteY13376" fmla="*/ 5920033 h 6852679"/>
              <a:gd name="connsiteX13377" fmla="*/ 6542616 w 12157697"/>
              <a:gd name="connsiteY13377" fmla="*/ 5892601 h 6852679"/>
              <a:gd name="connsiteX13378" fmla="*/ 6570048 w 12157697"/>
              <a:gd name="connsiteY13378" fmla="*/ 5892601 h 6852679"/>
              <a:gd name="connsiteX13379" fmla="*/ 6570048 w 12157697"/>
              <a:gd name="connsiteY13379" fmla="*/ 5904239 h 6852679"/>
              <a:gd name="connsiteX13380" fmla="*/ 7096951 w 12157697"/>
              <a:gd name="connsiteY13380" fmla="*/ 5904239 h 6852679"/>
              <a:gd name="connsiteX13381" fmla="*/ 7114781 w 12157697"/>
              <a:gd name="connsiteY13381" fmla="*/ 5886907 h 6852679"/>
              <a:gd name="connsiteX13382" fmla="*/ 7122886 w 12157697"/>
              <a:gd name="connsiteY13382" fmla="*/ 5895262 h 6852679"/>
              <a:gd name="connsiteX13383" fmla="*/ 7129162 w 12157697"/>
              <a:gd name="connsiteY13383" fmla="*/ 5889193 h 6852679"/>
              <a:gd name="connsiteX13384" fmla="*/ 7262706 w 12157697"/>
              <a:gd name="connsiteY13384" fmla="*/ 5759473 h 6852679"/>
              <a:gd name="connsiteX13385" fmla="*/ 7254601 w 12157697"/>
              <a:gd name="connsiteY13385" fmla="*/ 5751119 h 6852679"/>
              <a:gd name="connsiteX13386" fmla="*/ 7274261 w 12157697"/>
              <a:gd name="connsiteY13386" fmla="*/ 5731999 h 6852679"/>
              <a:gd name="connsiteX13387" fmla="*/ 7282366 w 12157697"/>
              <a:gd name="connsiteY13387" fmla="*/ 5740354 h 6852679"/>
              <a:gd name="connsiteX13388" fmla="*/ 7289390 w 12157697"/>
              <a:gd name="connsiteY13388" fmla="*/ 5733537 h 6852679"/>
              <a:gd name="connsiteX13389" fmla="*/ 7331411 w 12157697"/>
              <a:gd name="connsiteY13389" fmla="*/ 5692722 h 6852679"/>
              <a:gd name="connsiteX13390" fmla="*/ 7352317 w 12157697"/>
              <a:gd name="connsiteY13390" fmla="*/ 5672439 h 6852679"/>
              <a:gd name="connsiteX13391" fmla="*/ 7353772 w 12157697"/>
              <a:gd name="connsiteY13391" fmla="*/ 5671857 h 6852679"/>
              <a:gd name="connsiteX13392" fmla="*/ 7419734 w 12157697"/>
              <a:gd name="connsiteY13392" fmla="*/ 5671857 h 6852679"/>
              <a:gd name="connsiteX13393" fmla="*/ 7419734 w 12157697"/>
              <a:gd name="connsiteY13393" fmla="*/ 5660219 h 6852679"/>
              <a:gd name="connsiteX13394" fmla="*/ 7447165 w 12157697"/>
              <a:gd name="connsiteY13394" fmla="*/ 5660219 h 6852679"/>
              <a:gd name="connsiteX13395" fmla="*/ 7447165 w 12157697"/>
              <a:gd name="connsiteY13395" fmla="*/ 5671857 h 6852679"/>
              <a:gd name="connsiteX13396" fmla="*/ 8150256 w 12157697"/>
              <a:gd name="connsiteY13396" fmla="*/ 5671857 h 6852679"/>
              <a:gd name="connsiteX13397" fmla="*/ 8259402 w 12157697"/>
              <a:gd name="connsiteY13397" fmla="*/ 5565786 h 6852679"/>
              <a:gd name="connsiteX13398" fmla="*/ 8251298 w 12157697"/>
              <a:gd name="connsiteY13398" fmla="*/ 5557474 h 6852679"/>
              <a:gd name="connsiteX13399" fmla="*/ 8270957 w 12157697"/>
              <a:gd name="connsiteY13399" fmla="*/ 5538355 h 6852679"/>
              <a:gd name="connsiteX13400" fmla="*/ 8279062 w 12157697"/>
              <a:gd name="connsiteY13400" fmla="*/ 5546709 h 6852679"/>
              <a:gd name="connsiteX13401" fmla="*/ 8305413 w 12157697"/>
              <a:gd name="connsiteY13401" fmla="*/ 5521106 h 6852679"/>
              <a:gd name="connsiteX13402" fmla="*/ 8244481 w 12157697"/>
              <a:gd name="connsiteY13402" fmla="*/ 5521106 h 6852679"/>
              <a:gd name="connsiteX13403" fmla="*/ 8244481 w 12157697"/>
              <a:gd name="connsiteY13403" fmla="*/ 5532744 h 6852679"/>
              <a:gd name="connsiteX13404" fmla="*/ 8217049 w 12157697"/>
              <a:gd name="connsiteY13404" fmla="*/ 5532744 h 6852679"/>
              <a:gd name="connsiteX13405" fmla="*/ 8217049 w 12157697"/>
              <a:gd name="connsiteY13405" fmla="*/ 5505312 h 6852679"/>
              <a:gd name="connsiteX13406" fmla="*/ 8244481 w 12157697"/>
              <a:gd name="connsiteY13406" fmla="*/ 5505312 h 6852679"/>
              <a:gd name="connsiteX13407" fmla="*/ 8244481 w 12157697"/>
              <a:gd name="connsiteY13407" fmla="*/ 5516949 h 6852679"/>
              <a:gd name="connsiteX13408" fmla="*/ 8309694 w 12157697"/>
              <a:gd name="connsiteY13408" fmla="*/ 5516949 h 6852679"/>
              <a:gd name="connsiteX13409" fmla="*/ 8450429 w 12157697"/>
              <a:gd name="connsiteY13409" fmla="*/ 5380205 h 6852679"/>
              <a:gd name="connsiteX13410" fmla="*/ 8458700 w 12157697"/>
              <a:gd name="connsiteY13410" fmla="*/ 5372142 h 6852679"/>
              <a:gd name="connsiteX13411" fmla="*/ 8450595 w 12157697"/>
              <a:gd name="connsiteY13411" fmla="*/ 5363787 h 6852679"/>
              <a:gd name="connsiteX13412" fmla="*/ 8470255 w 12157697"/>
              <a:gd name="connsiteY13412" fmla="*/ 5344668 h 6852679"/>
              <a:gd name="connsiteX13413" fmla="*/ 8478360 w 12157697"/>
              <a:gd name="connsiteY13413" fmla="*/ 5353022 h 6852679"/>
              <a:gd name="connsiteX13414" fmla="*/ 8485592 w 12157697"/>
              <a:gd name="connsiteY13414" fmla="*/ 5345998 h 6852679"/>
              <a:gd name="connsiteX13415" fmla="*/ 8566724 w 12157697"/>
              <a:gd name="connsiteY13415" fmla="*/ 5267193 h 6852679"/>
              <a:gd name="connsiteX13416" fmla="*/ 8624331 w 12157697"/>
              <a:gd name="connsiteY13416" fmla="*/ 5211207 h 6852679"/>
              <a:gd name="connsiteX13417" fmla="*/ 8563481 w 12157697"/>
              <a:gd name="connsiteY13417" fmla="*/ 5211207 h 6852679"/>
              <a:gd name="connsiteX13418" fmla="*/ 8563481 w 12157697"/>
              <a:gd name="connsiteY13418" fmla="*/ 5222845 h 6852679"/>
              <a:gd name="connsiteX13419" fmla="*/ 8536050 w 12157697"/>
              <a:gd name="connsiteY13419" fmla="*/ 5222845 h 6852679"/>
              <a:gd name="connsiteX13420" fmla="*/ 8536050 w 12157697"/>
              <a:gd name="connsiteY13420" fmla="*/ 5195413 h 6852679"/>
              <a:gd name="connsiteX13421" fmla="*/ 8563481 w 12157697"/>
              <a:gd name="connsiteY13421" fmla="*/ 5195413 h 6852679"/>
              <a:gd name="connsiteX13422" fmla="*/ 8563481 w 12157697"/>
              <a:gd name="connsiteY13422" fmla="*/ 5207051 h 6852679"/>
              <a:gd name="connsiteX13423" fmla="*/ 8628612 w 12157697"/>
              <a:gd name="connsiteY13423" fmla="*/ 5207051 h 6852679"/>
              <a:gd name="connsiteX13424" fmla="*/ 8628737 w 12157697"/>
              <a:gd name="connsiteY13424" fmla="*/ 5206926 h 6852679"/>
              <a:gd name="connsiteX13425" fmla="*/ 8646817 w 12157697"/>
              <a:gd name="connsiteY13425" fmla="*/ 5189345 h 6852679"/>
              <a:gd name="connsiteX13426" fmla="*/ 8688339 w 12157697"/>
              <a:gd name="connsiteY13426" fmla="*/ 5149028 h 6852679"/>
              <a:gd name="connsiteX13427" fmla="*/ 8701099 w 12157697"/>
              <a:gd name="connsiteY13427" fmla="*/ 5136642 h 6852679"/>
              <a:gd name="connsiteX13428" fmla="*/ 8707750 w 12157697"/>
              <a:gd name="connsiteY13428" fmla="*/ 5130200 h 6852679"/>
              <a:gd name="connsiteX13429" fmla="*/ 8709204 w 12157697"/>
              <a:gd name="connsiteY13429" fmla="*/ 5129618 h 6852679"/>
              <a:gd name="connsiteX13430" fmla="*/ 8775166 w 12157697"/>
              <a:gd name="connsiteY13430" fmla="*/ 5129618 h 6852679"/>
              <a:gd name="connsiteX13431" fmla="*/ 8775166 w 12157697"/>
              <a:gd name="connsiteY13431" fmla="*/ 5117980 h 6852679"/>
              <a:gd name="connsiteX13432" fmla="*/ 8802597 w 12157697"/>
              <a:gd name="connsiteY13432" fmla="*/ 5117980 h 6852679"/>
              <a:gd name="connsiteX13433" fmla="*/ 8802597 w 12157697"/>
              <a:gd name="connsiteY13433" fmla="*/ 5129618 h 6852679"/>
              <a:gd name="connsiteX13434" fmla="*/ 8934645 w 12157697"/>
              <a:gd name="connsiteY13434" fmla="*/ 5129618 h 6852679"/>
              <a:gd name="connsiteX13435" fmla="*/ 8934645 w 12157697"/>
              <a:gd name="connsiteY13435" fmla="*/ 5117980 h 6852679"/>
              <a:gd name="connsiteX13436" fmla="*/ 8962077 w 12157697"/>
              <a:gd name="connsiteY13436" fmla="*/ 5117980 h 6852679"/>
              <a:gd name="connsiteX13437" fmla="*/ 8962077 w 12157697"/>
              <a:gd name="connsiteY13437" fmla="*/ 5129618 h 6852679"/>
              <a:gd name="connsiteX13438" fmla="*/ 9026043 w 12157697"/>
              <a:gd name="connsiteY13438" fmla="*/ 5129618 h 6852679"/>
              <a:gd name="connsiteX13439" fmla="*/ 9026043 w 12157697"/>
              <a:gd name="connsiteY13439" fmla="*/ 5056300 h 6852679"/>
              <a:gd name="connsiteX13440" fmla="*/ 8643118 w 12157697"/>
              <a:gd name="connsiteY13440" fmla="*/ 5056300 h 6852679"/>
              <a:gd name="connsiteX13441" fmla="*/ 8643118 w 12157697"/>
              <a:gd name="connsiteY13441" fmla="*/ 5067937 h 6852679"/>
              <a:gd name="connsiteX13442" fmla="*/ 8618263 w 12157697"/>
              <a:gd name="connsiteY13442" fmla="*/ 5067937 h 6852679"/>
              <a:gd name="connsiteX13443" fmla="*/ 8551137 w 12157697"/>
              <a:gd name="connsiteY13443" fmla="*/ 5133192 h 6852679"/>
              <a:gd name="connsiteX13444" fmla="*/ 8551096 w 12157697"/>
              <a:gd name="connsiteY13444" fmla="*/ 5133192 h 6852679"/>
              <a:gd name="connsiteX13445" fmla="*/ 8534429 w 12157697"/>
              <a:gd name="connsiteY13445" fmla="*/ 5149402 h 6852679"/>
              <a:gd name="connsiteX13446" fmla="*/ 8519591 w 12157697"/>
              <a:gd name="connsiteY13446" fmla="*/ 5163825 h 6852679"/>
              <a:gd name="connsiteX13447" fmla="*/ 8503672 w 12157697"/>
              <a:gd name="connsiteY13447" fmla="*/ 5179286 h 6852679"/>
              <a:gd name="connsiteX13448" fmla="*/ 8382098 w 12157697"/>
              <a:gd name="connsiteY13448" fmla="*/ 5297410 h 6852679"/>
              <a:gd name="connsiteX13449" fmla="*/ 8361607 w 12157697"/>
              <a:gd name="connsiteY13449" fmla="*/ 5317319 h 6852679"/>
              <a:gd name="connsiteX13450" fmla="*/ 8369712 w 12157697"/>
              <a:gd name="connsiteY13450" fmla="*/ 5325673 h 6852679"/>
              <a:gd name="connsiteX13451" fmla="*/ 8350053 w 12157697"/>
              <a:gd name="connsiteY13451" fmla="*/ 5344793 h 6852679"/>
              <a:gd name="connsiteX13452" fmla="*/ 8341948 w 12157697"/>
              <a:gd name="connsiteY13452" fmla="*/ 5336439 h 6852679"/>
              <a:gd name="connsiteX13453" fmla="*/ 8179559 w 12157697"/>
              <a:gd name="connsiteY13453" fmla="*/ 5494214 h 6852679"/>
              <a:gd name="connsiteX13454" fmla="*/ 8162310 w 12157697"/>
              <a:gd name="connsiteY13454" fmla="*/ 5510964 h 6852679"/>
              <a:gd name="connsiteX13455" fmla="*/ 8170414 w 12157697"/>
              <a:gd name="connsiteY13455" fmla="*/ 5519319 h 6852679"/>
              <a:gd name="connsiteX13456" fmla="*/ 8150755 w 12157697"/>
              <a:gd name="connsiteY13456" fmla="*/ 5538438 h 6852679"/>
              <a:gd name="connsiteX13457" fmla="*/ 8142650 w 12157697"/>
              <a:gd name="connsiteY13457" fmla="*/ 5530083 h 6852679"/>
              <a:gd name="connsiteX13458" fmla="*/ 8072740 w 12157697"/>
              <a:gd name="connsiteY13458" fmla="*/ 5597998 h 6852679"/>
              <a:gd name="connsiteX13459" fmla="*/ 8071285 w 12157697"/>
              <a:gd name="connsiteY13459" fmla="*/ 5598580 h 6852679"/>
              <a:gd name="connsiteX13460" fmla="*/ 7274801 w 12157697"/>
              <a:gd name="connsiteY13460" fmla="*/ 5598580 h 6852679"/>
              <a:gd name="connsiteX13461" fmla="*/ 7254227 w 12157697"/>
              <a:gd name="connsiteY13461" fmla="*/ 5618573 h 6852679"/>
              <a:gd name="connsiteX13462" fmla="*/ 7223969 w 12157697"/>
              <a:gd name="connsiteY13462" fmla="*/ 5647958 h 6852679"/>
              <a:gd name="connsiteX13463" fmla="*/ 7165613 w 12157697"/>
              <a:gd name="connsiteY13463" fmla="*/ 5704651 h 6852679"/>
              <a:gd name="connsiteX13464" fmla="*/ 7173719 w 12157697"/>
              <a:gd name="connsiteY13464" fmla="*/ 5713005 h 6852679"/>
              <a:gd name="connsiteX13465" fmla="*/ 7154059 w 12157697"/>
              <a:gd name="connsiteY13465" fmla="*/ 5732124 h 6852679"/>
              <a:gd name="connsiteX13466" fmla="*/ 7145954 w 12157697"/>
              <a:gd name="connsiteY13466" fmla="*/ 5723770 h 6852679"/>
              <a:gd name="connsiteX13467" fmla="*/ 7125754 w 12157697"/>
              <a:gd name="connsiteY13467" fmla="*/ 5743388 h 6852679"/>
              <a:gd name="connsiteX13468" fmla="*/ 7133859 w 12157697"/>
              <a:gd name="connsiteY13468" fmla="*/ 5751742 h 6852679"/>
              <a:gd name="connsiteX13469" fmla="*/ 7114199 w 12157697"/>
              <a:gd name="connsiteY13469" fmla="*/ 5770861 h 6852679"/>
              <a:gd name="connsiteX13470" fmla="*/ 7106094 w 12157697"/>
              <a:gd name="connsiteY13470" fmla="*/ 5762507 h 6852679"/>
              <a:gd name="connsiteX13471" fmla="*/ 7036184 w 12157697"/>
              <a:gd name="connsiteY13471" fmla="*/ 5830422 h 6852679"/>
              <a:gd name="connsiteX13472" fmla="*/ 7034730 w 12157697"/>
              <a:gd name="connsiteY13472" fmla="*/ 5831004 h 6852679"/>
              <a:gd name="connsiteX13473" fmla="*/ 6968768 w 12157697"/>
              <a:gd name="connsiteY13473" fmla="*/ 5831004 h 6852679"/>
              <a:gd name="connsiteX13474" fmla="*/ 6968768 w 12157697"/>
              <a:gd name="connsiteY13474" fmla="*/ 5842642 h 6852679"/>
              <a:gd name="connsiteX13475" fmla="*/ 6941336 w 12157697"/>
              <a:gd name="connsiteY13475" fmla="*/ 5842642 h 6852679"/>
              <a:gd name="connsiteX13476" fmla="*/ 6941336 w 12157697"/>
              <a:gd name="connsiteY13476" fmla="*/ 5831004 h 6852679"/>
              <a:gd name="connsiteX13477" fmla="*/ 6477486 w 12157697"/>
              <a:gd name="connsiteY13477" fmla="*/ 5831004 h 6852679"/>
              <a:gd name="connsiteX13478" fmla="*/ 6456621 w 12157697"/>
              <a:gd name="connsiteY13478" fmla="*/ 5851246 h 6852679"/>
              <a:gd name="connsiteX13479" fmla="*/ 6414268 w 12157697"/>
              <a:gd name="connsiteY13479" fmla="*/ 5892394 h 6852679"/>
              <a:gd name="connsiteX13480" fmla="*/ 6398931 w 12157697"/>
              <a:gd name="connsiteY13480" fmla="*/ 5907273 h 6852679"/>
              <a:gd name="connsiteX13481" fmla="*/ 6398931 w 12157697"/>
              <a:gd name="connsiteY13481" fmla="*/ 5983875 h 6852679"/>
              <a:gd name="connsiteX13482" fmla="*/ 6396852 w 12157697"/>
              <a:gd name="connsiteY13482" fmla="*/ 5985953 h 6852679"/>
              <a:gd name="connsiteX13483" fmla="*/ 5932172 w 12157697"/>
              <a:gd name="connsiteY13483" fmla="*/ 5985953 h 6852679"/>
              <a:gd name="connsiteX13484" fmla="*/ 5932172 w 12157697"/>
              <a:gd name="connsiteY13484" fmla="*/ 5997591 h 6852679"/>
              <a:gd name="connsiteX13485" fmla="*/ 5904740 w 12157697"/>
              <a:gd name="connsiteY13485" fmla="*/ 5997591 h 6852679"/>
              <a:gd name="connsiteX13486" fmla="*/ 5904740 w 12157697"/>
              <a:gd name="connsiteY13486" fmla="*/ 5970159 h 6852679"/>
              <a:gd name="connsiteX13487" fmla="*/ 5932172 w 12157697"/>
              <a:gd name="connsiteY13487" fmla="*/ 5970159 h 6852679"/>
              <a:gd name="connsiteX13488" fmla="*/ 5932172 w 12157697"/>
              <a:gd name="connsiteY13488" fmla="*/ 5981797 h 6852679"/>
              <a:gd name="connsiteX13489" fmla="*/ 6394774 w 12157697"/>
              <a:gd name="connsiteY13489" fmla="*/ 5981797 h 6852679"/>
              <a:gd name="connsiteX13490" fmla="*/ 6394774 w 12157697"/>
              <a:gd name="connsiteY13490" fmla="*/ 5906401 h 6852679"/>
              <a:gd name="connsiteX13491" fmla="*/ 6395398 w 12157697"/>
              <a:gd name="connsiteY13491" fmla="*/ 5904904 h 6852679"/>
              <a:gd name="connsiteX13492" fmla="*/ 6411358 w 12157697"/>
              <a:gd name="connsiteY13492" fmla="*/ 5889401 h 6852679"/>
              <a:gd name="connsiteX13493" fmla="*/ 6453712 w 12157697"/>
              <a:gd name="connsiteY13493" fmla="*/ 5848253 h 6852679"/>
              <a:gd name="connsiteX13494" fmla="*/ 6471501 w 12157697"/>
              <a:gd name="connsiteY13494" fmla="*/ 5831004 h 6852679"/>
              <a:gd name="connsiteX13495" fmla="*/ 6410569 w 12157697"/>
              <a:gd name="connsiteY13495" fmla="*/ 5831004 h 6852679"/>
              <a:gd name="connsiteX13496" fmla="*/ 6410569 w 12157697"/>
              <a:gd name="connsiteY13496" fmla="*/ 5842642 h 6852679"/>
              <a:gd name="connsiteX13497" fmla="*/ 6383136 w 12157697"/>
              <a:gd name="connsiteY13497" fmla="*/ 5842642 h 6852679"/>
              <a:gd name="connsiteX13498" fmla="*/ 6383136 w 12157697"/>
              <a:gd name="connsiteY13498" fmla="*/ 5831004 h 6852679"/>
              <a:gd name="connsiteX13499" fmla="*/ 6011890 w 12157697"/>
              <a:gd name="connsiteY13499" fmla="*/ 5831004 h 6852679"/>
              <a:gd name="connsiteX13500" fmla="*/ 6011890 w 12157697"/>
              <a:gd name="connsiteY13500" fmla="*/ 5842642 h 6852679"/>
              <a:gd name="connsiteX13501" fmla="*/ 5984458 w 12157697"/>
              <a:gd name="connsiteY13501" fmla="*/ 5842642 h 6852679"/>
              <a:gd name="connsiteX13502" fmla="*/ 5984458 w 12157697"/>
              <a:gd name="connsiteY13502" fmla="*/ 5815210 h 6852679"/>
              <a:gd name="connsiteX13503" fmla="*/ 6011890 w 12157697"/>
              <a:gd name="connsiteY13503" fmla="*/ 5815210 h 6852679"/>
              <a:gd name="connsiteX13504" fmla="*/ 6011890 w 12157697"/>
              <a:gd name="connsiteY13504" fmla="*/ 5826848 h 6852679"/>
              <a:gd name="connsiteX13505" fmla="*/ 6383136 w 12157697"/>
              <a:gd name="connsiteY13505" fmla="*/ 5826848 h 6852679"/>
              <a:gd name="connsiteX13506" fmla="*/ 6383136 w 12157697"/>
              <a:gd name="connsiteY13506" fmla="*/ 5815210 h 6852679"/>
              <a:gd name="connsiteX13507" fmla="*/ 6410569 w 12157697"/>
              <a:gd name="connsiteY13507" fmla="*/ 5815210 h 6852679"/>
              <a:gd name="connsiteX13508" fmla="*/ 6410569 w 12157697"/>
              <a:gd name="connsiteY13508" fmla="*/ 5826848 h 6852679"/>
              <a:gd name="connsiteX13509" fmla="*/ 6941295 w 12157697"/>
              <a:gd name="connsiteY13509" fmla="*/ 5826848 h 6852679"/>
              <a:gd name="connsiteX13510" fmla="*/ 6941295 w 12157697"/>
              <a:gd name="connsiteY13510" fmla="*/ 5815210 h 6852679"/>
              <a:gd name="connsiteX13511" fmla="*/ 6968726 w 12157697"/>
              <a:gd name="connsiteY13511" fmla="*/ 5815210 h 6852679"/>
              <a:gd name="connsiteX13512" fmla="*/ 6968726 w 12157697"/>
              <a:gd name="connsiteY13512" fmla="*/ 5826848 h 6852679"/>
              <a:gd name="connsiteX13513" fmla="*/ 7033857 w 12157697"/>
              <a:gd name="connsiteY13513" fmla="*/ 5826848 h 6852679"/>
              <a:gd name="connsiteX13514" fmla="*/ 7103185 w 12157697"/>
              <a:gd name="connsiteY13514" fmla="*/ 5759515 h 6852679"/>
              <a:gd name="connsiteX13515" fmla="*/ 7097366 w 12157697"/>
              <a:gd name="connsiteY13515" fmla="*/ 5753530 h 6852679"/>
              <a:gd name="connsiteX13516" fmla="*/ 6570007 w 12157697"/>
              <a:gd name="connsiteY13516" fmla="*/ 5753530 h 6852679"/>
              <a:gd name="connsiteX13517" fmla="*/ 6570007 w 12157697"/>
              <a:gd name="connsiteY13517" fmla="*/ 5765167 h 6852679"/>
              <a:gd name="connsiteX13518" fmla="*/ 6542575 w 12157697"/>
              <a:gd name="connsiteY13518" fmla="*/ 5765167 h 6852679"/>
              <a:gd name="connsiteX13519" fmla="*/ 6542575 w 12157697"/>
              <a:gd name="connsiteY13519" fmla="*/ 5753530 h 6852679"/>
              <a:gd name="connsiteX13520" fmla="*/ 6330808 w 12157697"/>
              <a:gd name="connsiteY13520" fmla="*/ 5753530 h 6852679"/>
              <a:gd name="connsiteX13521" fmla="*/ 6330808 w 12157697"/>
              <a:gd name="connsiteY13521" fmla="*/ 5765167 h 6852679"/>
              <a:gd name="connsiteX13522" fmla="*/ 6303376 w 12157697"/>
              <a:gd name="connsiteY13522" fmla="*/ 5765167 h 6852679"/>
              <a:gd name="connsiteX13523" fmla="*/ 6303376 w 12157697"/>
              <a:gd name="connsiteY13523" fmla="*/ 5737735 h 6852679"/>
              <a:gd name="connsiteX13524" fmla="*/ 6330808 w 12157697"/>
              <a:gd name="connsiteY13524" fmla="*/ 5737735 h 6852679"/>
              <a:gd name="connsiteX13525" fmla="*/ 6330808 w 12157697"/>
              <a:gd name="connsiteY13525" fmla="*/ 5749373 h 6852679"/>
              <a:gd name="connsiteX13526" fmla="*/ 6542575 w 12157697"/>
              <a:gd name="connsiteY13526" fmla="*/ 5749373 h 6852679"/>
              <a:gd name="connsiteX13527" fmla="*/ 6542575 w 12157697"/>
              <a:gd name="connsiteY13527" fmla="*/ 5737735 h 6852679"/>
              <a:gd name="connsiteX13528" fmla="*/ 6570007 w 12157697"/>
              <a:gd name="connsiteY13528" fmla="*/ 5737735 h 6852679"/>
              <a:gd name="connsiteX13529" fmla="*/ 6570007 w 12157697"/>
              <a:gd name="connsiteY13529" fmla="*/ 5749373 h 6852679"/>
              <a:gd name="connsiteX13530" fmla="*/ 7096909 w 12157697"/>
              <a:gd name="connsiteY13530" fmla="*/ 5749373 h 6852679"/>
              <a:gd name="connsiteX13531" fmla="*/ 7114740 w 12157697"/>
              <a:gd name="connsiteY13531" fmla="*/ 5732041 h 6852679"/>
              <a:gd name="connsiteX13532" fmla="*/ 7122845 w 12157697"/>
              <a:gd name="connsiteY13532" fmla="*/ 5740395 h 6852679"/>
              <a:gd name="connsiteX13533" fmla="*/ 7143003 w 12157697"/>
              <a:gd name="connsiteY13533" fmla="*/ 5720777 h 6852679"/>
              <a:gd name="connsiteX13534" fmla="*/ 7134898 w 12157697"/>
              <a:gd name="connsiteY13534" fmla="*/ 5712423 h 6852679"/>
              <a:gd name="connsiteX13535" fmla="*/ 7154558 w 12157697"/>
              <a:gd name="connsiteY13535" fmla="*/ 5693304 h 6852679"/>
              <a:gd name="connsiteX13536" fmla="*/ 7162663 w 12157697"/>
              <a:gd name="connsiteY13536" fmla="*/ 5701658 h 6852679"/>
              <a:gd name="connsiteX13537" fmla="*/ 7189014 w 12157697"/>
              <a:gd name="connsiteY13537" fmla="*/ 5676055 h 6852679"/>
              <a:gd name="connsiteX13538" fmla="*/ 6490287 w 12157697"/>
              <a:gd name="connsiteY13538" fmla="*/ 5676055 h 6852679"/>
              <a:gd name="connsiteX13539" fmla="*/ 6490287 w 12157697"/>
              <a:gd name="connsiteY13539" fmla="*/ 5687693 h 6852679"/>
              <a:gd name="connsiteX13540" fmla="*/ 6462856 w 12157697"/>
              <a:gd name="connsiteY13540" fmla="*/ 5687693 h 6852679"/>
              <a:gd name="connsiteX13541" fmla="*/ 6462856 w 12157697"/>
              <a:gd name="connsiteY13541" fmla="*/ 5660261 h 6852679"/>
              <a:gd name="connsiteX13542" fmla="*/ 6490287 w 12157697"/>
              <a:gd name="connsiteY13542" fmla="*/ 5660261 h 6852679"/>
              <a:gd name="connsiteX13543" fmla="*/ 6490287 w 12157697"/>
              <a:gd name="connsiteY13543" fmla="*/ 5671899 h 6852679"/>
              <a:gd name="connsiteX13544" fmla="*/ 7193295 w 12157697"/>
              <a:gd name="connsiteY13544" fmla="*/ 5671899 h 6852679"/>
              <a:gd name="connsiteX13545" fmla="*/ 7201192 w 12157697"/>
              <a:gd name="connsiteY13545" fmla="*/ 5664209 h 6852679"/>
              <a:gd name="connsiteX13546" fmla="*/ 7209671 w 12157697"/>
              <a:gd name="connsiteY13546" fmla="*/ 5655980 h 6852679"/>
              <a:gd name="connsiteX13547" fmla="*/ 7213994 w 12157697"/>
              <a:gd name="connsiteY13547" fmla="*/ 5651782 h 6852679"/>
              <a:gd name="connsiteX13548" fmla="*/ 7214700 w 12157697"/>
              <a:gd name="connsiteY13548" fmla="*/ 5651117 h 6852679"/>
              <a:gd name="connsiteX13549" fmla="*/ 7217859 w 12157697"/>
              <a:gd name="connsiteY13549" fmla="*/ 5648041 h 6852679"/>
              <a:gd name="connsiteX13550" fmla="*/ 7228707 w 12157697"/>
              <a:gd name="connsiteY13550" fmla="*/ 5637525 h 6852679"/>
              <a:gd name="connsiteX13551" fmla="*/ 7268775 w 12157697"/>
              <a:gd name="connsiteY13551" fmla="*/ 5598622 h 6852679"/>
              <a:gd name="connsiteX13552" fmla="*/ 6569965 w 12157697"/>
              <a:gd name="connsiteY13552" fmla="*/ 5598622 h 6852679"/>
              <a:gd name="connsiteX13553" fmla="*/ 6569965 w 12157697"/>
              <a:gd name="connsiteY13553" fmla="*/ 5610260 h 6852679"/>
              <a:gd name="connsiteX13554" fmla="*/ 6542533 w 12157697"/>
              <a:gd name="connsiteY13554" fmla="*/ 5610260 h 6852679"/>
              <a:gd name="connsiteX13555" fmla="*/ 6542533 w 12157697"/>
              <a:gd name="connsiteY13555" fmla="*/ 5582827 h 6852679"/>
              <a:gd name="connsiteX13556" fmla="*/ 6569965 w 12157697"/>
              <a:gd name="connsiteY13556" fmla="*/ 5582827 h 6852679"/>
              <a:gd name="connsiteX13557" fmla="*/ 6569965 w 12157697"/>
              <a:gd name="connsiteY13557" fmla="*/ 5594465 h 6852679"/>
              <a:gd name="connsiteX13558" fmla="*/ 8070371 w 12157697"/>
              <a:gd name="connsiteY13558" fmla="*/ 5594465 h 6852679"/>
              <a:gd name="connsiteX13559" fmla="*/ 8139699 w 12157697"/>
              <a:gd name="connsiteY13559" fmla="*/ 5527133 h 6852679"/>
              <a:gd name="connsiteX13560" fmla="*/ 8133880 w 12157697"/>
              <a:gd name="connsiteY13560" fmla="*/ 5521147 h 6852679"/>
              <a:gd name="connsiteX13561" fmla="*/ 7526843 w 12157697"/>
              <a:gd name="connsiteY13561" fmla="*/ 5521147 h 6852679"/>
              <a:gd name="connsiteX13562" fmla="*/ 7526843 w 12157697"/>
              <a:gd name="connsiteY13562" fmla="*/ 5532785 h 6852679"/>
              <a:gd name="connsiteX13563" fmla="*/ 7499411 w 12157697"/>
              <a:gd name="connsiteY13563" fmla="*/ 5532785 h 6852679"/>
              <a:gd name="connsiteX13564" fmla="*/ 7499411 w 12157697"/>
              <a:gd name="connsiteY13564" fmla="*/ 5521147 h 6852679"/>
              <a:gd name="connsiteX13565" fmla="*/ 7367363 w 12157697"/>
              <a:gd name="connsiteY13565" fmla="*/ 5521147 h 6852679"/>
              <a:gd name="connsiteX13566" fmla="*/ 7367363 w 12157697"/>
              <a:gd name="connsiteY13566" fmla="*/ 5532785 h 6852679"/>
              <a:gd name="connsiteX13567" fmla="*/ 7339932 w 12157697"/>
              <a:gd name="connsiteY13567" fmla="*/ 5532785 h 6852679"/>
              <a:gd name="connsiteX13568" fmla="*/ 7339932 w 12157697"/>
              <a:gd name="connsiteY13568" fmla="*/ 5521147 h 6852679"/>
              <a:gd name="connsiteX13569" fmla="*/ 7287603 w 12157697"/>
              <a:gd name="connsiteY13569" fmla="*/ 5521147 h 6852679"/>
              <a:gd name="connsiteX13570" fmla="*/ 7287603 w 12157697"/>
              <a:gd name="connsiteY13570" fmla="*/ 5532785 h 6852679"/>
              <a:gd name="connsiteX13571" fmla="*/ 7260171 w 12157697"/>
              <a:gd name="connsiteY13571" fmla="*/ 5532785 h 6852679"/>
              <a:gd name="connsiteX13572" fmla="*/ 7260171 w 12157697"/>
              <a:gd name="connsiteY13572" fmla="*/ 5521147 h 6852679"/>
              <a:gd name="connsiteX13573" fmla="*/ 6557080 w 12157697"/>
              <a:gd name="connsiteY13573" fmla="*/ 5521147 h 6852679"/>
              <a:gd name="connsiteX13574" fmla="*/ 6527653 w 12157697"/>
              <a:gd name="connsiteY13574" fmla="*/ 5549743 h 6852679"/>
              <a:gd name="connsiteX13575" fmla="*/ 6535758 w 12157697"/>
              <a:gd name="connsiteY13575" fmla="*/ 5558097 h 6852679"/>
              <a:gd name="connsiteX13576" fmla="*/ 6516099 w 12157697"/>
              <a:gd name="connsiteY13576" fmla="*/ 5577216 h 6852679"/>
              <a:gd name="connsiteX13577" fmla="*/ 6496979 w 12157697"/>
              <a:gd name="connsiteY13577" fmla="*/ 5557557 h 6852679"/>
              <a:gd name="connsiteX13578" fmla="*/ 6516639 w 12157697"/>
              <a:gd name="connsiteY13578" fmla="*/ 5538438 h 6852679"/>
              <a:gd name="connsiteX13579" fmla="*/ 6524744 w 12157697"/>
              <a:gd name="connsiteY13579" fmla="*/ 5546792 h 6852679"/>
              <a:gd name="connsiteX13580" fmla="*/ 6551095 w 12157697"/>
              <a:gd name="connsiteY13580" fmla="*/ 5521189 h 6852679"/>
              <a:gd name="connsiteX13581" fmla="*/ 6477361 w 12157697"/>
              <a:gd name="connsiteY13581" fmla="*/ 5521189 h 6852679"/>
              <a:gd name="connsiteX13582" fmla="*/ 6447893 w 12157697"/>
              <a:gd name="connsiteY13582" fmla="*/ 5549785 h 6852679"/>
              <a:gd name="connsiteX13583" fmla="*/ 6455997 w 12157697"/>
              <a:gd name="connsiteY13583" fmla="*/ 5558139 h 6852679"/>
              <a:gd name="connsiteX13584" fmla="*/ 6436296 w 12157697"/>
              <a:gd name="connsiteY13584" fmla="*/ 5577258 h 6852679"/>
              <a:gd name="connsiteX13585" fmla="*/ 6417177 w 12157697"/>
              <a:gd name="connsiteY13585" fmla="*/ 5557557 h 6852679"/>
              <a:gd name="connsiteX13586" fmla="*/ 6436878 w 12157697"/>
              <a:gd name="connsiteY13586" fmla="*/ 5538438 h 6852679"/>
              <a:gd name="connsiteX13587" fmla="*/ 6444983 w 12157697"/>
              <a:gd name="connsiteY13587" fmla="*/ 5546792 h 6852679"/>
              <a:gd name="connsiteX13588" fmla="*/ 6475075 w 12157697"/>
              <a:gd name="connsiteY13588" fmla="*/ 5517614 h 6852679"/>
              <a:gd name="connsiteX13589" fmla="*/ 6476530 w 12157697"/>
              <a:gd name="connsiteY13589" fmla="*/ 5517032 h 6852679"/>
              <a:gd name="connsiteX13590" fmla="*/ 7260129 w 12157697"/>
              <a:gd name="connsiteY13590" fmla="*/ 5517032 h 6852679"/>
              <a:gd name="connsiteX13591" fmla="*/ 7260129 w 12157697"/>
              <a:gd name="connsiteY13591" fmla="*/ 5505394 h 6852679"/>
              <a:gd name="connsiteX13592" fmla="*/ 7287561 w 12157697"/>
              <a:gd name="connsiteY13592" fmla="*/ 5505394 h 6852679"/>
              <a:gd name="connsiteX13593" fmla="*/ 7287561 w 12157697"/>
              <a:gd name="connsiteY13593" fmla="*/ 5517032 h 6852679"/>
              <a:gd name="connsiteX13594" fmla="*/ 7339890 w 12157697"/>
              <a:gd name="connsiteY13594" fmla="*/ 5517032 h 6852679"/>
              <a:gd name="connsiteX13595" fmla="*/ 7339890 w 12157697"/>
              <a:gd name="connsiteY13595" fmla="*/ 5505394 h 6852679"/>
              <a:gd name="connsiteX13596" fmla="*/ 7367322 w 12157697"/>
              <a:gd name="connsiteY13596" fmla="*/ 5505394 h 6852679"/>
              <a:gd name="connsiteX13597" fmla="*/ 7367322 w 12157697"/>
              <a:gd name="connsiteY13597" fmla="*/ 5517032 h 6852679"/>
              <a:gd name="connsiteX13598" fmla="*/ 7499370 w 12157697"/>
              <a:gd name="connsiteY13598" fmla="*/ 5517032 h 6852679"/>
              <a:gd name="connsiteX13599" fmla="*/ 7499370 w 12157697"/>
              <a:gd name="connsiteY13599" fmla="*/ 5505394 h 6852679"/>
              <a:gd name="connsiteX13600" fmla="*/ 7526801 w 12157697"/>
              <a:gd name="connsiteY13600" fmla="*/ 5505394 h 6852679"/>
              <a:gd name="connsiteX13601" fmla="*/ 7526801 w 12157697"/>
              <a:gd name="connsiteY13601" fmla="*/ 5517032 h 6852679"/>
              <a:gd name="connsiteX13602" fmla="*/ 8133423 w 12157697"/>
              <a:gd name="connsiteY13602" fmla="*/ 5517032 h 6852679"/>
              <a:gd name="connsiteX13603" fmla="*/ 8151254 w 12157697"/>
              <a:gd name="connsiteY13603" fmla="*/ 5499700 h 6852679"/>
              <a:gd name="connsiteX13604" fmla="*/ 8159359 w 12157697"/>
              <a:gd name="connsiteY13604" fmla="*/ 5508055 h 6852679"/>
              <a:gd name="connsiteX13605" fmla="*/ 8177480 w 12157697"/>
              <a:gd name="connsiteY13605" fmla="*/ 5490473 h 6852679"/>
              <a:gd name="connsiteX13606" fmla="*/ 8225569 w 12157697"/>
              <a:gd name="connsiteY13606" fmla="*/ 5443714 h 6852679"/>
              <a:gd name="connsiteX13607" fmla="*/ 8151836 w 12157697"/>
              <a:gd name="connsiteY13607" fmla="*/ 5443714 h 6852679"/>
              <a:gd name="connsiteX13608" fmla="*/ 8122409 w 12157697"/>
              <a:gd name="connsiteY13608" fmla="*/ 5472310 h 6852679"/>
              <a:gd name="connsiteX13609" fmla="*/ 8130513 w 12157697"/>
              <a:gd name="connsiteY13609" fmla="*/ 5480664 h 6852679"/>
              <a:gd name="connsiteX13610" fmla="*/ 8110854 w 12157697"/>
              <a:gd name="connsiteY13610" fmla="*/ 5499783 h 6852679"/>
              <a:gd name="connsiteX13611" fmla="*/ 8091735 w 12157697"/>
              <a:gd name="connsiteY13611" fmla="*/ 5480124 h 6852679"/>
              <a:gd name="connsiteX13612" fmla="*/ 8111394 w 12157697"/>
              <a:gd name="connsiteY13612" fmla="*/ 5461005 h 6852679"/>
              <a:gd name="connsiteX13613" fmla="*/ 8119499 w 12157697"/>
              <a:gd name="connsiteY13613" fmla="*/ 5469359 h 6852679"/>
              <a:gd name="connsiteX13614" fmla="*/ 8145851 w 12157697"/>
              <a:gd name="connsiteY13614" fmla="*/ 5443756 h 6852679"/>
              <a:gd name="connsiteX13615" fmla="*/ 7766000 w 12157697"/>
              <a:gd name="connsiteY13615" fmla="*/ 5443756 h 6852679"/>
              <a:gd name="connsiteX13616" fmla="*/ 7766000 w 12157697"/>
              <a:gd name="connsiteY13616" fmla="*/ 5455394 h 6852679"/>
              <a:gd name="connsiteX13617" fmla="*/ 7738569 w 12157697"/>
              <a:gd name="connsiteY13617" fmla="*/ 5455394 h 6852679"/>
              <a:gd name="connsiteX13618" fmla="*/ 7738569 w 12157697"/>
              <a:gd name="connsiteY13618" fmla="*/ 5443756 h 6852679"/>
              <a:gd name="connsiteX13619" fmla="*/ 7526843 w 12157697"/>
              <a:gd name="connsiteY13619" fmla="*/ 5443756 h 6852679"/>
              <a:gd name="connsiteX13620" fmla="*/ 7526843 w 12157697"/>
              <a:gd name="connsiteY13620" fmla="*/ 5455394 h 6852679"/>
              <a:gd name="connsiteX13621" fmla="*/ 7499411 w 12157697"/>
              <a:gd name="connsiteY13621" fmla="*/ 5455394 h 6852679"/>
              <a:gd name="connsiteX13622" fmla="*/ 7499411 w 12157697"/>
              <a:gd name="connsiteY13622" fmla="*/ 5443756 h 6852679"/>
              <a:gd name="connsiteX13623" fmla="*/ 6490287 w 12157697"/>
              <a:gd name="connsiteY13623" fmla="*/ 5443756 h 6852679"/>
              <a:gd name="connsiteX13624" fmla="*/ 6490287 w 12157697"/>
              <a:gd name="connsiteY13624" fmla="*/ 5455394 h 6852679"/>
              <a:gd name="connsiteX13625" fmla="*/ 6465432 w 12157697"/>
              <a:gd name="connsiteY13625" fmla="*/ 5455394 h 6852679"/>
              <a:gd name="connsiteX13626" fmla="*/ 6447976 w 12157697"/>
              <a:gd name="connsiteY13626" fmla="*/ 5472352 h 6852679"/>
              <a:gd name="connsiteX13627" fmla="*/ 6456081 w 12157697"/>
              <a:gd name="connsiteY13627" fmla="*/ 5480706 h 6852679"/>
              <a:gd name="connsiteX13628" fmla="*/ 6436380 w 12157697"/>
              <a:gd name="connsiteY13628" fmla="*/ 5499825 h 6852679"/>
              <a:gd name="connsiteX13629" fmla="*/ 6417260 w 12157697"/>
              <a:gd name="connsiteY13629" fmla="*/ 5480124 h 6852679"/>
              <a:gd name="connsiteX13630" fmla="*/ 6436961 w 12157697"/>
              <a:gd name="connsiteY13630" fmla="*/ 5461005 h 6852679"/>
              <a:gd name="connsiteX13631" fmla="*/ 6445066 w 12157697"/>
              <a:gd name="connsiteY13631" fmla="*/ 5469359 h 6852679"/>
              <a:gd name="connsiteX13632" fmla="*/ 6462856 w 12157697"/>
              <a:gd name="connsiteY13632" fmla="*/ 5452068 h 6852679"/>
              <a:gd name="connsiteX13633" fmla="*/ 6462856 w 12157697"/>
              <a:gd name="connsiteY13633" fmla="*/ 5427920 h 6852679"/>
              <a:gd name="connsiteX13634" fmla="*/ 6490287 w 12157697"/>
              <a:gd name="connsiteY13634" fmla="*/ 5427920 h 6852679"/>
              <a:gd name="connsiteX13635" fmla="*/ 6490287 w 12157697"/>
              <a:gd name="connsiteY13635" fmla="*/ 5439558 h 6852679"/>
              <a:gd name="connsiteX13636" fmla="*/ 7499411 w 12157697"/>
              <a:gd name="connsiteY13636" fmla="*/ 5439558 h 6852679"/>
              <a:gd name="connsiteX13637" fmla="*/ 7499411 w 12157697"/>
              <a:gd name="connsiteY13637" fmla="*/ 5427920 h 6852679"/>
              <a:gd name="connsiteX13638" fmla="*/ 7526843 w 12157697"/>
              <a:gd name="connsiteY13638" fmla="*/ 5427920 h 6852679"/>
              <a:gd name="connsiteX13639" fmla="*/ 7526843 w 12157697"/>
              <a:gd name="connsiteY13639" fmla="*/ 5439558 h 6852679"/>
              <a:gd name="connsiteX13640" fmla="*/ 7738569 w 12157697"/>
              <a:gd name="connsiteY13640" fmla="*/ 5439558 h 6852679"/>
              <a:gd name="connsiteX13641" fmla="*/ 7738569 w 12157697"/>
              <a:gd name="connsiteY13641" fmla="*/ 5427920 h 6852679"/>
              <a:gd name="connsiteX13642" fmla="*/ 7766000 w 12157697"/>
              <a:gd name="connsiteY13642" fmla="*/ 5427920 h 6852679"/>
              <a:gd name="connsiteX13643" fmla="*/ 7766000 w 12157697"/>
              <a:gd name="connsiteY13643" fmla="*/ 5439558 h 6852679"/>
              <a:gd name="connsiteX13644" fmla="*/ 8229851 w 12157697"/>
              <a:gd name="connsiteY13644" fmla="*/ 5439558 h 6852679"/>
              <a:gd name="connsiteX13645" fmla="*/ 8233882 w 12157697"/>
              <a:gd name="connsiteY13645" fmla="*/ 5435651 h 6852679"/>
              <a:gd name="connsiteX13646" fmla="*/ 8273368 w 12157697"/>
              <a:gd name="connsiteY13646" fmla="*/ 5397288 h 6852679"/>
              <a:gd name="connsiteX13647" fmla="*/ 8339038 w 12157697"/>
              <a:gd name="connsiteY13647" fmla="*/ 5333487 h 6852679"/>
              <a:gd name="connsiteX13648" fmla="*/ 8330933 w 12157697"/>
              <a:gd name="connsiteY13648" fmla="*/ 5325133 h 6852679"/>
              <a:gd name="connsiteX13649" fmla="*/ 8350593 w 12157697"/>
              <a:gd name="connsiteY13649" fmla="*/ 5306014 h 6852679"/>
              <a:gd name="connsiteX13650" fmla="*/ 8358698 w 12157697"/>
              <a:gd name="connsiteY13650" fmla="*/ 5314368 h 6852679"/>
              <a:gd name="connsiteX13651" fmla="*/ 8385049 w 12157697"/>
              <a:gd name="connsiteY13651" fmla="*/ 5288765 h 6852679"/>
              <a:gd name="connsiteX13652" fmla="*/ 8324158 w 12157697"/>
              <a:gd name="connsiteY13652" fmla="*/ 5288765 h 6852679"/>
              <a:gd name="connsiteX13653" fmla="*/ 8324158 w 12157697"/>
              <a:gd name="connsiteY13653" fmla="*/ 5300403 h 6852679"/>
              <a:gd name="connsiteX13654" fmla="*/ 8296726 w 12157697"/>
              <a:gd name="connsiteY13654" fmla="*/ 5300403 h 6852679"/>
              <a:gd name="connsiteX13655" fmla="*/ 8296726 w 12157697"/>
              <a:gd name="connsiteY13655" fmla="*/ 5288765 h 6852679"/>
              <a:gd name="connsiteX13656" fmla="*/ 8231513 w 12157697"/>
              <a:gd name="connsiteY13656" fmla="*/ 5288765 h 6852679"/>
              <a:gd name="connsiteX13657" fmla="*/ 8202086 w 12157697"/>
              <a:gd name="connsiteY13657" fmla="*/ 5317361 h 6852679"/>
              <a:gd name="connsiteX13658" fmla="*/ 8210191 w 12157697"/>
              <a:gd name="connsiteY13658" fmla="*/ 5325715 h 6852679"/>
              <a:gd name="connsiteX13659" fmla="*/ 8190532 w 12157697"/>
              <a:gd name="connsiteY13659" fmla="*/ 5344834 h 6852679"/>
              <a:gd name="connsiteX13660" fmla="*/ 8171412 w 12157697"/>
              <a:gd name="connsiteY13660" fmla="*/ 5325175 h 6852679"/>
              <a:gd name="connsiteX13661" fmla="*/ 8191072 w 12157697"/>
              <a:gd name="connsiteY13661" fmla="*/ 5306055 h 6852679"/>
              <a:gd name="connsiteX13662" fmla="*/ 8199177 w 12157697"/>
              <a:gd name="connsiteY13662" fmla="*/ 5314410 h 6852679"/>
              <a:gd name="connsiteX13663" fmla="*/ 8225528 w 12157697"/>
              <a:gd name="connsiteY13663" fmla="*/ 5288806 h 6852679"/>
              <a:gd name="connsiteX13664" fmla="*/ 7992314 w 12157697"/>
              <a:gd name="connsiteY13664" fmla="*/ 5288806 h 6852679"/>
              <a:gd name="connsiteX13665" fmla="*/ 7962887 w 12157697"/>
              <a:gd name="connsiteY13665" fmla="*/ 5317402 h 6852679"/>
              <a:gd name="connsiteX13666" fmla="*/ 7970992 w 12157697"/>
              <a:gd name="connsiteY13666" fmla="*/ 5325756 h 6852679"/>
              <a:gd name="connsiteX13667" fmla="*/ 7951333 w 12157697"/>
              <a:gd name="connsiteY13667" fmla="*/ 5344876 h 6852679"/>
              <a:gd name="connsiteX13668" fmla="*/ 7932213 w 12157697"/>
              <a:gd name="connsiteY13668" fmla="*/ 5325216 h 6852679"/>
              <a:gd name="connsiteX13669" fmla="*/ 7951873 w 12157697"/>
              <a:gd name="connsiteY13669" fmla="*/ 5306097 h 6852679"/>
              <a:gd name="connsiteX13670" fmla="*/ 7959978 w 12157697"/>
              <a:gd name="connsiteY13670" fmla="*/ 5314451 h 6852679"/>
              <a:gd name="connsiteX13671" fmla="*/ 7986329 w 12157697"/>
              <a:gd name="connsiteY13671" fmla="*/ 5288848 h 6852679"/>
              <a:gd name="connsiteX13672" fmla="*/ 7925397 w 12157697"/>
              <a:gd name="connsiteY13672" fmla="*/ 5288848 h 6852679"/>
              <a:gd name="connsiteX13673" fmla="*/ 7925397 w 12157697"/>
              <a:gd name="connsiteY13673" fmla="*/ 5300486 h 6852679"/>
              <a:gd name="connsiteX13674" fmla="*/ 7897965 w 12157697"/>
              <a:gd name="connsiteY13674" fmla="*/ 5300486 h 6852679"/>
              <a:gd name="connsiteX13675" fmla="*/ 7897965 w 12157697"/>
              <a:gd name="connsiteY13675" fmla="*/ 5288848 h 6852679"/>
              <a:gd name="connsiteX13676" fmla="*/ 7128082 w 12157697"/>
              <a:gd name="connsiteY13676" fmla="*/ 5288848 h 6852679"/>
              <a:gd name="connsiteX13677" fmla="*/ 7128082 w 12157697"/>
              <a:gd name="connsiteY13677" fmla="*/ 5300486 h 6852679"/>
              <a:gd name="connsiteX13678" fmla="*/ 7100649 w 12157697"/>
              <a:gd name="connsiteY13678" fmla="*/ 5300486 h 6852679"/>
              <a:gd name="connsiteX13679" fmla="*/ 7100649 w 12157697"/>
              <a:gd name="connsiteY13679" fmla="*/ 5288848 h 6852679"/>
              <a:gd name="connsiteX13680" fmla="*/ 6649684 w 12157697"/>
              <a:gd name="connsiteY13680" fmla="*/ 5288848 h 6852679"/>
              <a:gd name="connsiteX13681" fmla="*/ 6649684 w 12157697"/>
              <a:gd name="connsiteY13681" fmla="*/ 5300486 h 6852679"/>
              <a:gd name="connsiteX13682" fmla="*/ 6622252 w 12157697"/>
              <a:gd name="connsiteY13682" fmla="*/ 5300486 h 6852679"/>
              <a:gd name="connsiteX13683" fmla="*/ 6622252 w 12157697"/>
              <a:gd name="connsiteY13683" fmla="*/ 5273054 h 6852679"/>
              <a:gd name="connsiteX13684" fmla="*/ 6649684 w 12157697"/>
              <a:gd name="connsiteY13684" fmla="*/ 5273054 h 6852679"/>
              <a:gd name="connsiteX13685" fmla="*/ 6649684 w 12157697"/>
              <a:gd name="connsiteY13685" fmla="*/ 5284692 h 6852679"/>
              <a:gd name="connsiteX13686" fmla="*/ 7100649 w 12157697"/>
              <a:gd name="connsiteY13686" fmla="*/ 5284692 h 6852679"/>
              <a:gd name="connsiteX13687" fmla="*/ 7100649 w 12157697"/>
              <a:gd name="connsiteY13687" fmla="*/ 5273054 h 6852679"/>
              <a:gd name="connsiteX13688" fmla="*/ 7128082 w 12157697"/>
              <a:gd name="connsiteY13688" fmla="*/ 5273054 h 6852679"/>
              <a:gd name="connsiteX13689" fmla="*/ 7128082 w 12157697"/>
              <a:gd name="connsiteY13689" fmla="*/ 5284692 h 6852679"/>
              <a:gd name="connsiteX13690" fmla="*/ 7897965 w 12157697"/>
              <a:gd name="connsiteY13690" fmla="*/ 5284692 h 6852679"/>
              <a:gd name="connsiteX13691" fmla="*/ 7897965 w 12157697"/>
              <a:gd name="connsiteY13691" fmla="*/ 5273054 h 6852679"/>
              <a:gd name="connsiteX13692" fmla="*/ 7925397 w 12157697"/>
              <a:gd name="connsiteY13692" fmla="*/ 5273054 h 6852679"/>
              <a:gd name="connsiteX13693" fmla="*/ 7925397 w 12157697"/>
              <a:gd name="connsiteY13693" fmla="*/ 5284692 h 6852679"/>
              <a:gd name="connsiteX13694" fmla="*/ 8296643 w 12157697"/>
              <a:gd name="connsiteY13694" fmla="*/ 5284692 h 6852679"/>
              <a:gd name="connsiteX13695" fmla="*/ 8296643 w 12157697"/>
              <a:gd name="connsiteY13695" fmla="*/ 5273054 h 6852679"/>
              <a:gd name="connsiteX13696" fmla="*/ 8324076 w 12157697"/>
              <a:gd name="connsiteY13696" fmla="*/ 5273054 h 6852679"/>
              <a:gd name="connsiteX13697" fmla="*/ 8324076 w 12157697"/>
              <a:gd name="connsiteY13697" fmla="*/ 5284692 h 6852679"/>
              <a:gd name="connsiteX13698" fmla="*/ 8389205 w 12157697"/>
              <a:gd name="connsiteY13698" fmla="*/ 5284692 h 6852679"/>
              <a:gd name="connsiteX13699" fmla="*/ 8431351 w 12157697"/>
              <a:gd name="connsiteY13699" fmla="*/ 5243752 h 6852679"/>
              <a:gd name="connsiteX13700" fmla="*/ 8464685 w 12157697"/>
              <a:gd name="connsiteY13700" fmla="*/ 5211373 h 6852679"/>
              <a:gd name="connsiteX13701" fmla="*/ 7446958 w 12157697"/>
              <a:gd name="connsiteY13701" fmla="*/ 5211373 h 6852679"/>
              <a:gd name="connsiteX13702" fmla="*/ 7446958 w 12157697"/>
              <a:gd name="connsiteY13702" fmla="*/ 5223011 h 6852679"/>
              <a:gd name="connsiteX13703" fmla="*/ 7419526 w 12157697"/>
              <a:gd name="connsiteY13703" fmla="*/ 5223011 h 6852679"/>
              <a:gd name="connsiteX13704" fmla="*/ 7419526 w 12157697"/>
              <a:gd name="connsiteY13704" fmla="*/ 5195579 h 6852679"/>
              <a:gd name="connsiteX13705" fmla="*/ 7446958 w 12157697"/>
              <a:gd name="connsiteY13705" fmla="*/ 5195579 h 6852679"/>
              <a:gd name="connsiteX13706" fmla="*/ 7446958 w 12157697"/>
              <a:gd name="connsiteY13706" fmla="*/ 5207217 h 6852679"/>
              <a:gd name="connsiteX13707" fmla="*/ 8468966 w 12157697"/>
              <a:gd name="connsiteY13707" fmla="*/ 5207217 h 6852679"/>
              <a:gd name="connsiteX13708" fmla="*/ 8522915 w 12157697"/>
              <a:gd name="connsiteY13708" fmla="*/ 5154805 h 6852679"/>
              <a:gd name="connsiteX13709" fmla="*/ 8544446 w 12157697"/>
              <a:gd name="connsiteY13709" fmla="*/ 5133899 h 6852679"/>
              <a:gd name="connsiteX13710" fmla="*/ 8403794 w 12157697"/>
              <a:gd name="connsiteY13710" fmla="*/ 5133899 h 6852679"/>
              <a:gd name="connsiteX13711" fmla="*/ 8403794 w 12157697"/>
              <a:gd name="connsiteY13711" fmla="*/ 5145537 h 6852679"/>
              <a:gd name="connsiteX13712" fmla="*/ 8376362 w 12157697"/>
              <a:gd name="connsiteY13712" fmla="*/ 5145537 h 6852679"/>
              <a:gd name="connsiteX13713" fmla="*/ 8376362 w 12157697"/>
              <a:gd name="connsiteY13713" fmla="*/ 5118105 h 6852679"/>
              <a:gd name="connsiteX13714" fmla="*/ 8403794 w 12157697"/>
              <a:gd name="connsiteY13714" fmla="*/ 5118105 h 6852679"/>
              <a:gd name="connsiteX13715" fmla="*/ 8403794 w 12157697"/>
              <a:gd name="connsiteY13715" fmla="*/ 5129742 h 6852679"/>
              <a:gd name="connsiteX13716" fmla="*/ 8548727 w 12157697"/>
              <a:gd name="connsiteY13716" fmla="*/ 5129742 h 6852679"/>
              <a:gd name="connsiteX13717" fmla="*/ 8615602 w 12157697"/>
              <a:gd name="connsiteY13717" fmla="*/ 5064779 h 6852679"/>
              <a:gd name="connsiteX13718" fmla="*/ 8615602 w 12157697"/>
              <a:gd name="connsiteY13718" fmla="*/ 5056424 h 6852679"/>
              <a:gd name="connsiteX13719" fmla="*/ 8563358 w 12157697"/>
              <a:gd name="connsiteY13719" fmla="*/ 5056424 h 6852679"/>
              <a:gd name="connsiteX13720" fmla="*/ 8563358 w 12157697"/>
              <a:gd name="connsiteY13720" fmla="*/ 5068062 h 6852679"/>
              <a:gd name="connsiteX13721" fmla="*/ 8535925 w 12157697"/>
              <a:gd name="connsiteY13721" fmla="*/ 5068062 h 6852679"/>
              <a:gd name="connsiteX13722" fmla="*/ 8535925 w 12157697"/>
              <a:gd name="connsiteY13722" fmla="*/ 5056424 h 6852679"/>
              <a:gd name="connsiteX13723" fmla="*/ 8311232 w 12157697"/>
              <a:gd name="connsiteY13723" fmla="*/ 5056424 h 6852679"/>
              <a:gd name="connsiteX13724" fmla="*/ 8281805 w 12157697"/>
              <a:gd name="connsiteY13724" fmla="*/ 5085020 h 6852679"/>
              <a:gd name="connsiteX13725" fmla="*/ 8289910 w 12157697"/>
              <a:gd name="connsiteY13725" fmla="*/ 5093374 h 6852679"/>
              <a:gd name="connsiteX13726" fmla="*/ 8270250 w 12157697"/>
              <a:gd name="connsiteY13726" fmla="*/ 5112494 h 6852679"/>
              <a:gd name="connsiteX13727" fmla="*/ 8251131 w 12157697"/>
              <a:gd name="connsiteY13727" fmla="*/ 5092834 h 6852679"/>
              <a:gd name="connsiteX13728" fmla="*/ 8270791 w 12157697"/>
              <a:gd name="connsiteY13728" fmla="*/ 5073715 h 6852679"/>
              <a:gd name="connsiteX13729" fmla="*/ 8278896 w 12157697"/>
              <a:gd name="connsiteY13729" fmla="*/ 5082069 h 6852679"/>
              <a:gd name="connsiteX13730" fmla="*/ 8308905 w 12157697"/>
              <a:gd name="connsiteY13730" fmla="*/ 5052891 h 6852679"/>
              <a:gd name="connsiteX13731" fmla="*/ 8310359 w 12157697"/>
              <a:gd name="connsiteY13731" fmla="*/ 5052310 h 6852679"/>
              <a:gd name="connsiteX13732" fmla="*/ 8535884 w 12157697"/>
              <a:gd name="connsiteY13732" fmla="*/ 5052310 h 6852679"/>
              <a:gd name="connsiteX13733" fmla="*/ 8535884 w 12157697"/>
              <a:gd name="connsiteY13733" fmla="*/ 5040672 h 6852679"/>
              <a:gd name="connsiteX13734" fmla="*/ 8563316 w 12157697"/>
              <a:gd name="connsiteY13734" fmla="*/ 5040672 h 6852679"/>
              <a:gd name="connsiteX13735" fmla="*/ 8563316 w 12157697"/>
              <a:gd name="connsiteY13735" fmla="*/ 5052310 h 6852679"/>
              <a:gd name="connsiteX13736" fmla="*/ 8615561 w 12157697"/>
              <a:gd name="connsiteY13736" fmla="*/ 5052310 h 6852679"/>
              <a:gd name="connsiteX13737" fmla="*/ 8615561 w 12157697"/>
              <a:gd name="connsiteY13737" fmla="*/ 5040672 h 6852679"/>
              <a:gd name="connsiteX13738" fmla="*/ 8642993 w 12157697"/>
              <a:gd name="connsiteY13738" fmla="*/ 5040672 h 6852679"/>
              <a:gd name="connsiteX13739" fmla="*/ 8642993 w 12157697"/>
              <a:gd name="connsiteY13739" fmla="*/ 5052310 h 6852679"/>
              <a:gd name="connsiteX13740" fmla="*/ 9025919 w 12157697"/>
              <a:gd name="connsiteY13740" fmla="*/ 5052310 h 6852679"/>
              <a:gd name="connsiteX13741" fmla="*/ 9025919 w 12157697"/>
              <a:gd name="connsiteY13741" fmla="*/ 4978991 h 6852679"/>
              <a:gd name="connsiteX13742" fmla="*/ 8244315 w 12157697"/>
              <a:gd name="connsiteY13742" fmla="*/ 4978991 h 6852679"/>
              <a:gd name="connsiteX13743" fmla="*/ 8244315 w 12157697"/>
              <a:gd name="connsiteY13743" fmla="*/ 4990629 h 6852679"/>
              <a:gd name="connsiteX13744" fmla="*/ 8216883 w 12157697"/>
              <a:gd name="connsiteY13744" fmla="*/ 4990629 h 6852679"/>
              <a:gd name="connsiteX13745" fmla="*/ 8216883 w 12157697"/>
              <a:gd name="connsiteY13745" fmla="*/ 4963197 h 6852679"/>
              <a:gd name="connsiteX13746" fmla="*/ 8244315 w 12157697"/>
              <a:gd name="connsiteY13746" fmla="*/ 4963197 h 6852679"/>
              <a:gd name="connsiteX13747" fmla="*/ 8244315 w 12157697"/>
              <a:gd name="connsiteY13747" fmla="*/ 4974835 h 6852679"/>
              <a:gd name="connsiteX13748" fmla="*/ 9025919 w 12157697"/>
              <a:gd name="connsiteY13748" fmla="*/ 4974835 h 6852679"/>
              <a:gd name="connsiteX13749" fmla="*/ 9025919 w 12157697"/>
              <a:gd name="connsiteY13749" fmla="*/ 4901517 h 6852679"/>
              <a:gd name="connsiteX13750" fmla="*/ 7925355 w 12157697"/>
              <a:gd name="connsiteY13750" fmla="*/ 4901517 h 6852679"/>
              <a:gd name="connsiteX13751" fmla="*/ 7925355 w 12157697"/>
              <a:gd name="connsiteY13751" fmla="*/ 4913154 h 6852679"/>
              <a:gd name="connsiteX13752" fmla="*/ 7897923 w 12157697"/>
              <a:gd name="connsiteY13752" fmla="*/ 4913154 h 6852679"/>
              <a:gd name="connsiteX13753" fmla="*/ 7897923 w 12157697"/>
              <a:gd name="connsiteY13753" fmla="*/ 4885722 h 6852679"/>
              <a:gd name="connsiteX13754" fmla="*/ 7925355 w 12157697"/>
              <a:gd name="connsiteY13754" fmla="*/ 4885722 h 6852679"/>
              <a:gd name="connsiteX13755" fmla="*/ 7925355 w 12157697"/>
              <a:gd name="connsiteY13755" fmla="*/ 4897360 h 6852679"/>
              <a:gd name="connsiteX13756" fmla="*/ 9025919 w 12157697"/>
              <a:gd name="connsiteY13756" fmla="*/ 4897360 h 6852679"/>
              <a:gd name="connsiteX13757" fmla="*/ 9025919 w 12157697"/>
              <a:gd name="connsiteY13757" fmla="*/ 4824042 h 6852679"/>
              <a:gd name="connsiteX13758" fmla="*/ 8563316 w 12157697"/>
              <a:gd name="connsiteY13758" fmla="*/ 4824042 h 6852679"/>
              <a:gd name="connsiteX13759" fmla="*/ 8563316 w 12157697"/>
              <a:gd name="connsiteY13759" fmla="*/ 4835679 h 6852679"/>
              <a:gd name="connsiteX13760" fmla="*/ 8535884 w 12157697"/>
              <a:gd name="connsiteY13760" fmla="*/ 4835679 h 6852679"/>
              <a:gd name="connsiteX13761" fmla="*/ 8535884 w 12157697"/>
              <a:gd name="connsiteY13761" fmla="*/ 4824042 h 6852679"/>
              <a:gd name="connsiteX13762" fmla="*/ 7925397 w 12157697"/>
              <a:gd name="connsiteY13762" fmla="*/ 4824042 h 6852679"/>
              <a:gd name="connsiteX13763" fmla="*/ 7925397 w 12157697"/>
              <a:gd name="connsiteY13763" fmla="*/ 4835679 h 6852679"/>
              <a:gd name="connsiteX13764" fmla="*/ 7897965 w 12157697"/>
              <a:gd name="connsiteY13764" fmla="*/ 4835679 h 6852679"/>
              <a:gd name="connsiteX13765" fmla="*/ 7897965 w 12157697"/>
              <a:gd name="connsiteY13765" fmla="*/ 4808248 h 6852679"/>
              <a:gd name="connsiteX13766" fmla="*/ 7925397 w 12157697"/>
              <a:gd name="connsiteY13766" fmla="*/ 4808248 h 6852679"/>
              <a:gd name="connsiteX13767" fmla="*/ 7925397 w 12157697"/>
              <a:gd name="connsiteY13767" fmla="*/ 4819886 h 6852679"/>
              <a:gd name="connsiteX13768" fmla="*/ 8535884 w 12157697"/>
              <a:gd name="connsiteY13768" fmla="*/ 4819886 h 6852679"/>
              <a:gd name="connsiteX13769" fmla="*/ 8535884 w 12157697"/>
              <a:gd name="connsiteY13769" fmla="*/ 4808248 h 6852679"/>
              <a:gd name="connsiteX13770" fmla="*/ 8563316 w 12157697"/>
              <a:gd name="connsiteY13770" fmla="*/ 4808248 h 6852679"/>
              <a:gd name="connsiteX13771" fmla="*/ 8563316 w 12157697"/>
              <a:gd name="connsiteY13771" fmla="*/ 4819886 h 6852679"/>
              <a:gd name="connsiteX13772" fmla="*/ 9025919 w 12157697"/>
              <a:gd name="connsiteY13772" fmla="*/ 4819886 h 6852679"/>
              <a:gd name="connsiteX13773" fmla="*/ 9025919 w 12157697"/>
              <a:gd name="connsiteY13773" fmla="*/ 4758205 h 6852679"/>
              <a:gd name="connsiteX13774" fmla="*/ 9014282 w 12157697"/>
              <a:gd name="connsiteY13774" fmla="*/ 4758205 h 6852679"/>
              <a:gd name="connsiteX13775" fmla="*/ 9014282 w 12157697"/>
              <a:gd name="connsiteY13775" fmla="*/ 4746567 h 6852679"/>
              <a:gd name="connsiteX13776" fmla="*/ 8961953 w 12157697"/>
              <a:gd name="connsiteY13776" fmla="*/ 4746567 h 6852679"/>
              <a:gd name="connsiteX13777" fmla="*/ 8961953 w 12157697"/>
              <a:gd name="connsiteY13777" fmla="*/ 4758205 h 6852679"/>
              <a:gd name="connsiteX13778" fmla="*/ 8934520 w 12157697"/>
              <a:gd name="connsiteY13778" fmla="*/ 4758205 h 6852679"/>
              <a:gd name="connsiteX13779" fmla="*/ 8934520 w 12157697"/>
              <a:gd name="connsiteY13779" fmla="*/ 4746567 h 6852679"/>
              <a:gd name="connsiteX13780" fmla="*/ 8802472 w 12157697"/>
              <a:gd name="connsiteY13780" fmla="*/ 4746567 h 6852679"/>
              <a:gd name="connsiteX13781" fmla="*/ 8802472 w 12157697"/>
              <a:gd name="connsiteY13781" fmla="*/ 4758205 h 6852679"/>
              <a:gd name="connsiteX13782" fmla="*/ 8775041 w 12157697"/>
              <a:gd name="connsiteY13782" fmla="*/ 4758205 h 6852679"/>
              <a:gd name="connsiteX13783" fmla="*/ 8775041 w 12157697"/>
              <a:gd name="connsiteY13783" fmla="*/ 4730773 h 6852679"/>
              <a:gd name="connsiteX13784" fmla="*/ 8802472 w 12157697"/>
              <a:gd name="connsiteY13784" fmla="*/ 4730773 h 6852679"/>
              <a:gd name="connsiteX13785" fmla="*/ 8802472 w 12157697"/>
              <a:gd name="connsiteY13785" fmla="*/ 4742411 h 6852679"/>
              <a:gd name="connsiteX13786" fmla="*/ 8934520 w 12157697"/>
              <a:gd name="connsiteY13786" fmla="*/ 4742411 h 6852679"/>
              <a:gd name="connsiteX13787" fmla="*/ 8934520 w 12157697"/>
              <a:gd name="connsiteY13787" fmla="*/ 4730773 h 6852679"/>
              <a:gd name="connsiteX13788" fmla="*/ 8961953 w 12157697"/>
              <a:gd name="connsiteY13788" fmla="*/ 4730773 h 6852679"/>
              <a:gd name="connsiteX13789" fmla="*/ 8961953 w 12157697"/>
              <a:gd name="connsiteY13789" fmla="*/ 4742411 h 6852679"/>
              <a:gd name="connsiteX13790" fmla="*/ 9014282 w 12157697"/>
              <a:gd name="connsiteY13790" fmla="*/ 4742411 h 6852679"/>
              <a:gd name="connsiteX13791" fmla="*/ 9014282 w 12157697"/>
              <a:gd name="connsiteY13791" fmla="*/ 4730773 h 6852679"/>
              <a:gd name="connsiteX13792" fmla="*/ 9025919 w 12157697"/>
              <a:gd name="connsiteY13792" fmla="*/ 4730773 h 6852679"/>
              <a:gd name="connsiteX13793" fmla="*/ 9025919 w 12157697"/>
              <a:gd name="connsiteY13793" fmla="*/ 4669093 h 6852679"/>
              <a:gd name="connsiteX13794" fmla="*/ 8961953 w 12157697"/>
              <a:gd name="connsiteY13794" fmla="*/ 4669093 h 6852679"/>
              <a:gd name="connsiteX13795" fmla="*/ 8961953 w 12157697"/>
              <a:gd name="connsiteY13795" fmla="*/ 4680731 h 6852679"/>
              <a:gd name="connsiteX13796" fmla="*/ 8934520 w 12157697"/>
              <a:gd name="connsiteY13796" fmla="*/ 4680731 h 6852679"/>
              <a:gd name="connsiteX13797" fmla="*/ 8934520 w 12157697"/>
              <a:gd name="connsiteY13797" fmla="*/ 4669093 h 6852679"/>
              <a:gd name="connsiteX13798" fmla="*/ 8483555 w 12157697"/>
              <a:gd name="connsiteY13798" fmla="*/ 4669093 h 6852679"/>
              <a:gd name="connsiteX13799" fmla="*/ 8483555 w 12157697"/>
              <a:gd name="connsiteY13799" fmla="*/ 4680731 h 6852679"/>
              <a:gd name="connsiteX13800" fmla="*/ 8456123 w 12157697"/>
              <a:gd name="connsiteY13800" fmla="*/ 4680731 h 6852679"/>
              <a:gd name="connsiteX13801" fmla="*/ 8456123 w 12157697"/>
              <a:gd name="connsiteY13801" fmla="*/ 4653299 h 6852679"/>
              <a:gd name="connsiteX13802" fmla="*/ 8483555 w 12157697"/>
              <a:gd name="connsiteY13802" fmla="*/ 4653299 h 6852679"/>
              <a:gd name="connsiteX13803" fmla="*/ 8483555 w 12157697"/>
              <a:gd name="connsiteY13803" fmla="*/ 4664936 h 6852679"/>
              <a:gd name="connsiteX13804" fmla="*/ 8934520 w 12157697"/>
              <a:gd name="connsiteY13804" fmla="*/ 4664936 h 6852679"/>
              <a:gd name="connsiteX13805" fmla="*/ 8934520 w 12157697"/>
              <a:gd name="connsiteY13805" fmla="*/ 4653299 h 6852679"/>
              <a:gd name="connsiteX13806" fmla="*/ 8961953 w 12157697"/>
              <a:gd name="connsiteY13806" fmla="*/ 4653299 h 6852679"/>
              <a:gd name="connsiteX13807" fmla="*/ 8961953 w 12157697"/>
              <a:gd name="connsiteY13807" fmla="*/ 4664936 h 6852679"/>
              <a:gd name="connsiteX13808" fmla="*/ 9025919 w 12157697"/>
              <a:gd name="connsiteY13808" fmla="*/ 4664936 h 6852679"/>
              <a:gd name="connsiteX13809" fmla="*/ 9025919 w 12157697"/>
              <a:gd name="connsiteY13809" fmla="*/ 4591618 h 6852679"/>
              <a:gd name="connsiteX13810" fmla="*/ 8642993 w 12157697"/>
              <a:gd name="connsiteY13810" fmla="*/ 4591618 h 6852679"/>
              <a:gd name="connsiteX13811" fmla="*/ 8642993 w 12157697"/>
              <a:gd name="connsiteY13811" fmla="*/ 4603256 h 6852679"/>
              <a:gd name="connsiteX13812" fmla="*/ 8615561 w 12157697"/>
              <a:gd name="connsiteY13812" fmla="*/ 4603256 h 6852679"/>
              <a:gd name="connsiteX13813" fmla="*/ 8615561 w 12157697"/>
              <a:gd name="connsiteY13813" fmla="*/ 4591618 h 6852679"/>
              <a:gd name="connsiteX13814" fmla="*/ 7912471 w 12157697"/>
              <a:gd name="connsiteY13814" fmla="*/ 4591618 h 6852679"/>
              <a:gd name="connsiteX13815" fmla="*/ 7833999 w 12157697"/>
              <a:gd name="connsiteY13815" fmla="*/ 4667887 h 6852679"/>
              <a:gd name="connsiteX13816" fmla="*/ 7833999 w 12157697"/>
              <a:gd name="connsiteY13816" fmla="*/ 4885722 h 6852679"/>
              <a:gd name="connsiteX13817" fmla="*/ 7845636 w 12157697"/>
              <a:gd name="connsiteY13817" fmla="*/ 4885722 h 6852679"/>
              <a:gd name="connsiteX13818" fmla="*/ 7845636 w 12157697"/>
              <a:gd name="connsiteY13818" fmla="*/ 4913154 h 6852679"/>
              <a:gd name="connsiteX13819" fmla="*/ 7833999 w 12157697"/>
              <a:gd name="connsiteY13819" fmla="*/ 4913154 h 6852679"/>
              <a:gd name="connsiteX13820" fmla="*/ 7833999 w 12157697"/>
              <a:gd name="connsiteY13820" fmla="*/ 4976913 h 6852679"/>
              <a:gd name="connsiteX13821" fmla="*/ 7831920 w 12157697"/>
              <a:gd name="connsiteY13821" fmla="*/ 4978991 h 6852679"/>
              <a:gd name="connsiteX13822" fmla="*/ 7765876 w 12157697"/>
              <a:gd name="connsiteY13822" fmla="*/ 4978991 h 6852679"/>
              <a:gd name="connsiteX13823" fmla="*/ 7765876 w 12157697"/>
              <a:gd name="connsiteY13823" fmla="*/ 4990629 h 6852679"/>
              <a:gd name="connsiteX13824" fmla="*/ 7738444 w 12157697"/>
              <a:gd name="connsiteY13824" fmla="*/ 4990629 h 6852679"/>
              <a:gd name="connsiteX13825" fmla="*/ 7738444 w 12157697"/>
              <a:gd name="connsiteY13825" fmla="*/ 4963197 h 6852679"/>
              <a:gd name="connsiteX13826" fmla="*/ 7765876 w 12157697"/>
              <a:gd name="connsiteY13826" fmla="*/ 4963197 h 6852679"/>
              <a:gd name="connsiteX13827" fmla="*/ 7765876 w 12157697"/>
              <a:gd name="connsiteY13827" fmla="*/ 4974835 h 6852679"/>
              <a:gd name="connsiteX13828" fmla="*/ 7829842 w 12157697"/>
              <a:gd name="connsiteY13828" fmla="*/ 4974835 h 6852679"/>
              <a:gd name="connsiteX13829" fmla="*/ 7829842 w 12157697"/>
              <a:gd name="connsiteY13829" fmla="*/ 4913154 h 6852679"/>
              <a:gd name="connsiteX13830" fmla="*/ 7818204 w 12157697"/>
              <a:gd name="connsiteY13830" fmla="*/ 4913154 h 6852679"/>
              <a:gd name="connsiteX13831" fmla="*/ 7818204 w 12157697"/>
              <a:gd name="connsiteY13831" fmla="*/ 4901517 h 6852679"/>
              <a:gd name="connsiteX13832" fmla="*/ 7765876 w 12157697"/>
              <a:gd name="connsiteY13832" fmla="*/ 4901517 h 6852679"/>
              <a:gd name="connsiteX13833" fmla="*/ 7765876 w 12157697"/>
              <a:gd name="connsiteY13833" fmla="*/ 4913154 h 6852679"/>
              <a:gd name="connsiteX13834" fmla="*/ 7738444 w 12157697"/>
              <a:gd name="connsiteY13834" fmla="*/ 4913154 h 6852679"/>
              <a:gd name="connsiteX13835" fmla="*/ 7738444 w 12157697"/>
              <a:gd name="connsiteY13835" fmla="*/ 4885722 h 6852679"/>
              <a:gd name="connsiteX13836" fmla="*/ 7765876 w 12157697"/>
              <a:gd name="connsiteY13836" fmla="*/ 4885722 h 6852679"/>
              <a:gd name="connsiteX13837" fmla="*/ 7765876 w 12157697"/>
              <a:gd name="connsiteY13837" fmla="*/ 4897360 h 6852679"/>
              <a:gd name="connsiteX13838" fmla="*/ 7818204 w 12157697"/>
              <a:gd name="connsiteY13838" fmla="*/ 4897360 h 6852679"/>
              <a:gd name="connsiteX13839" fmla="*/ 7818204 w 12157697"/>
              <a:gd name="connsiteY13839" fmla="*/ 4885722 h 6852679"/>
              <a:gd name="connsiteX13840" fmla="*/ 7829842 w 12157697"/>
              <a:gd name="connsiteY13840" fmla="*/ 4885722 h 6852679"/>
              <a:gd name="connsiteX13841" fmla="*/ 7829842 w 12157697"/>
              <a:gd name="connsiteY13841" fmla="*/ 4824042 h 6852679"/>
              <a:gd name="connsiteX13842" fmla="*/ 7765876 w 12157697"/>
              <a:gd name="connsiteY13842" fmla="*/ 4824042 h 6852679"/>
              <a:gd name="connsiteX13843" fmla="*/ 7765876 w 12157697"/>
              <a:gd name="connsiteY13843" fmla="*/ 4835679 h 6852679"/>
              <a:gd name="connsiteX13844" fmla="*/ 7738444 w 12157697"/>
              <a:gd name="connsiteY13844" fmla="*/ 4835679 h 6852679"/>
              <a:gd name="connsiteX13845" fmla="*/ 7738444 w 12157697"/>
              <a:gd name="connsiteY13845" fmla="*/ 4808248 h 6852679"/>
              <a:gd name="connsiteX13846" fmla="*/ 7765876 w 12157697"/>
              <a:gd name="connsiteY13846" fmla="*/ 4808248 h 6852679"/>
              <a:gd name="connsiteX13847" fmla="*/ 7765876 w 12157697"/>
              <a:gd name="connsiteY13847" fmla="*/ 4819886 h 6852679"/>
              <a:gd name="connsiteX13848" fmla="*/ 7829842 w 12157697"/>
              <a:gd name="connsiteY13848" fmla="*/ 4819886 h 6852679"/>
              <a:gd name="connsiteX13849" fmla="*/ 7829842 w 12157697"/>
              <a:gd name="connsiteY13849" fmla="*/ 4669093 h 6852679"/>
              <a:gd name="connsiteX13850" fmla="*/ 7765876 w 12157697"/>
              <a:gd name="connsiteY13850" fmla="*/ 4669093 h 6852679"/>
              <a:gd name="connsiteX13851" fmla="*/ 7765876 w 12157697"/>
              <a:gd name="connsiteY13851" fmla="*/ 4680731 h 6852679"/>
              <a:gd name="connsiteX13852" fmla="*/ 7738444 w 12157697"/>
              <a:gd name="connsiteY13852" fmla="*/ 4680731 h 6852679"/>
              <a:gd name="connsiteX13853" fmla="*/ 7738444 w 12157697"/>
              <a:gd name="connsiteY13853" fmla="*/ 4653299 h 6852679"/>
              <a:gd name="connsiteX13854" fmla="*/ 7765876 w 12157697"/>
              <a:gd name="connsiteY13854" fmla="*/ 4653299 h 6852679"/>
              <a:gd name="connsiteX13855" fmla="*/ 7765876 w 12157697"/>
              <a:gd name="connsiteY13855" fmla="*/ 4664895 h 6852679"/>
              <a:gd name="connsiteX13856" fmla="*/ 7831214 w 12157697"/>
              <a:gd name="connsiteY13856" fmla="*/ 4664770 h 6852679"/>
              <a:gd name="connsiteX13857" fmla="*/ 7910143 w 12157697"/>
              <a:gd name="connsiteY13857" fmla="*/ 4588044 h 6852679"/>
              <a:gd name="connsiteX13858" fmla="*/ 7911598 w 12157697"/>
              <a:gd name="connsiteY13858" fmla="*/ 4587462 h 6852679"/>
              <a:gd name="connsiteX13859" fmla="*/ 8615519 w 12157697"/>
              <a:gd name="connsiteY13859" fmla="*/ 4587462 h 6852679"/>
              <a:gd name="connsiteX13860" fmla="*/ 8615519 w 12157697"/>
              <a:gd name="connsiteY13860" fmla="*/ 4575824 h 6852679"/>
              <a:gd name="connsiteX13861" fmla="*/ 8642952 w 12157697"/>
              <a:gd name="connsiteY13861" fmla="*/ 4575824 h 6852679"/>
              <a:gd name="connsiteX13862" fmla="*/ 8642952 w 12157697"/>
              <a:gd name="connsiteY13862" fmla="*/ 4587462 h 6852679"/>
              <a:gd name="connsiteX13863" fmla="*/ 9025877 w 12157697"/>
              <a:gd name="connsiteY13863" fmla="*/ 4587462 h 6852679"/>
              <a:gd name="connsiteX13864" fmla="*/ 9025877 w 12157697"/>
              <a:gd name="connsiteY13864" fmla="*/ 4514143 h 6852679"/>
              <a:gd name="connsiteX13865" fmla="*/ 7832751 w 12157697"/>
              <a:gd name="connsiteY13865" fmla="*/ 4514143 h 6852679"/>
              <a:gd name="connsiteX13866" fmla="*/ 7813175 w 12157697"/>
              <a:gd name="connsiteY13866" fmla="*/ 4533138 h 6852679"/>
              <a:gd name="connsiteX13867" fmla="*/ 7806774 w 12157697"/>
              <a:gd name="connsiteY13867" fmla="*/ 4539373 h 6852679"/>
              <a:gd name="connsiteX13868" fmla="*/ 7797672 w 12157697"/>
              <a:gd name="connsiteY13868" fmla="*/ 4548226 h 6852679"/>
              <a:gd name="connsiteX13869" fmla="*/ 7731544 w 12157697"/>
              <a:gd name="connsiteY13869" fmla="*/ 4612525 h 6852679"/>
              <a:gd name="connsiteX13870" fmla="*/ 7674560 w 12157697"/>
              <a:gd name="connsiteY13870" fmla="*/ 4667887 h 6852679"/>
              <a:gd name="connsiteX13871" fmla="*/ 7674560 w 12157697"/>
              <a:gd name="connsiteY13871" fmla="*/ 5054388 h 6852679"/>
              <a:gd name="connsiteX13872" fmla="*/ 7672482 w 12157697"/>
              <a:gd name="connsiteY13872" fmla="*/ 5056466 h 6852679"/>
              <a:gd name="connsiteX13873" fmla="*/ 6968561 w 12157697"/>
              <a:gd name="connsiteY13873" fmla="*/ 5056466 h 6852679"/>
              <a:gd name="connsiteX13874" fmla="*/ 6968561 w 12157697"/>
              <a:gd name="connsiteY13874" fmla="*/ 5068104 h 6852679"/>
              <a:gd name="connsiteX13875" fmla="*/ 6941128 w 12157697"/>
              <a:gd name="connsiteY13875" fmla="*/ 5068104 h 6852679"/>
              <a:gd name="connsiteX13876" fmla="*/ 6941128 w 12157697"/>
              <a:gd name="connsiteY13876" fmla="*/ 5056466 h 6852679"/>
              <a:gd name="connsiteX13877" fmla="*/ 6716435 w 12157697"/>
              <a:gd name="connsiteY13877" fmla="*/ 5056466 h 6852679"/>
              <a:gd name="connsiteX13878" fmla="*/ 6499473 w 12157697"/>
              <a:gd name="connsiteY13878" fmla="*/ 5267277 h 6852679"/>
              <a:gd name="connsiteX13879" fmla="*/ 6398723 w 12157697"/>
              <a:gd name="connsiteY13879" fmla="*/ 5365159 h 6852679"/>
              <a:gd name="connsiteX13880" fmla="*/ 6398723 w 12157697"/>
              <a:gd name="connsiteY13880" fmla="*/ 5428045 h 6852679"/>
              <a:gd name="connsiteX13881" fmla="*/ 6410361 w 12157697"/>
              <a:gd name="connsiteY13881" fmla="*/ 5428045 h 6852679"/>
              <a:gd name="connsiteX13882" fmla="*/ 6410361 w 12157697"/>
              <a:gd name="connsiteY13882" fmla="*/ 5455477 h 6852679"/>
              <a:gd name="connsiteX13883" fmla="*/ 6382929 w 12157697"/>
              <a:gd name="connsiteY13883" fmla="*/ 5455477 h 6852679"/>
              <a:gd name="connsiteX13884" fmla="*/ 6382929 w 12157697"/>
              <a:gd name="connsiteY13884" fmla="*/ 5428045 h 6852679"/>
              <a:gd name="connsiteX13885" fmla="*/ 6394566 w 12157697"/>
              <a:gd name="connsiteY13885" fmla="*/ 5428045 h 6852679"/>
              <a:gd name="connsiteX13886" fmla="*/ 6394566 w 12157697"/>
              <a:gd name="connsiteY13886" fmla="*/ 5364286 h 6852679"/>
              <a:gd name="connsiteX13887" fmla="*/ 6395190 w 12157697"/>
              <a:gd name="connsiteY13887" fmla="*/ 5362790 h 6852679"/>
              <a:gd name="connsiteX13888" fmla="*/ 6496564 w 12157697"/>
              <a:gd name="connsiteY13888" fmla="*/ 5264284 h 6852679"/>
              <a:gd name="connsiteX13889" fmla="*/ 6710450 w 12157697"/>
              <a:gd name="connsiteY13889" fmla="*/ 5056466 h 6852679"/>
              <a:gd name="connsiteX13890" fmla="*/ 6636716 w 12157697"/>
              <a:gd name="connsiteY13890" fmla="*/ 5056466 h 6852679"/>
              <a:gd name="connsiteX13891" fmla="*/ 6607248 w 12157697"/>
              <a:gd name="connsiteY13891" fmla="*/ 5085061 h 6852679"/>
              <a:gd name="connsiteX13892" fmla="*/ 6615352 w 12157697"/>
              <a:gd name="connsiteY13892" fmla="*/ 5093416 h 6852679"/>
              <a:gd name="connsiteX13893" fmla="*/ 6595651 w 12157697"/>
              <a:gd name="connsiteY13893" fmla="*/ 5112535 h 6852679"/>
              <a:gd name="connsiteX13894" fmla="*/ 6576532 w 12157697"/>
              <a:gd name="connsiteY13894" fmla="*/ 5092834 h 6852679"/>
              <a:gd name="connsiteX13895" fmla="*/ 6596233 w 12157697"/>
              <a:gd name="connsiteY13895" fmla="*/ 5073715 h 6852679"/>
              <a:gd name="connsiteX13896" fmla="*/ 6604338 w 12157697"/>
              <a:gd name="connsiteY13896" fmla="*/ 5082069 h 6852679"/>
              <a:gd name="connsiteX13897" fmla="*/ 6634430 w 12157697"/>
              <a:gd name="connsiteY13897" fmla="*/ 5052891 h 6852679"/>
              <a:gd name="connsiteX13898" fmla="*/ 6635885 w 12157697"/>
              <a:gd name="connsiteY13898" fmla="*/ 5052310 h 6852679"/>
              <a:gd name="connsiteX13899" fmla="*/ 6941087 w 12157697"/>
              <a:gd name="connsiteY13899" fmla="*/ 5052310 h 6852679"/>
              <a:gd name="connsiteX13900" fmla="*/ 6941087 w 12157697"/>
              <a:gd name="connsiteY13900" fmla="*/ 5040672 h 6852679"/>
              <a:gd name="connsiteX13901" fmla="*/ 6968519 w 12157697"/>
              <a:gd name="connsiteY13901" fmla="*/ 5040672 h 6852679"/>
              <a:gd name="connsiteX13902" fmla="*/ 6968519 w 12157697"/>
              <a:gd name="connsiteY13902" fmla="*/ 5052310 h 6852679"/>
              <a:gd name="connsiteX13903" fmla="*/ 7670362 w 12157697"/>
              <a:gd name="connsiteY13903" fmla="*/ 5052310 h 6852679"/>
              <a:gd name="connsiteX13904" fmla="*/ 7670362 w 12157697"/>
              <a:gd name="connsiteY13904" fmla="*/ 4978991 h 6852679"/>
              <a:gd name="connsiteX13905" fmla="*/ 6729278 w 12157697"/>
              <a:gd name="connsiteY13905" fmla="*/ 4978991 h 6852679"/>
              <a:gd name="connsiteX13906" fmla="*/ 6729278 w 12157697"/>
              <a:gd name="connsiteY13906" fmla="*/ 4990629 h 6852679"/>
              <a:gd name="connsiteX13907" fmla="*/ 6701846 w 12157697"/>
              <a:gd name="connsiteY13907" fmla="*/ 4990629 h 6852679"/>
              <a:gd name="connsiteX13908" fmla="*/ 6701846 w 12157697"/>
              <a:gd name="connsiteY13908" fmla="*/ 4978991 h 6852679"/>
              <a:gd name="connsiteX13909" fmla="*/ 6636716 w 12157697"/>
              <a:gd name="connsiteY13909" fmla="*/ 4978991 h 6852679"/>
              <a:gd name="connsiteX13910" fmla="*/ 6534761 w 12157697"/>
              <a:gd name="connsiteY13910" fmla="*/ 5078037 h 6852679"/>
              <a:gd name="connsiteX13911" fmla="*/ 6487669 w 12157697"/>
              <a:gd name="connsiteY13911" fmla="*/ 5123799 h 6852679"/>
              <a:gd name="connsiteX13912" fmla="*/ 6495774 w 12157697"/>
              <a:gd name="connsiteY13912" fmla="*/ 5132153 h 6852679"/>
              <a:gd name="connsiteX13913" fmla="*/ 6476114 w 12157697"/>
              <a:gd name="connsiteY13913" fmla="*/ 5151272 h 6852679"/>
              <a:gd name="connsiteX13914" fmla="*/ 6467968 w 12157697"/>
              <a:gd name="connsiteY13914" fmla="*/ 5142918 h 6852679"/>
              <a:gd name="connsiteX13915" fmla="*/ 6427900 w 12157697"/>
              <a:gd name="connsiteY13915" fmla="*/ 5181863 h 6852679"/>
              <a:gd name="connsiteX13916" fmla="*/ 6296435 w 12157697"/>
              <a:gd name="connsiteY13916" fmla="*/ 5309630 h 6852679"/>
              <a:gd name="connsiteX13917" fmla="*/ 6290491 w 12157697"/>
              <a:gd name="connsiteY13917" fmla="*/ 5315407 h 6852679"/>
              <a:gd name="connsiteX13918" fmla="*/ 6241612 w 12157697"/>
              <a:gd name="connsiteY13918" fmla="*/ 5362915 h 6852679"/>
              <a:gd name="connsiteX13919" fmla="*/ 6238620 w 12157697"/>
              <a:gd name="connsiteY13919" fmla="*/ 5365824 h 6852679"/>
              <a:gd name="connsiteX13920" fmla="*/ 6179350 w 12157697"/>
              <a:gd name="connsiteY13920" fmla="*/ 5423431 h 6852679"/>
              <a:gd name="connsiteX13921" fmla="*/ 6049131 w 12157697"/>
              <a:gd name="connsiteY13921" fmla="*/ 5549951 h 6852679"/>
              <a:gd name="connsiteX13922" fmla="*/ 6057236 w 12157697"/>
              <a:gd name="connsiteY13922" fmla="*/ 5558305 h 6852679"/>
              <a:gd name="connsiteX13923" fmla="*/ 6037577 w 12157697"/>
              <a:gd name="connsiteY13923" fmla="*/ 5577424 h 6852679"/>
              <a:gd name="connsiteX13924" fmla="*/ 6029472 w 12157697"/>
              <a:gd name="connsiteY13924" fmla="*/ 5569070 h 6852679"/>
              <a:gd name="connsiteX13925" fmla="*/ 6010103 w 12157697"/>
              <a:gd name="connsiteY13925" fmla="*/ 5587899 h 6852679"/>
              <a:gd name="connsiteX13926" fmla="*/ 6000086 w 12157697"/>
              <a:gd name="connsiteY13926" fmla="*/ 5597666 h 6852679"/>
              <a:gd name="connsiteX13927" fmla="*/ 6000086 w 12157697"/>
              <a:gd name="connsiteY13927" fmla="*/ 5751742 h 6852679"/>
              <a:gd name="connsiteX13928" fmla="*/ 5998008 w 12157697"/>
              <a:gd name="connsiteY13928" fmla="*/ 5753820 h 6852679"/>
              <a:gd name="connsiteX13929" fmla="*/ 5932005 w 12157697"/>
              <a:gd name="connsiteY13929" fmla="*/ 5753820 h 6852679"/>
              <a:gd name="connsiteX13930" fmla="*/ 5932005 w 12157697"/>
              <a:gd name="connsiteY13930" fmla="*/ 5765458 h 6852679"/>
              <a:gd name="connsiteX13931" fmla="*/ 5904573 w 12157697"/>
              <a:gd name="connsiteY13931" fmla="*/ 5765458 h 6852679"/>
              <a:gd name="connsiteX13932" fmla="*/ 5904573 w 12157697"/>
              <a:gd name="connsiteY13932" fmla="*/ 5738026 h 6852679"/>
              <a:gd name="connsiteX13933" fmla="*/ 5932005 w 12157697"/>
              <a:gd name="connsiteY13933" fmla="*/ 5738026 h 6852679"/>
              <a:gd name="connsiteX13934" fmla="*/ 5932005 w 12157697"/>
              <a:gd name="connsiteY13934" fmla="*/ 5749664 h 6852679"/>
              <a:gd name="connsiteX13935" fmla="*/ 5995930 w 12157697"/>
              <a:gd name="connsiteY13935" fmla="*/ 5749664 h 6852679"/>
              <a:gd name="connsiteX13936" fmla="*/ 5995930 w 12157697"/>
              <a:gd name="connsiteY13936" fmla="*/ 5596793 h 6852679"/>
              <a:gd name="connsiteX13937" fmla="*/ 5996553 w 12157697"/>
              <a:gd name="connsiteY13937" fmla="*/ 5595297 h 6852679"/>
              <a:gd name="connsiteX13938" fmla="*/ 6007235 w 12157697"/>
              <a:gd name="connsiteY13938" fmla="*/ 5584947 h 6852679"/>
              <a:gd name="connsiteX13939" fmla="*/ 6026604 w 12157697"/>
              <a:gd name="connsiteY13939" fmla="*/ 5566119 h 6852679"/>
              <a:gd name="connsiteX13940" fmla="*/ 6018499 w 12157697"/>
              <a:gd name="connsiteY13940" fmla="*/ 5557765 h 6852679"/>
              <a:gd name="connsiteX13941" fmla="*/ 6038158 w 12157697"/>
              <a:gd name="connsiteY13941" fmla="*/ 5538645 h 6852679"/>
              <a:gd name="connsiteX13942" fmla="*/ 6046263 w 12157697"/>
              <a:gd name="connsiteY13942" fmla="*/ 5547000 h 6852679"/>
              <a:gd name="connsiteX13943" fmla="*/ 6114552 w 12157697"/>
              <a:gd name="connsiteY13943" fmla="*/ 5480664 h 6852679"/>
              <a:gd name="connsiteX13944" fmla="*/ 6232094 w 12157697"/>
              <a:gd name="connsiteY13944" fmla="*/ 5366447 h 6852679"/>
              <a:gd name="connsiteX13945" fmla="*/ 6011725 w 12157697"/>
              <a:gd name="connsiteY13945" fmla="*/ 5366447 h 6852679"/>
              <a:gd name="connsiteX13946" fmla="*/ 6011725 w 12157697"/>
              <a:gd name="connsiteY13946" fmla="*/ 5378085 h 6852679"/>
              <a:gd name="connsiteX13947" fmla="*/ 5984293 w 12157697"/>
              <a:gd name="connsiteY13947" fmla="*/ 5378085 h 6852679"/>
              <a:gd name="connsiteX13948" fmla="*/ 5984293 w 12157697"/>
              <a:gd name="connsiteY13948" fmla="*/ 5350653 h 6852679"/>
              <a:gd name="connsiteX13949" fmla="*/ 6011725 w 12157697"/>
              <a:gd name="connsiteY13949" fmla="*/ 5350653 h 6852679"/>
              <a:gd name="connsiteX13950" fmla="*/ 6011725 w 12157697"/>
              <a:gd name="connsiteY13950" fmla="*/ 5362291 h 6852679"/>
              <a:gd name="connsiteX13951" fmla="*/ 6236375 w 12157697"/>
              <a:gd name="connsiteY13951" fmla="*/ 5362291 h 6852679"/>
              <a:gd name="connsiteX13952" fmla="*/ 6323160 w 12157697"/>
              <a:gd name="connsiteY13952" fmla="*/ 5278000 h 6852679"/>
              <a:gd name="connsiteX13953" fmla="*/ 6391574 w 12157697"/>
              <a:gd name="connsiteY13953" fmla="*/ 5211498 h 6852679"/>
              <a:gd name="connsiteX13954" fmla="*/ 6158319 w 12157697"/>
              <a:gd name="connsiteY13954" fmla="*/ 5211498 h 6852679"/>
              <a:gd name="connsiteX13955" fmla="*/ 6128892 w 12157697"/>
              <a:gd name="connsiteY13955" fmla="*/ 5240094 h 6852679"/>
              <a:gd name="connsiteX13956" fmla="*/ 6136997 w 12157697"/>
              <a:gd name="connsiteY13956" fmla="*/ 5248448 h 6852679"/>
              <a:gd name="connsiteX13957" fmla="*/ 6117337 w 12157697"/>
              <a:gd name="connsiteY13957" fmla="*/ 5267567 h 6852679"/>
              <a:gd name="connsiteX13958" fmla="*/ 6098218 w 12157697"/>
              <a:gd name="connsiteY13958" fmla="*/ 5247908 h 6852679"/>
              <a:gd name="connsiteX13959" fmla="*/ 6117877 w 12157697"/>
              <a:gd name="connsiteY13959" fmla="*/ 5228789 h 6852679"/>
              <a:gd name="connsiteX13960" fmla="*/ 6125982 w 12157697"/>
              <a:gd name="connsiteY13960" fmla="*/ 5237143 h 6852679"/>
              <a:gd name="connsiteX13961" fmla="*/ 6155991 w 12157697"/>
              <a:gd name="connsiteY13961" fmla="*/ 5207965 h 6852679"/>
              <a:gd name="connsiteX13962" fmla="*/ 6157446 w 12157697"/>
              <a:gd name="connsiteY13962" fmla="*/ 5207383 h 6852679"/>
              <a:gd name="connsiteX13963" fmla="*/ 6395813 w 12157697"/>
              <a:gd name="connsiteY13963" fmla="*/ 5207383 h 6852679"/>
              <a:gd name="connsiteX13964" fmla="*/ 6465100 w 12157697"/>
              <a:gd name="connsiteY13964" fmla="*/ 5140050 h 6852679"/>
              <a:gd name="connsiteX13965" fmla="*/ 6459281 w 12157697"/>
              <a:gd name="connsiteY13965" fmla="*/ 5134065 h 6852679"/>
              <a:gd name="connsiteX13966" fmla="*/ 6330600 w 12157697"/>
              <a:gd name="connsiteY13966" fmla="*/ 5134065 h 6852679"/>
              <a:gd name="connsiteX13967" fmla="*/ 6330600 w 12157697"/>
              <a:gd name="connsiteY13967" fmla="*/ 5145703 h 6852679"/>
              <a:gd name="connsiteX13968" fmla="*/ 6303168 w 12157697"/>
              <a:gd name="connsiteY13968" fmla="*/ 5145703 h 6852679"/>
              <a:gd name="connsiteX13969" fmla="*/ 6303168 w 12157697"/>
              <a:gd name="connsiteY13969" fmla="*/ 5118271 h 6852679"/>
              <a:gd name="connsiteX13970" fmla="*/ 6330600 w 12157697"/>
              <a:gd name="connsiteY13970" fmla="*/ 5118271 h 6852679"/>
              <a:gd name="connsiteX13971" fmla="*/ 6330600 w 12157697"/>
              <a:gd name="connsiteY13971" fmla="*/ 5129909 h 6852679"/>
              <a:gd name="connsiteX13972" fmla="*/ 6458824 w 12157697"/>
              <a:gd name="connsiteY13972" fmla="*/ 5129909 h 6852679"/>
              <a:gd name="connsiteX13973" fmla="*/ 6476654 w 12157697"/>
              <a:gd name="connsiteY13973" fmla="*/ 5112577 h 6852679"/>
              <a:gd name="connsiteX13974" fmla="*/ 6484760 w 12157697"/>
              <a:gd name="connsiteY13974" fmla="*/ 5120890 h 6852679"/>
              <a:gd name="connsiteX13975" fmla="*/ 6545692 w 12157697"/>
              <a:gd name="connsiteY13975" fmla="*/ 5061703 h 6852679"/>
              <a:gd name="connsiteX13976" fmla="*/ 6570132 w 12157697"/>
              <a:gd name="connsiteY13976" fmla="*/ 5037970 h 6852679"/>
              <a:gd name="connsiteX13977" fmla="*/ 6576241 w 12157697"/>
              <a:gd name="connsiteY13977" fmla="*/ 5032027 h 6852679"/>
              <a:gd name="connsiteX13978" fmla="*/ 6578984 w 12157697"/>
              <a:gd name="connsiteY13978" fmla="*/ 5029366 h 6852679"/>
              <a:gd name="connsiteX13979" fmla="*/ 6615934 w 12157697"/>
              <a:gd name="connsiteY13979" fmla="*/ 4993497 h 6852679"/>
              <a:gd name="connsiteX13980" fmla="*/ 6634389 w 12157697"/>
              <a:gd name="connsiteY13980" fmla="*/ 4975583 h 6852679"/>
              <a:gd name="connsiteX13981" fmla="*/ 6635843 w 12157697"/>
              <a:gd name="connsiteY13981" fmla="*/ 4975001 h 6852679"/>
              <a:gd name="connsiteX13982" fmla="*/ 6701805 w 12157697"/>
              <a:gd name="connsiteY13982" fmla="*/ 4975001 h 6852679"/>
              <a:gd name="connsiteX13983" fmla="*/ 6701805 w 12157697"/>
              <a:gd name="connsiteY13983" fmla="*/ 4963363 h 6852679"/>
              <a:gd name="connsiteX13984" fmla="*/ 6729237 w 12157697"/>
              <a:gd name="connsiteY13984" fmla="*/ 4963363 h 6852679"/>
              <a:gd name="connsiteX13985" fmla="*/ 6729237 w 12157697"/>
              <a:gd name="connsiteY13985" fmla="*/ 4975001 h 6852679"/>
              <a:gd name="connsiteX13986" fmla="*/ 7670321 w 12157697"/>
              <a:gd name="connsiteY13986" fmla="*/ 4975001 h 6852679"/>
              <a:gd name="connsiteX13987" fmla="*/ 7670321 w 12157697"/>
              <a:gd name="connsiteY13987" fmla="*/ 4824208 h 6852679"/>
              <a:gd name="connsiteX13988" fmla="*/ 7048196 w 12157697"/>
              <a:gd name="connsiteY13988" fmla="*/ 4824208 h 6852679"/>
              <a:gd name="connsiteX13989" fmla="*/ 7048196 w 12157697"/>
              <a:gd name="connsiteY13989" fmla="*/ 4835846 h 6852679"/>
              <a:gd name="connsiteX13990" fmla="*/ 7020764 w 12157697"/>
              <a:gd name="connsiteY13990" fmla="*/ 4835846 h 6852679"/>
              <a:gd name="connsiteX13991" fmla="*/ 7020764 w 12157697"/>
              <a:gd name="connsiteY13991" fmla="*/ 4824208 h 6852679"/>
              <a:gd name="connsiteX13992" fmla="*/ 6729278 w 12157697"/>
              <a:gd name="connsiteY13992" fmla="*/ 4824208 h 6852679"/>
              <a:gd name="connsiteX13993" fmla="*/ 6729278 w 12157697"/>
              <a:gd name="connsiteY13993" fmla="*/ 4835846 h 6852679"/>
              <a:gd name="connsiteX13994" fmla="*/ 6701846 w 12157697"/>
              <a:gd name="connsiteY13994" fmla="*/ 4835846 h 6852679"/>
              <a:gd name="connsiteX13995" fmla="*/ 6701846 w 12157697"/>
              <a:gd name="connsiteY13995" fmla="*/ 4808414 h 6852679"/>
              <a:gd name="connsiteX13996" fmla="*/ 6729278 w 12157697"/>
              <a:gd name="connsiteY13996" fmla="*/ 4808414 h 6852679"/>
              <a:gd name="connsiteX13997" fmla="*/ 6729278 w 12157697"/>
              <a:gd name="connsiteY13997" fmla="*/ 4820052 h 6852679"/>
              <a:gd name="connsiteX13998" fmla="*/ 7020764 w 12157697"/>
              <a:gd name="connsiteY13998" fmla="*/ 4820052 h 6852679"/>
              <a:gd name="connsiteX13999" fmla="*/ 7020764 w 12157697"/>
              <a:gd name="connsiteY13999" fmla="*/ 4808414 h 6852679"/>
              <a:gd name="connsiteX14000" fmla="*/ 7048196 w 12157697"/>
              <a:gd name="connsiteY14000" fmla="*/ 4808414 h 6852679"/>
              <a:gd name="connsiteX14001" fmla="*/ 7048196 w 12157697"/>
              <a:gd name="connsiteY14001" fmla="*/ 4820052 h 6852679"/>
              <a:gd name="connsiteX14002" fmla="*/ 7670321 w 12157697"/>
              <a:gd name="connsiteY14002" fmla="*/ 4820052 h 6852679"/>
              <a:gd name="connsiteX14003" fmla="*/ 7670321 w 12157697"/>
              <a:gd name="connsiteY14003" fmla="*/ 4746734 h 6852679"/>
              <a:gd name="connsiteX14004" fmla="*/ 7127957 w 12157697"/>
              <a:gd name="connsiteY14004" fmla="*/ 4746734 h 6852679"/>
              <a:gd name="connsiteX14005" fmla="*/ 7127957 w 12157697"/>
              <a:gd name="connsiteY14005" fmla="*/ 4758371 h 6852679"/>
              <a:gd name="connsiteX14006" fmla="*/ 7100525 w 12157697"/>
              <a:gd name="connsiteY14006" fmla="*/ 4758371 h 6852679"/>
              <a:gd name="connsiteX14007" fmla="*/ 7100525 w 12157697"/>
              <a:gd name="connsiteY14007" fmla="*/ 4746734 h 6852679"/>
              <a:gd name="connsiteX14008" fmla="*/ 7048196 w 12157697"/>
              <a:gd name="connsiteY14008" fmla="*/ 4746734 h 6852679"/>
              <a:gd name="connsiteX14009" fmla="*/ 7048196 w 12157697"/>
              <a:gd name="connsiteY14009" fmla="*/ 4758371 h 6852679"/>
              <a:gd name="connsiteX14010" fmla="*/ 7020764 w 12157697"/>
              <a:gd name="connsiteY14010" fmla="*/ 4758371 h 6852679"/>
              <a:gd name="connsiteX14011" fmla="*/ 7020764 w 12157697"/>
              <a:gd name="connsiteY14011" fmla="*/ 4746734 h 6852679"/>
              <a:gd name="connsiteX14012" fmla="*/ 6729278 w 12157697"/>
              <a:gd name="connsiteY14012" fmla="*/ 4746734 h 6852679"/>
              <a:gd name="connsiteX14013" fmla="*/ 6729278 w 12157697"/>
              <a:gd name="connsiteY14013" fmla="*/ 4758371 h 6852679"/>
              <a:gd name="connsiteX14014" fmla="*/ 6701846 w 12157697"/>
              <a:gd name="connsiteY14014" fmla="*/ 4758371 h 6852679"/>
              <a:gd name="connsiteX14015" fmla="*/ 6701846 w 12157697"/>
              <a:gd name="connsiteY14015" fmla="*/ 4746734 h 6852679"/>
              <a:gd name="connsiteX14016" fmla="*/ 6330641 w 12157697"/>
              <a:gd name="connsiteY14016" fmla="*/ 4746734 h 6852679"/>
              <a:gd name="connsiteX14017" fmla="*/ 6330641 w 12157697"/>
              <a:gd name="connsiteY14017" fmla="*/ 4758371 h 6852679"/>
              <a:gd name="connsiteX14018" fmla="*/ 6303209 w 12157697"/>
              <a:gd name="connsiteY14018" fmla="*/ 4758371 h 6852679"/>
              <a:gd name="connsiteX14019" fmla="*/ 6303209 w 12157697"/>
              <a:gd name="connsiteY14019" fmla="*/ 4730939 h 6852679"/>
              <a:gd name="connsiteX14020" fmla="*/ 6330641 w 12157697"/>
              <a:gd name="connsiteY14020" fmla="*/ 4730939 h 6852679"/>
              <a:gd name="connsiteX14021" fmla="*/ 6330641 w 12157697"/>
              <a:gd name="connsiteY14021" fmla="*/ 4742577 h 6852679"/>
              <a:gd name="connsiteX14022" fmla="*/ 6701846 w 12157697"/>
              <a:gd name="connsiteY14022" fmla="*/ 4742577 h 6852679"/>
              <a:gd name="connsiteX14023" fmla="*/ 6701846 w 12157697"/>
              <a:gd name="connsiteY14023" fmla="*/ 4730939 h 6852679"/>
              <a:gd name="connsiteX14024" fmla="*/ 6729278 w 12157697"/>
              <a:gd name="connsiteY14024" fmla="*/ 4730939 h 6852679"/>
              <a:gd name="connsiteX14025" fmla="*/ 6729278 w 12157697"/>
              <a:gd name="connsiteY14025" fmla="*/ 4742577 h 6852679"/>
              <a:gd name="connsiteX14026" fmla="*/ 7020764 w 12157697"/>
              <a:gd name="connsiteY14026" fmla="*/ 4742577 h 6852679"/>
              <a:gd name="connsiteX14027" fmla="*/ 7020764 w 12157697"/>
              <a:gd name="connsiteY14027" fmla="*/ 4730939 h 6852679"/>
              <a:gd name="connsiteX14028" fmla="*/ 7048196 w 12157697"/>
              <a:gd name="connsiteY14028" fmla="*/ 4730939 h 6852679"/>
              <a:gd name="connsiteX14029" fmla="*/ 7048196 w 12157697"/>
              <a:gd name="connsiteY14029" fmla="*/ 4742577 h 6852679"/>
              <a:gd name="connsiteX14030" fmla="*/ 7100525 w 12157697"/>
              <a:gd name="connsiteY14030" fmla="*/ 4742577 h 6852679"/>
              <a:gd name="connsiteX14031" fmla="*/ 7100525 w 12157697"/>
              <a:gd name="connsiteY14031" fmla="*/ 4730939 h 6852679"/>
              <a:gd name="connsiteX14032" fmla="*/ 7127957 w 12157697"/>
              <a:gd name="connsiteY14032" fmla="*/ 4730939 h 6852679"/>
              <a:gd name="connsiteX14033" fmla="*/ 7127957 w 12157697"/>
              <a:gd name="connsiteY14033" fmla="*/ 4742577 h 6852679"/>
              <a:gd name="connsiteX14034" fmla="*/ 7670321 w 12157697"/>
              <a:gd name="connsiteY14034" fmla="*/ 4742577 h 6852679"/>
              <a:gd name="connsiteX14035" fmla="*/ 7670321 w 12157697"/>
              <a:gd name="connsiteY14035" fmla="*/ 4669259 h 6852679"/>
              <a:gd name="connsiteX14036" fmla="*/ 7367197 w 12157697"/>
              <a:gd name="connsiteY14036" fmla="*/ 4669259 h 6852679"/>
              <a:gd name="connsiteX14037" fmla="*/ 7367197 w 12157697"/>
              <a:gd name="connsiteY14037" fmla="*/ 4680897 h 6852679"/>
              <a:gd name="connsiteX14038" fmla="*/ 7339765 w 12157697"/>
              <a:gd name="connsiteY14038" fmla="*/ 4680897 h 6852679"/>
              <a:gd name="connsiteX14039" fmla="*/ 7339765 w 12157697"/>
              <a:gd name="connsiteY14039" fmla="*/ 4669259 h 6852679"/>
              <a:gd name="connsiteX14040" fmla="*/ 6317715 w 12157697"/>
              <a:gd name="connsiteY14040" fmla="*/ 4669259 h 6852679"/>
              <a:gd name="connsiteX14041" fmla="*/ 6315388 w 12157697"/>
              <a:gd name="connsiteY14041" fmla="*/ 4671503 h 6852679"/>
              <a:gd name="connsiteX14042" fmla="*/ 6248429 w 12157697"/>
              <a:gd name="connsiteY14042" fmla="*/ 4736592 h 6852679"/>
              <a:gd name="connsiteX14043" fmla="*/ 6256534 w 12157697"/>
              <a:gd name="connsiteY14043" fmla="*/ 4744946 h 6852679"/>
              <a:gd name="connsiteX14044" fmla="*/ 6239201 w 12157697"/>
              <a:gd name="connsiteY14044" fmla="*/ 4761780 h 6852679"/>
              <a:gd name="connsiteX14045" fmla="*/ 6239201 w 12157697"/>
              <a:gd name="connsiteY14045" fmla="*/ 4963363 h 6852679"/>
              <a:gd name="connsiteX14046" fmla="*/ 6250839 w 12157697"/>
              <a:gd name="connsiteY14046" fmla="*/ 4963363 h 6852679"/>
              <a:gd name="connsiteX14047" fmla="*/ 6250839 w 12157697"/>
              <a:gd name="connsiteY14047" fmla="*/ 4990795 h 6852679"/>
              <a:gd name="connsiteX14048" fmla="*/ 6223407 w 12157697"/>
              <a:gd name="connsiteY14048" fmla="*/ 4990795 h 6852679"/>
              <a:gd name="connsiteX14049" fmla="*/ 6223407 w 12157697"/>
              <a:gd name="connsiteY14049" fmla="*/ 4963363 h 6852679"/>
              <a:gd name="connsiteX14050" fmla="*/ 6235045 w 12157697"/>
              <a:gd name="connsiteY14050" fmla="*/ 4963363 h 6852679"/>
              <a:gd name="connsiteX14051" fmla="*/ 6235045 w 12157697"/>
              <a:gd name="connsiteY14051" fmla="*/ 4762195 h 6852679"/>
              <a:gd name="connsiteX14052" fmla="*/ 6228728 w 12157697"/>
              <a:gd name="connsiteY14052" fmla="*/ 4755711 h 6852679"/>
              <a:gd name="connsiteX14053" fmla="*/ 6208528 w 12157697"/>
              <a:gd name="connsiteY14053" fmla="*/ 4775330 h 6852679"/>
              <a:gd name="connsiteX14054" fmla="*/ 6216633 w 12157697"/>
              <a:gd name="connsiteY14054" fmla="*/ 4783684 h 6852679"/>
              <a:gd name="connsiteX14055" fmla="*/ 6196973 w 12157697"/>
              <a:gd name="connsiteY14055" fmla="*/ 4802803 h 6852679"/>
              <a:gd name="connsiteX14056" fmla="*/ 6188868 w 12157697"/>
              <a:gd name="connsiteY14056" fmla="*/ 4794449 h 6852679"/>
              <a:gd name="connsiteX14057" fmla="*/ 6159483 w 12157697"/>
              <a:gd name="connsiteY14057" fmla="*/ 4823003 h 6852679"/>
              <a:gd name="connsiteX14058" fmla="*/ 6159483 w 12157697"/>
              <a:gd name="connsiteY14058" fmla="*/ 4885889 h 6852679"/>
              <a:gd name="connsiteX14059" fmla="*/ 6171121 w 12157697"/>
              <a:gd name="connsiteY14059" fmla="*/ 4885889 h 6852679"/>
              <a:gd name="connsiteX14060" fmla="*/ 6171121 w 12157697"/>
              <a:gd name="connsiteY14060" fmla="*/ 4913321 h 6852679"/>
              <a:gd name="connsiteX14061" fmla="*/ 6143688 w 12157697"/>
              <a:gd name="connsiteY14061" fmla="*/ 4913321 h 6852679"/>
              <a:gd name="connsiteX14062" fmla="*/ 6143688 w 12157697"/>
              <a:gd name="connsiteY14062" fmla="*/ 4885889 h 6852679"/>
              <a:gd name="connsiteX14063" fmla="*/ 6155326 w 12157697"/>
              <a:gd name="connsiteY14063" fmla="*/ 4885889 h 6852679"/>
              <a:gd name="connsiteX14064" fmla="*/ 6155326 w 12157697"/>
              <a:gd name="connsiteY14064" fmla="*/ 4827076 h 6852679"/>
              <a:gd name="connsiteX14065" fmla="*/ 6079763 w 12157697"/>
              <a:gd name="connsiteY14065" fmla="*/ 4900519 h 6852679"/>
              <a:gd name="connsiteX14066" fmla="*/ 6079763 w 12157697"/>
              <a:gd name="connsiteY14066" fmla="*/ 5118354 h 6852679"/>
              <a:gd name="connsiteX14067" fmla="*/ 6091401 w 12157697"/>
              <a:gd name="connsiteY14067" fmla="*/ 5118354 h 6852679"/>
              <a:gd name="connsiteX14068" fmla="*/ 6091401 w 12157697"/>
              <a:gd name="connsiteY14068" fmla="*/ 5145786 h 6852679"/>
              <a:gd name="connsiteX14069" fmla="*/ 6063970 w 12157697"/>
              <a:gd name="connsiteY14069" fmla="*/ 5145786 h 6852679"/>
              <a:gd name="connsiteX14070" fmla="*/ 6063970 w 12157697"/>
              <a:gd name="connsiteY14070" fmla="*/ 5118354 h 6852679"/>
              <a:gd name="connsiteX14071" fmla="*/ 6075607 w 12157697"/>
              <a:gd name="connsiteY14071" fmla="*/ 5118354 h 6852679"/>
              <a:gd name="connsiteX14072" fmla="*/ 6075607 w 12157697"/>
              <a:gd name="connsiteY14072" fmla="*/ 4904592 h 6852679"/>
              <a:gd name="connsiteX14073" fmla="*/ 6049089 w 12157697"/>
              <a:gd name="connsiteY14073" fmla="*/ 4930362 h 6852679"/>
              <a:gd name="connsiteX14074" fmla="*/ 6057195 w 12157697"/>
              <a:gd name="connsiteY14074" fmla="*/ 4938716 h 6852679"/>
              <a:gd name="connsiteX14075" fmla="*/ 6037535 w 12157697"/>
              <a:gd name="connsiteY14075" fmla="*/ 4957835 h 6852679"/>
              <a:gd name="connsiteX14076" fmla="*/ 6029430 w 12157697"/>
              <a:gd name="connsiteY14076" fmla="*/ 4949481 h 6852679"/>
              <a:gd name="connsiteX14077" fmla="*/ 6009231 w 12157697"/>
              <a:gd name="connsiteY14077" fmla="*/ 4969099 h 6852679"/>
              <a:gd name="connsiteX14078" fmla="*/ 6017336 w 12157697"/>
              <a:gd name="connsiteY14078" fmla="*/ 4977454 h 6852679"/>
              <a:gd name="connsiteX14079" fmla="*/ 5997676 w 12157697"/>
              <a:gd name="connsiteY14079" fmla="*/ 4996573 h 6852679"/>
              <a:gd name="connsiteX14080" fmla="*/ 5989570 w 12157697"/>
              <a:gd name="connsiteY14080" fmla="*/ 4988218 h 6852679"/>
              <a:gd name="connsiteX14081" fmla="*/ 5929511 w 12157697"/>
              <a:gd name="connsiteY14081" fmla="*/ 5046574 h 6852679"/>
              <a:gd name="connsiteX14082" fmla="*/ 5937616 w 12157697"/>
              <a:gd name="connsiteY14082" fmla="*/ 5054928 h 6852679"/>
              <a:gd name="connsiteX14083" fmla="*/ 5920285 w 12157697"/>
              <a:gd name="connsiteY14083" fmla="*/ 5071761 h 6852679"/>
              <a:gd name="connsiteX14084" fmla="*/ 5920285 w 12157697"/>
              <a:gd name="connsiteY14084" fmla="*/ 5209586 h 6852679"/>
              <a:gd name="connsiteX14085" fmla="*/ 5919661 w 12157697"/>
              <a:gd name="connsiteY14085" fmla="*/ 5211083 h 6852679"/>
              <a:gd name="connsiteX14086" fmla="*/ 5889651 w 12157697"/>
              <a:gd name="connsiteY14086" fmla="*/ 5240260 h 6852679"/>
              <a:gd name="connsiteX14087" fmla="*/ 5897756 w 12157697"/>
              <a:gd name="connsiteY14087" fmla="*/ 5248615 h 6852679"/>
              <a:gd name="connsiteX14088" fmla="*/ 5878097 w 12157697"/>
              <a:gd name="connsiteY14088" fmla="*/ 5267734 h 6852679"/>
              <a:gd name="connsiteX14089" fmla="*/ 5858977 w 12157697"/>
              <a:gd name="connsiteY14089" fmla="*/ 5248074 h 6852679"/>
              <a:gd name="connsiteX14090" fmla="*/ 5878637 w 12157697"/>
              <a:gd name="connsiteY14090" fmla="*/ 5228955 h 6852679"/>
              <a:gd name="connsiteX14091" fmla="*/ 5886743 w 12157697"/>
              <a:gd name="connsiteY14091" fmla="*/ 5237309 h 6852679"/>
              <a:gd name="connsiteX14092" fmla="*/ 5916127 w 12157697"/>
              <a:gd name="connsiteY14092" fmla="*/ 5208755 h 6852679"/>
              <a:gd name="connsiteX14093" fmla="*/ 5916127 w 12157697"/>
              <a:gd name="connsiteY14093" fmla="*/ 5072260 h 6852679"/>
              <a:gd name="connsiteX14094" fmla="*/ 5909810 w 12157697"/>
              <a:gd name="connsiteY14094" fmla="*/ 5065776 h 6852679"/>
              <a:gd name="connsiteX14095" fmla="*/ 5849750 w 12157697"/>
              <a:gd name="connsiteY14095" fmla="*/ 5124131 h 6852679"/>
              <a:gd name="connsiteX14096" fmla="*/ 5857855 w 12157697"/>
              <a:gd name="connsiteY14096" fmla="*/ 5132486 h 6852679"/>
              <a:gd name="connsiteX14097" fmla="*/ 5840523 w 12157697"/>
              <a:gd name="connsiteY14097" fmla="*/ 5149319 h 6852679"/>
              <a:gd name="connsiteX14098" fmla="*/ 5840523 w 12157697"/>
              <a:gd name="connsiteY14098" fmla="*/ 5209670 h 6852679"/>
              <a:gd name="connsiteX14099" fmla="*/ 5839901 w 12157697"/>
              <a:gd name="connsiteY14099" fmla="*/ 5211166 h 6852679"/>
              <a:gd name="connsiteX14100" fmla="*/ 5809891 w 12157697"/>
              <a:gd name="connsiteY14100" fmla="*/ 5240344 h 6852679"/>
              <a:gd name="connsiteX14101" fmla="*/ 5817996 w 12157697"/>
              <a:gd name="connsiteY14101" fmla="*/ 5248698 h 6852679"/>
              <a:gd name="connsiteX14102" fmla="*/ 5798336 w 12157697"/>
              <a:gd name="connsiteY14102" fmla="*/ 5267817 h 6852679"/>
              <a:gd name="connsiteX14103" fmla="*/ 5779218 w 12157697"/>
              <a:gd name="connsiteY14103" fmla="*/ 5248157 h 6852679"/>
              <a:gd name="connsiteX14104" fmla="*/ 5798877 w 12157697"/>
              <a:gd name="connsiteY14104" fmla="*/ 5229038 h 6852679"/>
              <a:gd name="connsiteX14105" fmla="*/ 5806982 w 12157697"/>
              <a:gd name="connsiteY14105" fmla="*/ 5237392 h 6852679"/>
              <a:gd name="connsiteX14106" fmla="*/ 5836367 w 12157697"/>
              <a:gd name="connsiteY14106" fmla="*/ 5208838 h 6852679"/>
              <a:gd name="connsiteX14107" fmla="*/ 5836367 w 12157697"/>
              <a:gd name="connsiteY14107" fmla="*/ 5149776 h 6852679"/>
              <a:gd name="connsiteX14108" fmla="*/ 5830049 w 12157697"/>
              <a:gd name="connsiteY14108" fmla="*/ 5143292 h 6852679"/>
              <a:gd name="connsiteX14109" fmla="*/ 5760804 w 12157697"/>
              <a:gd name="connsiteY14109" fmla="*/ 5210584 h 6852679"/>
              <a:gd name="connsiteX14110" fmla="*/ 5760804 w 12157697"/>
              <a:gd name="connsiteY14110" fmla="*/ 5364660 h 6852679"/>
              <a:gd name="connsiteX14111" fmla="*/ 5760180 w 12157697"/>
              <a:gd name="connsiteY14111" fmla="*/ 5366156 h 6852679"/>
              <a:gd name="connsiteX14112" fmla="*/ 5730130 w 12157697"/>
              <a:gd name="connsiteY14112" fmla="*/ 5395334 h 6852679"/>
              <a:gd name="connsiteX14113" fmla="*/ 5738235 w 12157697"/>
              <a:gd name="connsiteY14113" fmla="*/ 5403688 h 6852679"/>
              <a:gd name="connsiteX14114" fmla="*/ 5718576 w 12157697"/>
              <a:gd name="connsiteY14114" fmla="*/ 5422807 h 6852679"/>
              <a:gd name="connsiteX14115" fmla="*/ 5699456 w 12157697"/>
              <a:gd name="connsiteY14115" fmla="*/ 5403148 h 6852679"/>
              <a:gd name="connsiteX14116" fmla="*/ 5719116 w 12157697"/>
              <a:gd name="connsiteY14116" fmla="*/ 5384029 h 6852679"/>
              <a:gd name="connsiteX14117" fmla="*/ 5727222 w 12157697"/>
              <a:gd name="connsiteY14117" fmla="*/ 5392383 h 6852679"/>
              <a:gd name="connsiteX14118" fmla="*/ 5756606 w 12157697"/>
              <a:gd name="connsiteY14118" fmla="*/ 5363829 h 6852679"/>
              <a:gd name="connsiteX14119" fmla="*/ 5756606 w 12157697"/>
              <a:gd name="connsiteY14119" fmla="*/ 5214657 h 6852679"/>
              <a:gd name="connsiteX14120" fmla="*/ 5690230 w 12157697"/>
              <a:gd name="connsiteY14120" fmla="*/ 5279164 h 6852679"/>
              <a:gd name="connsiteX14121" fmla="*/ 5698335 w 12157697"/>
              <a:gd name="connsiteY14121" fmla="*/ 5287518 h 6852679"/>
              <a:gd name="connsiteX14122" fmla="*/ 5678675 w 12157697"/>
              <a:gd name="connsiteY14122" fmla="*/ 5306637 h 6852679"/>
              <a:gd name="connsiteX14123" fmla="*/ 5659555 w 12157697"/>
              <a:gd name="connsiteY14123" fmla="*/ 5286978 h 6852679"/>
              <a:gd name="connsiteX14124" fmla="*/ 5679215 w 12157697"/>
              <a:gd name="connsiteY14124" fmla="*/ 5267859 h 6852679"/>
              <a:gd name="connsiteX14125" fmla="*/ 5687320 w 12157697"/>
              <a:gd name="connsiteY14125" fmla="*/ 5276213 h 6852679"/>
              <a:gd name="connsiteX14126" fmla="*/ 5817081 w 12157697"/>
              <a:gd name="connsiteY14126" fmla="*/ 5150109 h 6852679"/>
              <a:gd name="connsiteX14127" fmla="*/ 5827098 w 12157697"/>
              <a:gd name="connsiteY14127" fmla="*/ 5140383 h 6852679"/>
              <a:gd name="connsiteX14128" fmla="*/ 5818993 w 12157697"/>
              <a:gd name="connsiteY14128" fmla="*/ 5132028 h 6852679"/>
              <a:gd name="connsiteX14129" fmla="*/ 5838653 w 12157697"/>
              <a:gd name="connsiteY14129" fmla="*/ 5112909 h 6852679"/>
              <a:gd name="connsiteX14130" fmla="*/ 5846758 w 12157697"/>
              <a:gd name="connsiteY14130" fmla="*/ 5121264 h 6852679"/>
              <a:gd name="connsiteX14131" fmla="*/ 5906817 w 12157697"/>
              <a:gd name="connsiteY14131" fmla="*/ 5062908 h 6852679"/>
              <a:gd name="connsiteX14132" fmla="*/ 5900998 w 12157697"/>
              <a:gd name="connsiteY14132" fmla="*/ 5056923 h 6852679"/>
              <a:gd name="connsiteX14133" fmla="*/ 5759474 w 12157697"/>
              <a:gd name="connsiteY14133" fmla="*/ 5056923 h 6852679"/>
              <a:gd name="connsiteX14134" fmla="*/ 5730047 w 12157697"/>
              <a:gd name="connsiteY14134" fmla="*/ 5085519 h 6852679"/>
              <a:gd name="connsiteX14135" fmla="*/ 5738152 w 12157697"/>
              <a:gd name="connsiteY14135" fmla="*/ 5093873 h 6852679"/>
              <a:gd name="connsiteX14136" fmla="*/ 5718493 w 12157697"/>
              <a:gd name="connsiteY14136" fmla="*/ 5112992 h 6852679"/>
              <a:gd name="connsiteX14137" fmla="*/ 5699373 w 12157697"/>
              <a:gd name="connsiteY14137" fmla="*/ 5093291 h 6852679"/>
              <a:gd name="connsiteX14138" fmla="*/ 5719033 w 12157697"/>
              <a:gd name="connsiteY14138" fmla="*/ 5074172 h 6852679"/>
              <a:gd name="connsiteX14139" fmla="*/ 5727138 w 12157697"/>
              <a:gd name="connsiteY14139" fmla="*/ 5082526 h 6852679"/>
              <a:gd name="connsiteX14140" fmla="*/ 5757147 w 12157697"/>
              <a:gd name="connsiteY14140" fmla="*/ 5053349 h 6852679"/>
              <a:gd name="connsiteX14141" fmla="*/ 5758601 w 12157697"/>
              <a:gd name="connsiteY14141" fmla="*/ 5052767 h 6852679"/>
              <a:gd name="connsiteX14142" fmla="*/ 5900499 w 12157697"/>
              <a:gd name="connsiteY14142" fmla="*/ 5052767 h 6852679"/>
              <a:gd name="connsiteX14143" fmla="*/ 5918330 w 12157697"/>
              <a:gd name="connsiteY14143" fmla="*/ 5035435 h 6852679"/>
              <a:gd name="connsiteX14144" fmla="*/ 5926435 w 12157697"/>
              <a:gd name="connsiteY14144" fmla="*/ 5043789 h 6852679"/>
              <a:gd name="connsiteX14145" fmla="*/ 5965048 w 12157697"/>
              <a:gd name="connsiteY14145" fmla="*/ 5006257 h 6852679"/>
              <a:gd name="connsiteX14146" fmla="*/ 5986495 w 12157697"/>
              <a:gd name="connsiteY14146" fmla="*/ 4985433 h 6852679"/>
              <a:gd name="connsiteX14147" fmla="*/ 5978390 w 12157697"/>
              <a:gd name="connsiteY14147" fmla="*/ 4977079 h 6852679"/>
              <a:gd name="connsiteX14148" fmla="*/ 5998050 w 12157697"/>
              <a:gd name="connsiteY14148" fmla="*/ 4957960 h 6852679"/>
              <a:gd name="connsiteX14149" fmla="*/ 6006154 w 12157697"/>
              <a:gd name="connsiteY14149" fmla="*/ 4966314 h 6852679"/>
              <a:gd name="connsiteX14150" fmla="*/ 6026354 w 12157697"/>
              <a:gd name="connsiteY14150" fmla="*/ 4946696 h 6852679"/>
              <a:gd name="connsiteX14151" fmla="*/ 6018249 w 12157697"/>
              <a:gd name="connsiteY14151" fmla="*/ 4938342 h 6852679"/>
              <a:gd name="connsiteX14152" fmla="*/ 6037909 w 12157697"/>
              <a:gd name="connsiteY14152" fmla="*/ 4919223 h 6852679"/>
              <a:gd name="connsiteX14153" fmla="*/ 6046014 w 12157697"/>
              <a:gd name="connsiteY14153" fmla="*/ 4927577 h 6852679"/>
              <a:gd name="connsiteX14154" fmla="*/ 6152126 w 12157697"/>
              <a:gd name="connsiteY14154" fmla="*/ 4824499 h 6852679"/>
              <a:gd name="connsiteX14155" fmla="*/ 6011516 w 12157697"/>
              <a:gd name="connsiteY14155" fmla="*/ 4824499 h 6852679"/>
              <a:gd name="connsiteX14156" fmla="*/ 6011516 w 12157697"/>
              <a:gd name="connsiteY14156" fmla="*/ 4836137 h 6852679"/>
              <a:gd name="connsiteX14157" fmla="*/ 5984084 w 12157697"/>
              <a:gd name="connsiteY14157" fmla="*/ 4836137 h 6852679"/>
              <a:gd name="connsiteX14158" fmla="*/ 5984084 w 12157697"/>
              <a:gd name="connsiteY14158" fmla="*/ 4808705 h 6852679"/>
              <a:gd name="connsiteX14159" fmla="*/ 6011516 w 12157697"/>
              <a:gd name="connsiteY14159" fmla="*/ 4808705 h 6852679"/>
              <a:gd name="connsiteX14160" fmla="*/ 6011516 w 12157697"/>
              <a:gd name="connsiteY14160" fmla="*/ 4820343 h 6852679"/>
              <a:gd name="connsiteX14161" fmla="*/ 6156407 w 12157697"/>
              <a:gd name="connsiteY14161" fmla="*/ 4820343 h 6852679"/>
              <a:gd name="connsiteX14162" fmla="*/ 6185834 w 12157697"/>
              <a:gd name="connsiteY14162" fmla="*/ 4791747 h 6852679"/>
              <a:gd name="connsiteX14163" fmla="*/ 6177729 w 12157697"/>
              <a:gd name="connsiteY14163" fmla="*/ 4783393 h 6852679"/>
              <a:gd name="connsiteX14164" fmla="*/ 6197389 w 12157697"/>
              <a:gd name="connsiteY14164" fmla="*/ 4764273 h 6852679"/>
              <a:gd name="connsiteX14165" fmla="*/ 6205493 w 12157697"/>
              <a:gd name="connsiteY14165" fmla="*/ 4772628 h 6852679"/>
              <a:gd name="connsiteX14166" fmla="*/ 6225693 w 12157697"/>
              <a:gd name="connsiteY14166" fmla="*/ 4753010 h 6852679"/>
              <a:gd name="connsiteX14167" fmla="*/ 6219875 w 12157697"/>
              <a:gd name="connsiteY14167" fmla="*/ 4747024 h 6852679"/>
              <a:gd name="connsiteX14168" fmla="*/ 6170954 w 12157697"/>
              <a:gd name="connsiteY14168" fmla="*/ 4747024 h 6852679"/>
              <a:gd name="connsiteX14169" fmla="*/ 6170954 w 12157697"/>
              <a:gd name="connsiteY14169" fmla="*/ 4758662 h 6852679"/>
              <a:gd name="connsiteX14170" fmla="*/ 6143522 w 12157697"/>
              <a:gd name="connsiteY14170" fmla="*/ 4758662 h 6852679"/>
              <a:gd name="connsiteX14171" fmla="*/ 6143522 w 12157697"/>
              <a:gd name="connsiteY14171" fmla="*/ 4731231 h 6852679"/>
              <a:gd name="connsiteX14172" fmla="*/ 6170954 w 12157697"/>
              <a:gd name="connsiteY14172" fmla="*/ 4731231 h 6852679"/>
              <a:gd name="connsiteX14173" fmla="*/ 6170954 w 12157697"/>
              <a:gd name="connsiteY14173" fmla="*/ 4742868 h 6852679"/>
              <a:gd name="connsiteX14174" fmla="*/ 6219418 w 12157697"/>
              <a:gd name="connsiteY14174" fmla="*/ 4742868 h 6852679"/>
              <a:gd name="connsiteX14175" fmla="*/ 6237248 w 12157697"/>
              <a:gd name="connsiteY14175" fmla="*/ 4725536 h 6852679"/>
              <a:gd name="connsiteX14176" fmla="*/ 6245353 w 12157697"/>
              <a:gd name="connsiteY14176" fmla="*/ 4733890 h 6852679"/>
              <a:gd name="connsiteX14177" fmla="*/ 6311564 w 12157697"/>
              <a:gd name="connsiteY14177" fmla="*/ 4669550 h 6852679"/>
              <a:gd name="connsiteX14178" fmla="*/ 6091193 w 12157697"/>
              <a:gd name="connsiteY14178" fmla="*/ 4669550 h 6852679"/>
              <a:gd name="connsiteX14179" fmla="*/ 6091193 w 12157697"/>
              <a:gd name="connsiteY14179" fmla="*/ 4681188 h 6852679"/>
              <a:gd name="connsiteX14180" fmla="*/ 6063761 w 12157697"/>
              <a:gd name="connsiteY14180" fmla="*/ 4681188 h 6852679"/>
              <a:gd name="connsiteX14181" fmla="*/ 6063761 w 12157697"/>
              <a:gd name="connsiteY14181" fmla="*/ 4653756 h 6852679"/>
              <a:gd name="connsiteX14182" fmla="*/ 6091193 w 12157697"/>
              <a:gd name="connsiteY14182" fmla="*/ 4653756 h 6852679"/>
              <a:gd name="connsiteX14183" fmla="*/ 6091193 w 12157697"/>
              <a:gd name="connsiteY14183" fmla="*/ 4665393 h 6852679"/>
              <a:gd name="connsiteX14184" fmla="*/ 7339558 w 12157697"/>
              <a:gd name="connsiteY14184" fmla="*/ 4665393 h 6852679"/>
              <a:gd name="connsiteX14185" fmla="*/ 7339558 w 12157697"/>
              <a:gd name="connsiteY14185" fmla="*/ 4653756 h 6852679"/>
              <a:gd name="connsiteX14186" fmla="*/ 7366989 w 12157697"/>
              <a:gd name="connsiteY14186" fmla="*/ 4653756 h 6852679"/>
              <a:gd name="connsiteX14187" fmla="*/ 7366989 w 12157697"/>
              <a:gd name="connsiteY14187" fmla="*/ 4665393 h 6852679"/>
              <a:gd name="connsiteX14188" fmla="*/ 7671360 w 12157697"/>
              <a:gd name="connsiteY14188" fmla="*/ 4665393 h 6852679"/>
              <a:gd name="connsiteX14189" fmla="*/ 7728344 w 12157697"/>
              <a:gd name="connsiteY14189" fmla="*/ 4609989 h 6852679"/>
              <a:gd name="connsiteX14190" fmla="*/ 7746756 w 12157697"/>
              <a:gd name="connsiteY14190" fmla="*/ 4592075 h 6852679"/>
              <a:gd name="connsiteX14191" fmla="*/ 7526428 w 12157697"/>
              <a:gd name="connsiteY14191" fmla="*/ 4592075 h 6852679"/>
              <a:gd name="connsiteX14192" fmla="*/ 7526428 w 12157697"/>
              <a:gd name="connsiteY14192" fmla="*/ 4603713 h 6852679"/>
              <a:gd name="connsiteX14193" fmla="*/ 7498996 w 12157697"/>
              <a:gd name="connsiteY14193" fmla="*/ 4603713 h 6852679"/>
              <a:gd name="connsiteX14194" fmla="*/ 7498996 w 12157697"/>
              <a:gd name="connsiteY14194" fmla="*/ 4592075 h 6852679"/>
              <a:gd name="connsiteX14195" fmla="*/ 7366948 w 12157697"/>
              <a:gd name="connsiteY14195" fmla="*/ 4592075 h 6852679"/>
              <a:gd name="connsiteX14196" fmla="*/ 7366948 w 12157697"/>
              <a:gd name="connsiteY14196" fmla="*/ 4603713 h 6852679"/>
              <a:gd name="connsiteX14197" fmla="*/ 7339516 w 12157697"/>
              <a:gd name="connsiteY14197" fmla="*/ 4603713 h 6852679"/>
              <a:gd name="connsiteX14198" fmla="*/ 7339516 w 12157697"/>
              <a:gd name="connsiteY14198" fmla="*/ 4592075 h 6852679"/>
              <a:gd name="connsiteX14199" fmla="*/ 7127707 w 12157697"/>
              <a:gd name="connsiteY14199" fmla="*/ 4592075 h 6852679"/>
              <a:gd name="connsiteX14200" fmla="*/ 7127707 w 12157697"/>
              <a:gd name="connsiteY14200" fmla="*/ 4603713 h 6852679"/>
              <a:gd name="connsiteX14201" fmla="*/ 7100275 w 12157697"/>
              <a:gd name="connsiteY14201" fmla="*/ 4603713 h 6852679"/>
              <a:gd name="connsiteX14202" fmla="*/ 7100275 w 12157697"/>
              <a:gd name="connsiteY14202" fmla="*/ 4592075 h 6852679"/>
              <a:gd name="connsiteX14203" fmla="*/ 6649310 w 12157697"/>
              <a:gd name="connsiteY14203" fmla="*/ 4592075 h 6852679"/>
              <a:gd name="connsiteX14204" fmla="*/ 6649310 w 12157697"/>
              <a:gd name="connsiteY14204" fmla="*/ 4603713 h 6852679"/>
              <a:gd name="connsiteX14205" fmla="*/ 6621878 w 12157697"/>
              <a:gd name="connsiteY14205" fmla="*/ 4603713 h 6852679"/>
              <a:gd name="connsiteX14206" fmla="*/ 6621878 w 12157697"/>
              <a:gd name="connsiteY14206" fmla="*/ 4576281 h 6852679"/>
              <a:gd name="connsiteX14207" fmla="*/ 6649310 w 12157697"/>
              <a:gd name="connsiteY14207" fmla="*/ 4576281 h 6852679"/>
              <a:gd name="connsiteX14208" fmla="*/ 6649310 w 12157697"/>
              <a:gd name="connsiteY14208" fmla="*/ 4587919 h 6852679"/>
              <a:gd name="connsiteX14209" fmla="*/ 7100275 w 12157697"/>
              <a:gd name="connsiteY14209" fmla="*/ 4587919 h 6852679"/>
              <a:gd name="connsiteX14210" fmla="*/ 7100275 w 12157697"/>
              <a:gd name="connsiteY14210" fmla="*/ 4576281 h 6852679"/>
              <a:gd name="connsiteX14211" fmla="*/ 7127707 w 12157697"/>
              <a:gd name="connsiteY14211" fmla="*/ 4576281 h 6852679"/>
              <a:gd name="connsiteX14212" fmla="*/ 7127707 w 12157697"/>
              <a:gd name="connsiteY14212" fmla="*/ 4587919 h 6852679"/>
              <a:gd name="connsiteX14213" fmla="*/ 7339516 w 12157697"/>
              <a:gd name="connsiteY14213" fmla="*/ 4587919 h 6852679"/>
              <a:gd name="connsiteX14214" fmla="*/ 7339516 w 12157697"/>
              <a:gd name="connsiteY14214" fmla="*/ 4576281 h 6852679"/>
              <a:gd name="connsiteX14215" fmla="*/ 7366948 w 12157697"/>
              <a:gd name="connsiteY14215" fmla="*/ 4576281 h 6852679"/>
              <a:gd name="connsiteX14216" fmla="*/ 7366948 w 12157697"/>
              <a:gd name="connsiteY14216" fmla="*/ 4587919 h 6852679"/>
              <a:gd name="connsiteX14217" fmla="*/ 7498996 w 12157697"/>
              <a:gd name="connsiteY14217" fmla="*/ 4587919 h 6852679"/>
              <a:gd name="connsiteX14218" fmla="*/ 7498996 w 12157697"/>
              <a:gd name="connsiteY14218" fmla="*/ 4576281 h 6852679"/>
              <a:gd name="connsiteX14219" fmla="*/ 7526428 w 12157697"/>
              <a:gd name="connsiteY14219" fmla="*/ 4576281 h 6852679"/>
              <a:gd name="connsiteX14220" fmla="*/ 7526428 w 12157697"/>
              <a:gd name="connsiteY14220" fmla="*/ 4587919 h 6852679"/>
              <a:gd name="connsiteX14221" fmla="*/ 7751038 w 12157697"/>
              <a:gd name="connsiteY14221" fmla="*/ 4587919 h 6852679"/>
              <a:gd name="connsiteX14222" fmla="*/ 7780880 w 12157697"/>
              <a:gd name="connsiteY14222" fmla="*/ 4558907 h 6852679"/>
              <a:gd name="connsiteX14223" fmla="*/ 7794430 w 12157697"/>
              <a:gd name="connsiteY14223" fmla="*/ 4545732 h 6852679"/>
              <a:gd name="connsiteX14224" fmla="*/ 7814381 w 12157697"/>
              <a:gd name="connsiteY14224" fmla="*/ 4526363 h 6852679"/>
              <a:gd name="connsiteX14225" fmla="*/ 7826475 w 12157697"/>
              <a:gd name="connsiteY14225" fmla="*/ 4514600 h 6852679"/>
              <a:gd name="connsiteX14226" fmla="*/ 7606105 w 12157697"/>
              <a:gd name="connsiteY14226" fmla="*/ 4514600 h 6852679"/>
              <a:gd name="connsiteX14227" fmla="*/ 7606105 w 12157697"/>
              <a:gd name="connsiteY14227" fmla="*/ 4526238 h 6852679"/>
              <a:gd name="connsiteX14228" fmla="*/ 7578673 w 12157697"/>
              <a:gd name="connsiteY14228" fmla="*/ 4526238 h 6852679"/>
              <a:gd name="connsiteX14229" fmla="*/ 7578673 w 12157697"/>
              <a:gd name="connsiteY14229" fmla="*/ 4514600 h 6852679"/>
              <a:gd name="connsiteX14230" fmla="*/ 7047947 w 12157697"/>
              <a:gd name="connsiteY14230" fmla="*/ 4514600 h 6852679"/>
              <a:gd name="connsiteX14231" fmla="*/ 7047947 w 12157697"/>
              <a:gd name="connsiteY14231" fmla="*/ 4526238 h 6852679"/>
              <a:gd name="connsiteX14232" fmla="*/ 7020515 w 12157697"/>
              <a:gd name="connsiteY14232" fmla="*/ 4526238 h 6852679"/>
              <a:gd name="connsiteX14233" fmla="*/ 7020515 w 12157697"/>
              <a:gd name="connsiteY14233" fmla="*/ 4514600 h 6852679"/>
              <a:gd name="connsiteX14234" fmla="*/ 6968269 w 12157697"/>
              <a:gd name="connsiteY14234" fmla="*/ 4514600 h 6852679"/>
              <a:gd name="connsiteX14235" fmla="*/ 6968269 w 12157697"/>
              <a:gd name="connsiteY14235" fmla="*/ 4526238 h 6852679"/>
              <a:gd name="connsiteX14236" fmla="*/ 6940837 w 12157697"/>
              <a:gd name="connsiteY14236" fmla="*/ 4526238 h 6852679"/>
              <a:gd name="connsiteX14237" fmla="*/ 6940837 w 12157697"/>
              <a:gd name="connsiteY14237" fmla="*/ 4514600 h 6852679"/>
              <a:gd name="connsiteX14238" fmla="*/ 6649352 w 12157697"/>
              <a:gd name="connsiteY14238" fmla="*/ 4514600 h 6852679"/>
              <a:gd name="connsiteX14239" fmla="*/ 6649352 w 12157697"/>
              <a:gd name="connsiteY14239" fmla="*/ 4526238 h 6852679"/>
              <a:gd name="connsiteX14240" fmla="*/ 6621920 w 12157697"/>
              <a:gd name="connsiteY14240" fmla="*/ 4526238 h 6852679"/>
              <a:gd name="connsiteX14241" fmla="*/ 6621920 w 12157697"/>
              <a:gd name="connsiteY14241" fmla="*/ 4498807 h 6852679"/>
              <a:gd name="connsiteX14242" fmla="*/ 6649352 w 12157697"/>
              <a:gd name="connsiteY14242" fmla="*/ 4498807 h 6852679"/>
              <a:gd name="connsiteX14243" fmla="*/ 6649352 w 12157697"/>
              <a:gd name="connsiteY14243" fmla="*/ 4510444 h 6852679"/>
              <a:gd name="connsiteX14244" fmla="*/ 6940837 w 12157697"/>
              <a:gd name="connsiteY14244" fmla="*/ 4510444 h 6852679"/>
              <a:gd name="connsiteX14245" fmla="*/ 6940837 w 12157697"/>
              <a:gd name="connsiteY14245" fmla="*/ 4498807 h 6852679"/>
              <a:gd name="connsiteX14246" fmla="*/ 6968269 w 12157697"/>
              <a:gd name="connsiteY14246" fmla="*/ 4498807 h 6852679"/>
              <a:gd name="connsiteX14247" fmla="*/ 6968269 w 12157697"/>
              <a:gd name="connsiteY14247" fmla="*/ 4510444 h 6852679"/>
              <a:gd name="connsiteX14248" fmla="*/ 7020515 w 12157697"/>
              <a:gd name="connsiteY14248" fmla="*/ 4510444 h 6852679"/>
              <a:gd name="connsiteX14249" fmla="*/ 7020515 w 12157697"/>
              <a:gd name="connsiteY14249" fmla="*/ 4498807 h 6852679"/>
              <a:gd name="connsiteX14250" fmla="*/ 7047947 w 12157697"/>
              <a:gd name="connsiteY14250" fmla="*/ 4498807 h 6852679"/>
              <a:gd name="connsiteX14251" fmla="*/ 7047947 w 12157697"/>
              <a:gd name="connsiteY14251" fmla="*/ 4510444 h 6852679"/>
              <a:gd name="connsiteX14252" fmla="*/ 7578673 w 12157697"/>
              <a:gd name="connsiteY14252" fmla="*/ 4510444 h 6852679"/>
              <a:gd name="connsiteX14253" fmla="*/ 7578673 w 12157697"/>
              <a:gd name="connsiteY14253" fmla="*/ 4498807 h 6852679"/>
              <a:gd name="connsiteX14254" fmla="*/ 7606105 w 12157697"/>
              <a:gd name="connsiteY14254" fmla="*/ 4498807 h 6852679"/>
              <a:gd name="connsiteX14255" fmla="*/ 7606105 w 12157697"/>
              <a:gd name="connsiteY14255" fmla="*/ 4510444 h 6852679"/>
              <a:gd name="connsiteX14256" fmla="*/ 9025587 w 12157697"/>
              <a:gd name="connsiteY14256" fmla="*/ 4510444 h 6852679"/>
              <a:gd name="connsiteX14257" fmla="*/ 9025587 w 12157697"/>
              <a:gd name="connsiteY14257" fmla="*/ 4437126 h 6852679"/>
              <a:gd name="connsiteX14258" fmla="*/ 6569508 w 12157697"/>
              <a:gd name="connsiteY14258" fmla="*/ 4437126 h 6852679"/>
              <a:gd name="connsiteX14259" fmla="*/ 6569508 w 12157697"/>
              <a:gd name="connsiteY14259" fmla="*/ 4448764 h 6852679"/>
              <a:gd name="connsiteX14260" fmla="*/ 6542076 w 12157697"/>
              <a:gd name="connsiteY14260" fmla="*/ 4448764 h 6852679"/>
              <a:gd name="connsiteX14261" fmla="*/ 6542076 w 12157697"/>
              <a:gd name="connsiteY14261" fmla="*/ 4421332 h 6852679"/>
              <a:gd name="connsiteX14262" fmla="*/ 6569508 w 12157697"/>
              <a:gd name="connsiteY14262" fmla="*/ 4421332 h 6852679"/>
              <a:gd name="connsiteX14263" fmla="*/ 6569508 w 12157697"/>
              <a:gd name="connsiteY14263" fmla="*/ 4432970 h 6852679"/>
              <a:gd name="connsiteX14264" fmla="*/ 9025587 w 12157697"/>
              <a:gd name="connsiteY14264" fmla="*/ 4432970 h 6852679"/>
              <a:gd name="connsiteX14265" fmla="*/ 9025587 w 12157697"/>
              <a:gd name="connsiteY14265" fmla="*/ 4359652 h 6852679"/>
              <a:gd name="connsiteX14266" fmla="*/ 8323743 w 12157697"/>
              <a:gd name="connsiteY14266" fmla="*/ 4359652 h 6852679"/>
              <a:gd name="connsiteX14267" fmla="*/ 8323743 w 12157697"/>
              <a:gd name="connsiteY14267" fmla="*/ 4371289 h 6852679"/>
              <a:gd name="connsiteX14268" fmla="*/ 8296311 w 12157697"/>
              <a:gd name="connsiteY14268" fmla="*/ 4371289 h 6852679"/>
              <a:gd name="connsiteX14269" fmla="*/ 8296311 w 12157697"/>
              <a:gd name="connsiteY14269" fmla="*/ 4359652 h 6852679"/>
              <a:gd name="connsiteX14270" fmla="*/ 6808748 w 12157697"/>
              <a:gd name="connsiteY14270" fmla="*/ 4359652 h 6852679"/>
              <a:gd name="connsiteX14271" fmla="*/ 6808748 w 12157697"/>
              <a:gd name="connsiteY14271" fmla="*/ 4371289 h 6852679"/>
              <a:gd name="connsiteX14272" fmla="*/ 6781316 w 12157697"/>
              <a:gd name="connsiteY14272" fmla="*/ 4371289 h 6852679"/>
              <a:gd name="connsiteX14273" fmla="*/ 6781316 w 12157697"/>
              <a:gd name="connsiteY14273" fmla="*/ 4359652 h 6852679"/>
              <a:gd name="connsiteX14274" fmla="*/ 6250590 w 12157697"/>
              <a:gd name="connsiteY14274" fmla="*/ 4359652 h 6852679"/>
              <a:gd name="connsiteX14275" fmla="*/ 6250590 w 12157697"/>
              <a:gd name="connsiteY14275" fmla="*/ 4371289 h 6852679"/>
              <a:gd name="connsiteX14276" fmla="*/ 6223158 w 12157697"/>
              <a:gd name="connsiteY14276" fmla="*/ 4371289 h 6852679"/>
              <a:gd name="connsiteX14277" fmla="*/ 6223158 w 12157697"/>
              <a:gd name="connsiteY14277" fmla="*/ 4359652 h 6852679"/>
              <a:gd name="connsiteX14278" fmla="*/ 6170871 w 12157697"/>
              <a:gd name="connsiteY14278" fmla="*/ 4359652 h 6852679"/>
              <a:gd name="connsiteX14279" fmla="*/ 6170871 w 12157697"/>
              <a:gd name="connsiteY14279" fmla="*/ 4371289 h 6852679"/>
              <a:gd name="connsiteX14280" fmla="*/ 6143439 w 12157697"/>
              <a:gd name="connsiteY14280" fmla="*/ 4371289 h 6852679"/>
              <a:gd name="connsiteX14281" fmla="*/ 6143439 w 12157697"/>
              <a:gd name="connsiteY14281" fmla="*/ 4343857 h 6852679"/>
              <a:gd name="connsiteX14282" fmla="*/ 6170871 w 12157697"/>
              <a:gd name="connsiteY14282" fmla="*/ 4343857 h 6852679"/>
              <a:gd name="connsiteX14283" fmla="*/ 6170871 w 12157697"/>
              <a:gd name="connsiteY14283" fmla="*/ 4355495 h 6852679"/>
              <a:gd name="connsiteX14284" fmla="*/ 6223158 w 12157697"/>
              <a:gd name="connsiteY14284" fmla="*/ 4355495 h 6852679"/>
              <a:gd name="connsiteX14285" fmla="*/ 6223158 w 12157697"/>
              <a:gd name="connsiteY14285" fmla="*/ 4343857 h 6852679"/>
              <a:gd name="connsiteX14286" fmla="*/ 6250590 w 12157697"/>
              <a:gd name="connsiteY14286" fmla="*/ 4343857 h 6852679"/>
              <a:gd name="connsiteX14287" fmla="*/ 6250590 w 12157697"/>
              <a:gd name="connsiteY14287" fmla="*/ 4355495 h 6852679"/>
              <a:gd name="connsiteX14288" fmla="*/ 6781316 w 12157697"/>
              <a:gd name="connsiteY14288" fmla="*/ 4355495 h 6852679"/>
              <a:gd name="connsiteX14289" fmla="*/ 6781316 w 12157697"/>
              <a:gd name="connsiteY14289" fmla="*/ 4343857 h 6852679"/>
              <a:gd name="connsiteX14290" fmla="*/ 6808748 w 12157697"/>
              <a:gd name="connsiteY14290" fmla="*/ 4343857 h 6852679"/>
              <a:gd name="connsiteX14291" fmla="*/ 6808748 w 12157697"/>
              <a:gd name="connsiteY14291" fmla="*/ 4355495 h 6852679"/>
              <a:gd name="connsiteX14292" fmla="*/ 8296311 w 12157697"/>
              <a:gd name="connsiteY14292" fmla="*/ 4355495 h 6852679"/>
              <a:gd name="connsiteX14293" fmla="*/ 8296311 w 12157697"/>
              <a:gd name="connsiteY14293" fmla="*/ 4343857 h 6852679"/>
              <a:gd name="connsiteX14294" fmla="*/ 8323743 w 12157697"/>
              <a:gd name="connsiteY14294" fmla="*/ 4343857 h 6852679"/>
              <a:gd name="connsiteX14295" fmla="*/ 8323743 w 12157697"/>
              <a:gd name="connsiteY14295" fmla="*/ 4355495 h 6852679"/>
              <a:gd name="connsiteX14296" fmla="*/ 9022553 w 12157697"/>
              <a:gd name="connsiteY14296" fmla="*/ 4355495 h 6852679"/>
              <a:gd name="connsiteX14297" fmla="*/ 9008005 w 12157697"/>
              <a:gd name="connsiteY14297" fmla="*/ 4341405 h 6852679"/>
              <a:gd name="connsiteX14298" fmla="*/ 8994912 w 12157697"/>
              <a:gd name="connsiteY14298" fmla="*/ 4328686 h 6852679"/>
              <a:gd name="connsiteX14299" fmla="*/ 8965901 w 12157697"/>
              <a:gd name="connsiteY14299" fmla="*/ 4300507 h 6852679"/>
              <a:gd name="connsiteX14300" fmla="*/ 8949816 w 12157697"/>
              <a:gd name="connsiteY14300" fmla="*/ 4284879 h 6852679"/>
              <a:gd name="connsiteX14301" fmla="*/ 8947031 w 12157697"/>
              <a:gd name="connsiteY14301" fmla="*/ 4282177 h 6852679"/>
              <a:gd name="connsiteX14302" fmla="*/ 8562983 w 12157697"/>
              <a:gd name="connsiteY14302" fmla="*/ 4282177 h 6852679"/>
              <a:gd name="connsiteX14303" fmla="*/ 8562983 w 12157697"/>
              <a:gd name="connsiteY14303" fmla="*/ 4293814 h 6852679"/>
              <a:gd name="connsiteX14304" fmla="*/ 8535551 w 12157697"/>
              <a:gd name="connsiteY14304" fmla="*/ 4293814 h 6852679"/>
              <a:gd name="connsiteX14305" fmla="*/ 8535551 w 12157697"/>
              <a:gd name="connsiteY14305" fmla="*/ 4282177 h 6852679"/>
              <a:gd name="connsiteX14306" fmla="*/ 6330351 w 12157697"/>
              <a:gd name="connsiteY14306" fmla="*/ 4282177 h 6852679"/>
              <a:gd name="connsiteX14307" fmla="*/ 6330351 w 12157697"/>
              <a:gd name="connsiteY14307" fmla="*/ 4293814 h 6852679"/>
              <a:gd name="connsiteX14308" fmla="*/ 6302919 w 12157697"/>
              <a:gd name="connsiteY14308" fmla="*/ 4293814 h 6852679"/>
              <a:gd name="connsiteX14309" fmla="*/ 6302919 w 12157697"/>
              <a:gd name="connsiteY14309" fmla="*/ 4266382 h 6852679"/>
              <a:gd name="connsiteX14310" fmla="*/ 6330351 w 12157697"/>
              <a:gd name="connsiteY14310" fmla="*/ 4266382 h 6852679"/>
              <a:gd name="connsiteX14311" fmla="*/ 6330351 w 12157697"/>
              <a:gd name="connsiteY14311" fmla="*/ 4278021 h 6852679"/>
              <a:gd name="connsiteX14312" fmla="*/ 8535551 w 12157697"/>
              <a:gd name="connsiteY14312" fmla="*/ 4278021 h 6852679"/>
              <a:gd name="connsiteX14313" fmla="*/ 8535551 w 12157697"/>
              <a:gd name="connsiteY14313" fmla="*/ 4266382 h 6852679"/>
              <a:gd name="connsiteX14314" fmla="*/ 8562983 w 12157697"/>
              <a:gd name="connsiteY14314" fmla="*/ 4266382 h 6852679"/>
              <a:gd name="connsiteX14315" fmla="*/ 8562983 w 12157697"/>
              <a:gd name="connsiteY14315" fmla="*/ 4278021 h 6852679"/>
              <a:gd name="connsiteX14316" fmla="*/ 8783312 w 12157697"/>
              <a:gd name="connsiteY14316" fmla="*/ 4278021 h 6852679"/>
              <a:gd name="connsiteX14317" fmla="*/ 8756960 w 12157697"/>
              <a:gd name="connsiteY14317" fmla="*/ 4252417 h 6852679"/>
              <a:gd name="connsiteX14318" fmla="*/ 8748856 w 12157697"/>
              <a:gd name="connsiteY14318" fmla="*/ 4260772 h 6852679"/>
              <a:gd name="connsiteX14319" fmla="*/ 8729196 w 12157697"/>
              <a:gd name="connsiteY14319" fmla="*/ 4241652 h 6852679"/>
              <a:gd name="connsiteX14320" fmla="*/ 8748316 w 12157697"/>
              <a:gd name="connsiteY14320" fmla="*/ 4221993 h 6852679"/>
              <a:gd name="connsiteX14321" fmla="*/ 8767975 w 12157697"/>
              <a:gd name="connsiteY14321" fmla="*/ 4241112 h 6852679"/>
              <a:gd name="connsiteX14322" fmla="*/ 8759870 w 12157697"/>
              <a:gd name="connsiteY14322" fmla="*/ 4249466 h 6852679"/>
              <a:gd name="connsiteX14323" fmla="*/ 8789297 w 12157697"/>
              <a:gd name="connsiteY14323" fmla="*/ 4278062 h 6852679"/>
              <a:gd name="connsiteX14324" fmla="*/ 8942791 w 12157697"/>
              <a:gd name="connsiteY14324" fmla="*/ 4278062 h 6852679"/>
              <a:gd name="connsiteX14325" fmla="*/ 8867354 w 12157697"/>
              <a:gd name="connsiteY14325" fmla="*/ 4204744 h 6852679"/>
              <a:gd name="connsiteX14326" fmla="*/ 7446667 w 12157697"/>
              <a:gd name="connsiteY14326" fmla="*/ 4204744 h 6852679"/>
              <a:gd name="connsiteX14327" fmla="*/ 7446667 w 12157697"/>
              <a:gd name="connsiteY14327" fmla="*/ 4216382 h 6852679"/>
              <a:gd name="connsiteX14328" fmla="*/ 7419235 w 12157697"/>
              <a:gd name="connsiteY14328" fmla="*/ 4216382 h 6852679"/>
              <a:gd name="connsiteX14329" fmla="*/ 7419235 w 12157697"/>
              <a:gd name="connsiteY14329" fmla="*/ 4204744 h 6852679"/>
              <a:gd name="connsiteX14330" fmla="*/ 7207427 w 12157697"/>
              <a:gd name="connsiteY14330" fmla="*/ 4204744 h 6852679"/>
              <a:gd name="connsiteX14331" fmla="*/ 7207427 w 12157697"/>
              <a:gd name="connsiteY14331" fmla="*/ 4216382 h 6852679"/>
              <a:gd name="connsiteX14332" fmla="*/ 7179995 w 12157697"/>
              <a:gd name="connsiteY14332" fmla="*/ 4216382 h 6852679"/>
              <a:gd name="connsiteX14333" fmla="*/ 7179995 w 12157697"/>
              <a:gd name="connsiteY14333" fmla="*/ 4204744 h 6852679"/>
              <a:gd name="connsiteX14334" fmla="*/ 7047947 w 12157697"/>
              <a:gd name="connsiteY14334" fmla="*/ 4204744 h 6852679"/>
              <a:gd name="connsiteX14335" fmla="*/ 7047947 w 12157697"/>
              <a:gd name="connsiteY14335" fmla="*/ 4216382 h 6852679"/>
              <a:gd name="connsiteX14336" fmla="*/ 7020515 w 12157697"/>
              <a:gd name="connsiteY14336" fmla="*/ 4216382 h 6852679"/>
              <a:gd name="connsiteX14337" fmla="*/ 7020515 w 12157697"/>
              <a:gd name="connsiteY14337" fmla="*/ 4188950 h 6852679"/>
              <a:gd name="connsiteX14338" fmla="*/ 7047947 w 12157697"/>
              <a:gd name="connsiteY14338" fmla="*/ 4188950 h 6852679"/>
              <a:gd name="connsiteX14339" fmla="*/ 7047947 w 12157697"/>
              <a:gd name="connsiteY14339" fmla="*/ 4200587 h 6852679"/>
              <a:gd name="connsiteX14340" fmla="*/ 7179995 w 12157697"/>
              <a:gd name="connsiteY14340" fmla="*/ 4200587 h 6852679"/>
              <a:gd name="connsiteX14341" fmla="*/ 7179995 w 12157697"/>
              <a:gd name="connsiteY14341" fmla="*/ 4188950 h 6852679"/>
              <a:gd name="connsiteX14342" fmla="*/ 7207427 w 12157697"/>
              <a:gd name="connsiteY14342" fmla="*/ 4188950 h 6852679"/>
              <a:gd name="connsiteX14343" fmla="*/ 7207427 w 12157697"/>
              <a:gd name="connsiteY14343" fmla="*/ 4200587 h 6852679"/>
              <a:gd name="connsiteX14344" fmla="*/ 7419235 w 12157697"/>
              <a:gd name="connsiteY14344" fmla="*/ 4200587 h 6852679"/>
              <a:gd name="connsiteX14345" fmla="*/ 7419235 w 12157697"/>
              <a:gd name="connsiteY14345" fmla="*/ 4188950 h 6852679"/>
              <a:gd name="connsiteX14346" fmla="*/ 7446667 w 12157697"/>
              <a:gd name="connsiteY14346" fmla="*/ 4188950 h 6852679"/>
              <a:gd name="connsiteX14347" fmla="*/ 7446667 w 12157697"/>
              <a:gd name="connsiteY14347" fmla="*/ 4200587 h 6852679"/>
              <a:gd name="connsiteX14348" fmla="*/ 8863072 w 12157697"/>
              <a:gd name="connsiteY14348" fmla="*/ 4200587 h 6852679"/>
              <a:gd name="connsiteX14349" fmla="*/ 8846697 w 12157697"/>
              <a:gd name="connsiteY14349" fmla="*/ 4184668 h 6852679"/>
              <a:gd name="connsiteX14350" fmla="*/ 8796031 w 12157697"/>
              <a:gd name="connsiteY14350" fmla="*/ 4135457 h 6852679"/>
              <a:gd name="connsiteX14351" fmla="*/ 8792664 w 12157697"/>
              <a:gd name="connsiteY14351" fmla="*/ 4132173 h 6852679"/>
              <a:gd name="connsiteX14352" fmla="*/ 8791750 w 12157697"/>
              <a:gd name="connsiteY14352" fmla="*/ 4131259 h 6852679"/>
              <a:gd name="connsiteX14353" fmla="*/ 8788549 w 12157697"/>
              <a:gd name="connsiteY14353" fmla="*/ 4128142 h 6852679"/>
              <a:gd name="connsiteX14354" fmla="*/ 8787593 w 12157697"/>
              <a:gd name="connsiteY14354" fmla="*/ 4127227 h 6852679"/>
              <a:gd name="connsiteX14355" fmla="*/ 8243982 w 12157697"/>
              <a:gd name="connsiteY14355" fmla="*/ 4127227 h 6852679"/>
              <a:gd name="connsiteX14356" fmla="*/ 8243982 w 12157697"/>
              <a:gd name="connsiteY14356" fmla="*/ 4138865 h 6852679"/>
              <a:gd name="connsiteX14357" fmla="*/ 8216550 w 12157697"/>
              <a:gd name="connsiteY14357" fmla="*/ 4138865 h 6852679"/>
              <a:gd name="connsiteX14358" fmla="*/ 8216550 w 12157697"/>
              <a:gd name="connsiteY14358" fmla="*/ 4127227 h 6852679"/>
              <a:gd name="connsiteX14359" fmla="*/ 7526428 w 12157697"/>
              <a:gd name="connsiteY14359" fmla="*/ 4127227 h 6852679"/>
              <a:gd name="connsiteX14360" fmla="*/ 7526428 w 12157697"/>
              <a:gd name="connsiteY14360" fmla="*/ 4138865 h 6852679"/>
              <a:gd name="connsiteX14361" fmla="*/ 7498996 w 12157697"/>
              <a:gd name="connsiteY14361" fmla="*/ 4138865 h 6852679"/>
              <a:gd name="connsiteX14362" fmla="*/ 7498996 w 12157697"/>
              <a:gd name="connsiteY14362" fmla="*/ 4127227 h 6852679"/>
              <a:gd name="connsiteX14363" fmla="*/ 6968269 w 12157697"/>
              <a:gd name="connsiteY14363" fmla="*/ 4127227 h 6852679"/>
              <a:gd name="connsiteX14364" fmla="*/ 6968269 w 12157697"/>
              <a:gd name="connsiteY14364" fmla="*/ 4138865 h 6852679"/>
              <a:gd name="connsiteX14365" fmla="*/ 6940837 w 12157697"/>
              <a:gd name="connsiteY14365" fmla="*/ 4138865 h 6852679"/>
              <a:gd name="connsiteX14366" fmla="*/ 6940837 w 12157697"/>
              <a:gd name="connsiteY14366" fmla="*/ 4127227 h 6852679"/>
              <a:gd name="connsiteX14367" fmla="*/ 6888509 w 12157697"/>
              <a:gd name="connsiteY14367" fmla="*/ 4127227 h 6852679"/>
              <a:gd name="connsiteX14368" fmla="*/ 6888509 w 12157697"/>
              <a:gd name="connsiteY14368" fmla="*/ 4138865 h 6852679"/>
              <a:gd name="connsiteX14369" fmla="*/ 6861077 w 12157697"/>
              <a:gd name="connsiteY14369" fmla="*/ 4138865 h 6852679"/>
              <a:gd name="connsiteX14370" fmla="*/ 6861077 w 12157697"/>
              <a:gd name="connsiteY14370" fmla="*/ 4127227 h 6852679"/>
              <a:gd name="connsiteX14371" fmla="*/ 6489872 w 12157697"/>
              <a:gd name="connsiteY14371" fmla="*/ 4127227 h 6852679"/>
              <a:gd name="connsiteX14372" fmla="*/ 6489872 w 12157697"/>
              <a:gd name="connsiteY14372" fmla="*/ 4138865 h 6852679"/>
              <a:gd name="connsiteX14373" fmla="*/ 6462440 w 12157697"/>
              <a:gd name="connsiteY14373" fmla="*/ 4138865 h 6852679"/>
              <a:gd name="connsiteX14374" fmla="*/ 6462440 w 12157697"/>
              <a:gd name="connsiteY14374" fmla="*/ 4111433 h 6852679"/>
              <a:gd name="connsiteX14375" fmla="*/ 6489872 w 12157697"/>
              <a:gd name="connsiteY14375" fmla="*/ 4111433 h 6852679"/>
              <a:gd name="connsiteX14376" fmla="*/ 6489872 w 12157697"/>
              <a:gd name="connsiteY14376" fmla="*/ 4123071 h 6852679"/>
              <a:gd name="connsiteX14377" fmla="*/ 6861077 w 12157697"/>
              <a:gd name="connsiteY14377" fmla="*/ 4123071 h 6852679"/>
              <a:gd name="connsiteX14378" fmla="*/ 6861077 w 12157697"/>
              <a:gd name="connsiteY14378" fmla="*/ 4111433 h 6852679"/>
              <a:gd name="connsiteX14379" fmla="*/ 6888509 w 12157697"/>
              <a:gd name="connsiteY14379" fmla="*/ 4111433 h 6852679"/>
              <a:gd name="connsiteX14380" fmla="*/ 6888509 w 12157697"/>
              <a:gd name="connsiteY14380" fmla="*/ 4123071 h 6852679"/>
              <a:gd name="connsiteX14381" fmla="*/ 6940837 w 12157697"/>
              <a:gd name="connsiteY14381" fmla="*/ 4123071 h 6852679"/>
              <a:gd name="connsiteX14382" fmla="*/ 6940837 w 12157697"/>
              <a:gd name="connsiteY14382" fmla="*/ 4111433 h 6852679"/>
              <a:gd name="connsiteX14383" fmla="*/ 6968269 w 12157697"/>
              <a:gd name="connsiteY14383" fmla="*/ 4111433 h 6852679"/>
              <a:gd name="connsiteX14384" fmla="*/ 6968269 w 12157697"/>
              <a:gd name="connsiteY14384" fmla="*/ 4123071 h 6852679"/>
              <a:gd name="connsiteX14385" fmla="*/ 7498996 w 12157697"/>
              <a:gd name="connsiteY14385" fmla="*/ 4123071 h 6852679"/>
              <a:gd name="connsiteX14386" fmla="*/ 7498996 w 12157697"/>
              <a:gd name="connsiteY14386" fmla="*/ 4111433 h 6852679"/>
              <a:gd name="connsiteX14387" fmla="*/ 7526428 w 12157697"/>
              <a:gd name="connsiteY14387" fmla="*/ 4111433 h 6852679"/>
              <a:gd name="connsiteX14388" fmla="*/ 7526428 w 12157697"/>
              <a:gd name="connsiteY14388" fmla="*/ 4123071 h 6852679"/>
              <a:gd name="connsiteX14389" fmla="*/ 8216550 w 12157697"/>
              <a:gd name="connsiteY14389" fmla="*/ 4123071 h 6852679"/>
              <a:gd name="connsiteX14390" fmla="*/ 8216550 w 12157697"/>
              <a:gd name="connsiteY14390" fmla="*/ 4111433 h 6852679"/>
              <a:gd name="connsiteX14391" fmla="*/ 8243982 w 12157697"/>
              <a:gd name="connsiteY14391" fmla="*/ 4111433 h 6852679"/>
              <a:gd name="connsiteX14392" fmla="*/ 8243982 w 12157697"/>
              <a:gd name="connsiteY14392" fmla="*/ 4123071 h 6852679"/>
              <a:gd name="connsiteX14393" fmla="*/ 8783312 w 12157697"/>
              <a:gd name="connsiteY14393" fmla="*/ 4123071 h 6852679"/>
              <a:gd name="connsiteX14394" fmla="*/ 8707874 w 12157697"/>
              <a:gd name="connsiteY14394" fmla="*/ 4049753 h 6852679"/>
              <a:gd name="connsiteX14395" fmla="*/ 8403420 w 12157697"/>
              <a:gd name="connsiteY14395" fmla="*/ 4049753 h 6852679"/>
              <a:gd name="connsiteX14396" fmla="*/ 8403420 w 12157697"/>
              <a:gd name="connsiteY14396" fmla="*/ 4061391 h 6852679"/>
              <a:gd name="connsiteX14397" fmla="*/ 8375988 w 12157697"/>
              <a:gd name="connsiteY14397" fmla="*/ 4061391 h 6852679"/>
              <a:gd name="connsiteX14398" fmla="*/ 8375988 w 12157697"/>
              <a:gd name="connsiteY14398" fmla="*/ 4049753 h 6852679"/>
              <a:gd name="connsiteX14399" fmla="*/ 7606105 w 12157697"/>
              <a:gd name="connsiteY14399" fmla="*/ 4049753 h 6852679"/>
              <a:gd name="connsiteX14400" fmla="*/ 7606105 w 12157697"/>
              <a:gd name="connsiteY14400" fmla="*/ 4061391 h 6852679"/>
              <a:gd name="connsiteX14401" fmla="*/ 7578673 w 12157697"/>
              <a:gd name="connsiteY14401" fmla="*/ 4061391 h 6852679"/>
              <a:gd name="connsiteX14402" fmla="*/ 7578673 w 12157697"/>
              <a:gd name="connsiteY14402" fmla="*/ 4049753 h 6852679"/>
              <a:gd name="connsiteX14403" fmla="*/ 7287187 w 12157697"/>
              <a:gd name="connsiteY14403" fmla="*/ 4049753 h 6852679"/>
              <a:gd name="connsiteX14404" fmla="*/ 7287187 w 12157697"/>
              <a:gd name="connsiteY14404" fmla="*/ 4061391 h 6852679"/>
              <a:gd name="connsiteX14405" fmla="*/ 7259755 w 12157697"/>
              <a:gd name="connsiteY14405" fmla="*/ 4061391 h 6852679"/>
              <a:gd name="connsiteX14406" fmla="*/ 7259755 w 12157697"/>
              <a:gd name="connsiteY14406" fmla="*/ 4049753 h 6852679"/>
              <a:gd name="connsiteX14407" fmla="*/ 6649310 w 12157697"/>
              <a:gd name="connsiteY14407" fmla="*/ 4049753 h 6852679"/>
              <a:gd name="connsiteX14408" fmla="*/ 6649310 w 12157697"/>
              <a:gd name="connsiteY14408" fmla="*/ 4061391 h 6852679"/>
              <a:gd name="connsiteX14409" fmla="*/ 6621878 w 12157697"/>
              <a:gd name="connsiteY14409" fmla="*/ 4061391 h 6852679"/>
              <a:gd name="connsiteX14410" fmla="*/ 6621878 w 12157697"/>
              <a:gd name="connsiteY14410" fmla="*/ 4049753 h 6852679"/>
              <a:gd name="connsiteX14411" fmla="*/ 6410070 w 12157697"/>
              <a:gd name="connsiteY14411" fmla="*/ 4049753 h 6852679"/>
              <a:gd name="connsiteX14412" fmla="*/ 6410070 w 12157697"/>
              <a:gd name="connsiteY14412" fmla="*/ 4061391 h 6852679"/>
              <a:gd name="connsiteX14413" fmla="*/ 6382638 w 12157697"/>
              <a:gd name="connsiteY14413" fmla="*/ 4061391 h 6852679"/>
              <a:gd name="connsiteX14414" fmla="*/ 6382638 w 12157697"/>
              <a:gd name="connsiteY14414" fmla="*/ 4033959 h 6852679"/>
              <a:gd name="connsiteX14415" fmla="*/ 6410070 w 12157697"/>
              <a:gd name="connsiteY14415" fmla="*/ 4033959 h 6852679"/>
              <a:gd name="connsiteX14416" fmla="*/ 6410070 w 12157697"/>
              <a:gd name="connsiteY14416" fmla="*/ 4045596 h 6852679"/>
              <a:gd name="connsiteX14417" fmla="*/ 6621878 w 12157697"/>
              <a:gd name="connsiteY14417" fmla="*/ 4045596 h 6852679"/>
              <a:gd name="connsiteX14418" fmla="*/ 6621878 w 12157697"/>
              <a:gd name="connsiteY14418" fmla="*/ 4033959 h 6852679"/>
              <a:gd name="connsiteX14419" fmla="*/ 6649310 w 12157697"/>
              <a:gd name="connsiteY14419" fmla="*/ 4033959 h 6852679"/>
              <a:gd name="connsiteX14420" fmla="*/ 6649310 w 12157697"/>
              <a:gd name="connsiteY14420" fmla="*/ 4045596 h 6852679"/>
              <a:gd name="connsiteX14421" fmla="*/ 7259755 w 12157697"/>
              <a:gd name="connsiteY14421" fmla="*/ 4045596 h 6852679"/>
              <a:gd name="connsiteX14422" fmla="*/ 7259755 w 12157697"/>
              <a:gd name="connsiteY14422" fmla="*/ 4033959 h 6852679"/>
              <a:gd name="connsiteX14423" fmla="*/ 7287187 w 12157697"/>
              <a:gd name="connsiteY14423" fmla="*/ 4033959 h 6852679"/>
              <a:gd name="connsiteX14424" fmla="*/ 7287187 w 12157697"/>
              <a:gd name="connsiteY14424" fmla="*/ 4045596 h 6852679"/>
              <a:gd name="connsiteX14425" fmla="*/ 7578673 w 12157697"/>
              <a:gd name="connsiteY14425" fmla="*/ 4045596 h 6852679"/>
              <a:gd name="connsiteX14426" fmla="*/ 7578673 w 12157697"/>
              <a:gd name="connsiteY14426" fmla="*/ 4033959 h 6852679"/>
              <a:gd name="connsiteX14427" fmla="*/ 7606105 w 12157697"/>
              <a:gd name="connsiteY14427" fmla="*/ 4033959 h 6852679"/>
              <a:gd name="connsiteX14428" fmla="*/ 7606105 w 12157697"/>
              <a:gd name="connsiteY14428" fmla="*/ 4045596 h 6852679"/>
              <a:gd name="connsiteX14429" fmla="*/ 8375988 w 12157697"/>
              <a:gd name="connsiteY14429" fmla="*/ 4045596 h 6852679"/>
              <a:gd name="connsiteX14430" fmla="*/ 8375988 w 12157697"/>
              <a:gd name="connsiteY14430" fmla="*/ 4033959 h 6852679"/>
              <a:gd name="connsiteX14431" fmla="*/ 8403420 w 12157697"/>
              <a:gd name="connsiteY14431" fmla="*/ 4033959 h 6852679"/>
              <a:gd name="connsiteX14432" fmla="*/ 8403420 w 12157697"/>
              <a:gd name="connsiteY14432" fmla="*/ 4045596 h 6852679"/>
              <a:gd name="connsiteX14433" fmla="*/ 8708706 w 12157697"/>
              <a:gd name="connsiteY14433" fmla="*/ 4045596 h 6852679"/>
              <a:gd name="connsiteX14434" fmla="*/ 8710160 w 12157697"/>
              <a:gd name="connsiteY14434" fmla="*/ 4046178 h 6852679"/>
              <a:gd name="connsiteX14435" fmla="*/ 8786346 w 12157697"/>
              <a:gd name="connsiteY14435" fmla="*/ 4120203 h 6852679"/>
              <a:gd name="connsiteX14436" fmla="*/ 8786346 w 12157697"/>
              <a:gd name="connsiteY14436" fmla="*/ 4048547 h 6852679"/>
              <a:gd name="connsiteX14437" fmla="*/ 8707874 w 12157697"/>
              <a:gd name="connsiteY14437" fmla="*/ 3972278 h 6852679"/>
              <a:gd name="connsiteX14438" fmla="*/ 8642660 w 12157697"/>
              <a:gd name="connsiteY14438" fmla="*/ 3972278 h 6852679"/>
              <a:gd name="connsiteX14439" fmla="*/ 8642660 w 12157697"/>
              <a:gd name="connsiteY14439" fmla="*/ 3983916 h 6852679"/>
              <a:gd name="connsiteX14440" fmla="*/ 8615229 w 12157697"/>
              <a:gd name="connsiteY14440" fmla="*/ 3983916 h 6852679"/>
              <a:gd name="connsiteX14441" fmla="*/ 8615229 w 12157697"/>
              <a:gd name="connsiteY14441" fmla="*/ 3972278 h 6852679"/>
              <a:gd name="connsiteX14442" fmla="*/ 6968228 w 12157697"/>
              <a:gd name="connsiteY14442" fmla="*/ 3972278 h 6852679"/>
              <a:gd name="connsiteX14443" fmla="*/ 6968228 w 12157697"/>
              <a:gd name="connsiteY14443" fmla="*/ 3983916 h 6852679"/>
              <a:gd name="connsiteX14444" fmla="*/ 6940796 w 12157697"/>
              <a:gd name="connsiteY14444" fmla="*/ 3983916 h 6852679"/>
              <a:gd name="connsiteX14445" fmla="*/ 6940796 w 12157697"/>
              <a:gd name="connsiteY14445" fmla="*/ 3972278 h 6852679"/>
              <a:gd name="connsiteX14446" fmla="*/ 6888467 w 12157697"/>
              <a:gd name="connsiteY14446" fmla="*/ 3972278 h 6852679"/>
              <a:gd name="connsiteX14447" fmla="*/ 6888467 w 12157697"/>
              <a:gd name="connsiteY14447" fmla="*/ 3983916 h 6852679"/>
              <a:gd name="connsiteX14448" fmla="*/ 6861035 w 12157697"/>
              <a:gd name="connsiteY14448" fmla="*/ 3983916 h 6852679"/>
              <a:gd name="connsiteX14449" fmla="*/ 6861035 w 12157697"/>
              <a:gd name="connsiteY14449" fmla="*/ 3972278 h 6852679"/>
              <a:gd name="connsiteX14450" fmla="*/ 6728988 w 12157697"/>
              <a:gd name="connsiteY14450" fmla="*/ 3972278 h 6852679"/>
              <a:gd name="connsiteX14451" fmla="*/ 6728988 w 12157697"/>
              <a:gd name="connsiteY14451" fmla="*/ 3983916 h 6852679"/>
              <a:gd name="connsiteX14452" fmla="*/ 6701556 w 12157697"/>
              <a:gd name="connsiteY14452" fmla="*/ 3983916 h 6852679"/>
              <a:gd name="connsiteX14453" fmla="*/ 6701556 w 12157697"/>
              <a:gd name="connsiteY14453" fmla="*/ 3972278 h 6852679"/>
              <a:gd name="connsiteX14454" fmla="*/ 6569508 w 12157697"/>
              <a:gd name="connsiteY14454" fmla="*/ 3972278 h 6852679"/>
              <a:gd name="connsiteX14455" fmla="*/ 6569508 w 12157697"/>
              <a:gd name="connsiteY14455" fmla="*/ 3983916 h 6852679"/>
              <a:gd name="connsiteX14456" fmla="*/ 6542076 w 12157697"/>
              <a:gd name="connsiteY14456" fmla="*/ 3983916 h 6852679"/>
              <a:gd name="connsiteX14457" fmla="*/ 6542076 w 12157697"/>
              <a:gd name="connsiteY14457" fmla="*/ 3956484 h 6852679"/>
              <a:gd name="connsiteX14458" fmla="*/ 6569508 w 12157697"/>
              <a:gd name="connsiteY14458" fmla="*/ 3956484 h 6852679"/>
              <a:gd name="connsiteX14459" fmla="*/ 6569508 w 12157697"/>
              <a:gd name="connsiteY14459" fmla="*/ 3968122 h 6852679"/>
              <a:gd name="connsiteX14460" fmla="*/ 6701556 w 12157697"/>
              <a:gd name="connsiteY14460" fmla="*/ 3968122 h 6852679"/>
              <a:gd name="connsiteX14461" fmla="*/ 6701556 w 12157697"/>
              <a:gd name="connsiteY14461" fmla="*/ 3956484 h 6852679"/>
              <a:gd name="connsiteX14462" fmla="*/ 6728988 w 12157697"/>
              <a:gd name="connsiteY14462" fmla="*/ 3956484 h 6852679"/>
              <a:gd name="connsiteX14463" fmla="*/ 6728988 w 12157697"/>
              <a:gd name="connsiteY14463" fmla="*/ 3968122 h 6852679"/>
              <a:gd name="connsiteX14464" fmla="*/ 6861035 w 12157697"/>
              <a:gd name="connsiteY14464" fmla="*/ 3968122 h 6852679"/>
              <a:gd name="connsiteX14465" fmla="*/ 6861035 w 12157697"/>
              <a:gd name="connsiteY14465" fmla="*/ 3956484 h 6852679"/>
              <a:gd name="connsiteX14466" fmla="*/ 6888467 w 12157697"/>
              <a:gd name="connsiteY14466" fmla="*/ 3956484 h 6852679"/>
              <a:gd name="connsiteX14467" fmla="*/ 6888467 w 12157697"/>
              <a:gd name="connsiteY14467" fmla="*/ 3968122 h 6852679"/>
              <a:gd name="connsiteX14468" fmla="*/ 6940796 w 12157697"/>
              <a:gd name="connsiteY14468" fmla="*/ 3968122 h 6852679"/>
              <a:gd name="connsiteX14469" fmla="*/ 6940796 w 12157697"/>
              <a:gd name="connsiteY14469" fmla="*/ 3956484 h 6852679"/>
              <a:gd name="connsiteX14470" fmla="*/ 6968228 w 12157697"/>
              <a:gd name="connsiteY14470" fmla="*/ 3956484 h 6852679"/>
              <a:gd name="connsiteX14471" fmla="*/ 6968228 w 12157697"/>
              <a:gd name="connsiteY14471" fmla="*/ 3968122 h 6852679"/>
              <a:gd name="connsiteX14472" fmla="*/ 8615229 w 12157697"/>
              <a:gd name="connsiteY14472" fmla="*/ 3968122 h 6852679"/>
              <a:gd name="connsiteX14473" fmla="*/ 8615229 w 12157697"/>
              <a:gd name="connsiteY14473" fmla="*/ 3956484 h 6852679"/>
              <a:gd name="connsiteX14474" fmla="*/ 8642660 w 12157697"/>
              <a:gd name="connsiteY14474" fmla="*/ 3956484 h 6852679"/>
              <a:gd name="connsiteX14475" fmla="*/ 8642660 w 12157697"/>
              <a:gd name="connsiteY14475" fmla="*/ 3968122 h 6852679"/>
              <a:gd name="connsiteX14476" fmla="*/ 8706627 w 12157697"/>
              <a:gd name="connsiteY14476" fmla="*/ 3968122 h 6852679"/>
              <a:gd name="connsiteX14477" fmla="*/ 8706627 w 12157697"/>
              <a:gd name="connsiteY14477" fmla="*/ 3894804 h 6852679"/>
              <a:gd name="connsiteX14478" fmla="*/ 8642660 w 12157697"/>
              <a:gd name="connsiteY14478" fmla="*/ 3894804 h 6852679"/>
              <a:gd name="connsiteX14479" fmla="*/ 8642660 w 12157697"/>
              <a:gd name="connsiteY14479" fmla="*/ 3906441 h 6852679"/>
              <a:gd name="connsiteX14480" fmla="*/ 8615229 w 12157697"/>
              <a:gd name="connsiteY14480" fmla="*/ 3906441 h 6852679"/>
              <a:gd name="connsiteX14481" fmla="*/ 8615229 w 12157697"/>
              <a:gd name="connsiteY14481" fmla="*/ 3894804 h 6852679"/>
              <a:gd name="connsiteX14482" fmla="*/ 6808748 w 12157697"/>
              <a:gd name="connsiteY14482" fmla="*/ 3894804 h 6852679"/>
              <a:gd name="connsiteX14483" fmla="*/ 6808748 w 12157697"/>
              <a:gd name="connsiteY14483" fmla="*/ 3906441 h 6852679"/>
              <a:gd name="connsiteX14484" fmla="*/ 6781316 w 12157697"/>
              <a:gd name="connsiteY14484" fmla="*/ 3906441 h 6852679"/>
              <a:gd name="connsiteX14485" fmla="*/ 6781316 w 12157697"/>
              <a:gd name="connsiteY14485" fmla="*/ 3879009 h 6852679"/>
              <a:gd name="connsiteX14486" fmla="*/ 6808748 w 12157697"/>
              <a:gd name="connsiteY14486" fmla="*/ 3879009 h 6852679"/>
              <a:gd name="connsiteX14487" fmla="*/ 6808748 w 12157697"/>
              <a:gd name="connsiteY14487" fmla="*/ 3890647 h 6852679"/>
              <a:gd name="connsiteX14488" fmla="*/ 8615229 w 12157697"/>
              <a:gd name="connsiteY14488" fmla="*/ 3890647 h 6852679"/>
              <a:gd name="connsiteX14489" fmla="*/ 8615229 w 12157697"/>
              <a:gd name="connsiteY14489" fmla="*/ 3879009 h 6852679"/>
              <a:gd name="connsiteX14490" fmla="*/ 8642660 w 12157697"/>
              <a:gd name="connsiteY14490" fmla="*/ 3879009 h 6852679"/>
              <a:gd name="connsiteX14491" fmla="*/ 8642660 w 12157697"/>
              <a:gd name="connsiteY14491" fmla="*/ 3890647 h 6852679"/>
              <a:gd name="connsiteX14492" fmla="*/ 8706627 w 12157697"/>
              <a:gd name="connsiteY14492" fmla="*/ 3890647 h 6852679"/>
              <a:gd name="connsiteX14493" fmla="*/ 8706627 w 12157697"/>
              <a:gd name="connsiteY14493" fmla="*/ 3817329 h 6852679"/>
              <a:gd name="connsiteX14494" fmla="*/ 7127666 w 12157697"/>
              <a:gd name="connsiteY14494" fmla="*/ 3817329 h 6852679"/>
              <a:gd name="connsiteX14495" fmla="*/ 7127666 w 12157697"/>
              <a:gd name="connsiteY14495" fmla="*/ 3828967 h 6852679"/>
              <a:gd name="connsiteX14496" fmla="*/ 7100234 w 12157697"/>
              <a:gd name="connsiteY14496" fmla="*/ 3828967 h 6852679"/>
              <a:gd name="connsiteX14497" fmla="*/ 7100234 w 12157697"/>
              <a:gd name="connsiteY14497" fmla="*/ 3801535 h 6852679"/>
              <a:gd name="connsiteX14498" fmla="*/ 7127666 w 12157697"/>
              <a:gd name="connsiteY14498" fmla="*/ 3801535 h 6852679"/>
              <a:gd name="connsiteX14499" fmla="*/ 7127666 w 12157697"/>
              <a:gd name="connsiteY14499" fmla="*/ 3813173 h 6852679"/>
              <a:gd name="connsiteX14500" fmla="*/ 8706627 w 12157697"/>
              <a:gd name="connsiteY14500" fmla="*/ 3813173 h 6852679"/>
              <a:gd name="connsiteX14501" fmla="*/ 8706627 w 12157697"/>
              <a:gd name="connsiteY14501" fmla="*/ 3739854 h 6852679"/>
              <a:gd name="connsiteX14502" fmla="*/ 7606064 w 12157697"/>
              <a:gd name="connsiteY14502" fmla="*/ 3739854 h 6852679"/>
              <a:gd name="connsiteX14503" fmla="*/ 7606064 w 12157697"/>
              <a:gd name="connsiteY14503" fmla="*/ 3751492 h 6852679"/>
              <a:gd name="connsiteX14504" fmla="*/ 7578631 w 12157697"/>
              <a:gd name="connsiteY14504" fmla="*/ 3751492 h 6852679"/>
              <a:gd name="connsiteX14505" fmla="*/ 7578631 w 12157697"/>
              <a:gd name="connsiteY14505" fmla="*/ 3739854 h 6852679"/>
              <a:gd name="connsiteX14506" fmla="*/ 6888426 w 12157697"/>
              <a:gd name="connsiteY14506" fmla="*/ 3739854 h 6852679"/>
              <a:gd name="connsiteX14507" fmla="*/ 6888426 w 12157697"/>
              <a:gd name="connsiteY14507" fmla="*/ 3751492 h 6852679"/>
              <a:gd name="connsiteX14508" fmla="*/ 6860994 w 12157697"/>
              <a:gd name="connsiteY14508" fmla="*/ 3751492 h 6852679"/>
              <a:gd name="connsiteX14509" fmla="*/ 6860994 w 12157697"/>
              <a:gd name="connsiteY14509" fmla="*/ 3724060 h 6852679"/>
              <a:gd name="connsiteX14510" fmla="*/ 6888426 w 12157697"/>
              <a:gd name="connsiteY14510" fmla="*/ 3724060 h 6852679"/>
              <a:gd name="connsiteX14511" fmla="*/ 6888426 w 12157697"/>
              <a:gd name="connsiteY14511" fmla="*/ 3735698 h 6852679"/>
              <a:gd name="connsiteX14512" fmla="*/ 7578631 w 12157697"/>
              <a:gd name="connsiteY14512" fmla="*/ 3735698 h 6852679"/>
              <a:gd name="connsiteX14513" fmla="*/ 7578631 w 12157697"/>
              <a:gd name="connsiteY14513" fmla="*/ 3724060 h 6852679"/>
              <a:gd name="connsiteX14514" fmla="*/ 7606064 w 12157697"/>
              <a:gd name="connsiteY14514" fmla="*/ 3724060 h 6852679"/>
              <a:gd name="connsiteX14515" fmla="*/ 7606064 w 12157697"/>
              <a:gd name="connsiteY14515" fmla="*/ 3735698 h 6852679"/>
              <a:gd name="connsiteX14516" fmla="*/ 8706627 w 12157697"/>
              <a:gd name="connsiteY14516" fmla="*/ 3735698 h 6852679"/>
              <a:gd name="connsiteX14517" fmla="*/ 8706627 w 12157697"/>
              <a:gd name="connsiteY14517" fmla="*/ 3662380 h 6852679"/>
              <a:gd name="connsiteX14518" fmla="*/ 8084503 w 12157697"/>
              <a:gd name="connsiteY14518" fmla="*/ 3662380 h 6852679"/>
              <a:gd name="connsiteX14519" fmla="*/ 8084503 w 12157697"/>
              <a:gd name="connsiteY14519" fmla="*/ 3674018 h 6852679"/>
              <a:gd name="connsiteX14520" fmla="*/ 8057071 w 12157697"/>
              <a:gd name="connsiteY14520" fmla="*/ 3674018 h 6852679"/>
              <a:gd name="connsiteX14521" fmla="*/ 8057071 w 12157697"/>
              <a:gd name="connsiteY14521" fmla="*/ 3662380 h 6852679"/>
              <a:gd name="connsiteX14522" fmla="*/ 7127707 w 12157697"/>
              <a:gd name="connsiteY14522" fmla="*/ 3662380 h 6852679"/>
              <a:gd name="connsiteX14523" fmla="*/ 7127707 w 12157697"/>
              <a:gd name="connsiteY14523" fmla="*/ 3674018 h 6852679"/>
              <a:gd name="connsiteX14524" fmla="*/ 7100275 w 12157697"/>
              <a:gd name="connsiteY14524" fmla="*/ 3674018 h 6852679"/>
              <a:gd name="connsiteX14525" fmla="*/ 7100275 w 12157697"/>
              <a:gd name="connsiteY14525" fmla="*/ 3662380 h 6852679"/>
              <a:gd name="connsiteX14526" fmla="*/ 6569550 w 12157697"/>
              <a:gd name="connsiteY14526" fmla="*/ 3662380 h 6852679"/>
              <a:gd name="connsiteX14527" fmla="*/ 6569550 w 12157697"/>
              <a:gd name="connsiteY14527" fmla="*/ 3674018 h 6852679"/>
              <a:gd name="connsiteX14528" fmla="*/ 6542117 w 12157697"/>
              <a:gd name="connsiteY14528" fmla="*/ 3674018 h 6852679"/>
              <a:gd name="connsiteX14529" fmla="*/ 6542117 w 12157697"/>
              <a:gd name="connsiteY14529" fmla="*/ 3646585 h 6852679"/>
              <a:gd name="connsiteX14530" fmla="*/ 6569550 w 12157697"/>
              <a:gd name="connsiteY14530" fmla="*/ 3646585 h 6852679"/>
              <a:gd name="connsiteX14531" fmla="*/ 6569550 w 12157697"/>
              <a:gd name="connsiteY14531" fmla="*/ 3658223 h 6852679"/>
              <a:gd name="connsiteX14532" fmla="*/ 7100275 w 12157697"/>
              <a:gd name="connsiteY14532" fmla="*/ 3658223 h 6852679"/>
              <a:gd name="connsiteX14533" fmla="*/ 7100275 w 12157697"/>
              <a:gd name="connsiteY14533" fmla="*/ 3646585 h 6852679"/>
              <a:gd name="connsiteX14534" fmla="*/ 7127707 w 12157697"/>
              <a:gd name="connsiteY14534" fmla="*/ 3646585 h 6852679"/>
              <a:gd name="connsiteX14535" fmla="*/ 7127707 w 12157697"/>
              <a:gd name="connsiteY14535" fmla="*/ 3658223 h 6852679"/>
              <a:gd name="connsiteX14536" fmla="*/ 8057071 w 12157697"/>
              <a:gd name="connsiteY14536" fmla="*/ 3658223 h 6852679"/>
              <a:gd name="connsiteX14537" fmla="*/ 8057071 w 12157697"/>
              <a:gd name="connsiteY14537" fmla="*/ 3646585 h 6852679"/>
              <a:gd name="connsiteX14538" fmla="*/ 8084503 w 12157697"/>
              <a:gd name="connsiteY14538" fmla="*/ 3646585 h 6852679"/>
              <a:gd name="connsiteX14539" fmla="*/ 8084503 w 12157697"/>
              <a:gd name="connsiteY14539" fmla="*/ 3658223 h 6852679"/>
              <a:gd name="connsiteX14540" fmla="*/ 8706627 w 12157697"/>
              <a:gd name="connsiteY14540" fmla="*/ 3658223 h 6852679"/>
              <a:gd name="connsiteX14541" fmla="*/ 8706627 w 12157697"/>
              <a:gd name="connsiteY14541" fmla="*/ 3584905 h 6852679"/>
              <a:gd name="connsiteX14542" fmla="*/ 7446625 w 12157697"/>
              <a:gd name="connsiteY14542" fmla="*/ 3584905 h 6852679"/>
              <a:gd name="connsiteX14543" fmla="*/ 7446625 w 12157697"/>
              <a:gd name="connsiteY14543" fmla="*/ 3596543 h 6852679"/>
              <a:gd name="connsiteX14544" fmla="*/ 7419193 w 12157697"/>
              <a:gd name="connsiteY14544" fmla="*/ 3596543 h 6852679"/>
              <a:gd name="connsiteX14545" fmla="*/ 7419193 w 12157697"/>
              <a:gd name="connsiteY14545" fmla="*/ 3584905 h 6852679"/>
              <a:gd name="connsiteX14546" fmla="*/ 6728988 w 12157697"/>
              <a:gd name="connsiteY14546" fmla="*/ 3584905 h 6852679"/>
              <a:gd name="connsiteX14547" fmla="*/ 6728988 w 12157697"/>
              <a:gd name="connsiteY14547" fmla="*/ 3596543 h 6852679"/>
              <a:gd name="connsiteX14548" fmla="*/ 6701556 w 12157697"/>
              <a:gd name="connsiteY14548" fmla="*/ 3596543 h 6852679"/>
              <a:gd name="connsiteX14549" fmla="*/ 6701556 w 12157697"/>
              <a:gd name="connsiteY14549" fmla="*/ 3569111 h 6852679"/>
              <a:gd name="connsiteX14550" fmla="*/ 6728988 w 12157697"/>
              <a:gd name="connsiteY14550" fmla="*/ 3569111 h 6852679"/>
              <a:gd name="connsiteX14551" fmla="*/ 6728988 w 12157697"/>
              <a:gd name="connsiteY14551" fmla="*/ 3580749 h 6852679"/>
              <a:gd name="connsiteX14552" fmla="*/ 7419193 w 12157697"/>
              <a:gd name="connsiteY14552" fmla="*/ 3580749 h 6852679"/>
              <a:gd name="connsiteX14553" fmla="*/ 7419193 w 12157697"/>
              <a:gd name="connsiteY14553" fmla="*/ 3569111 h 6852679"/>
              <a:gd name="connsiteX14554" fmla="*/ 7446625 w 12157697"/>
              <a:gd name="connsiteY14554" fmla="*/ 3569111 h 6852679"/>
              <a:gd name="connsiteX14555" fmla="*/ 7446625 w 12157697"/>
              <a:gd name="connsiteY14555" fmla="*/ 3580749 h 6852679"/>
              <a:gd name="connsiteX14556" fmla="*/ 8706627 w 12157697"/>
              <a:gd name="connsiteY14556" fmla="*/ 3580749 h 6852679"/>
              <a:gd name="connsiteX14557" fmla="*/ 8706627 w 12157697"/>
              <a:gd name="connsiteY14557" fmla="*/ 3507430 h 6852679"/>
              <a:gd name="connsiteX14558" fmla="*/ 8403420 w 12157697"/>
              <a:gd name="connsiteY14558" fmla="*/ 3507430 h 6852679"/>
              <a:gd name="connsiteX14559" fmla="*/ 8403420 w 12157697"/>
              <a:gd name="connsiteY14559" fmla="*/ 3519068 h 6852679"/>
              <a:gd name="connsiteX14560" fmla="*/ 8375988 w 12157697"/>
              <a:gd name="connsiteY14560" fmla="*/ 3519068 h 6852679"/>
              <a:gd name="connsiteX14561" fmla="*/ 8375988 w 12157697"/>
              <a:gd name="connsiteY14561" fmla="*/ 3507430 h 6852679"/>
              <a:gd name="connsiteX14562" fmla="*/ 8164263 w 12157697"/>
              <a:gd name="connsiteY14562" fmla="*/ 3507430 h 6852679"/>
              <a:gd name="connsiteX14563" fmla="*/ 8164263 w 12157697"/>
              <a:gd name="connsiteY14563" fmla="*/ 3519068 h 6852679"/>
              <a:gd name="connsiteX14564" fmla="*/ 8136831 w 12157697"/>
              <a:gd name="connsiteY14564" fmla="*/ 3519068 h 6852679"/>
              <a:gd name="connsiteX14565" fmla="*/ 8136831 w 12157697"/>
              <a:gd name="connsiteY14565" fmla="*/ 3507430 h 6852679"/>
              <a:gd name="connsiteX14566" fmla="*/ 8004783 w 12157697"/>
              <a:gd name="connsiteY14566" fmla="*/ 3507430 h 6852679"/>
              <a:gd name="connsiteX14567" fmla="*/ 8004783 w 12157697"/>
              <a:gd name="connsiteY14567" fmla="*/ 3519068 h 6852679"/>
              <a:gd name="connsiteX14568" fmla="*/ 7977351 w 12157697"/>
              <a:gd name="connsiteY14568" fmla="*/ 3519068 h 6852679"/>
              <a:gd name="connsiteX14569" fmla="*/ 7977351 w 12157697"/>
              <a:gd name="connsiteY14569" fmla="*/ 3507430 h 6852679"/>
              <a:gd name="connsiteX14570" fmla="*/ 7845304 w 12157697"/>
              <a:gd name="connsiteY14570" fmla="*/ 3507430 h 6852679"/>
              <a:gd name="connsiteX14571" fmla="*/ 7845304 w 12157697"/>
              <a:gd name="connsiteY14571" fmla="*/ 3519068 h 6852679"/>
              <a:gd name="connsiteX14572" fmla="*/ 7817872 w 12157697"/>
              <a:gd name="connsiteY14572" fmla="*/ 3519068 h 6852679"/>
              <a:gd name="connsiteX14573" fmla="*/ 7817872 w 12157697"/>
              <a:gd name="connsiteY14573" fmla="*/ 3507430 h 6852679"/>
              <a:gd name="connsiteX14574" fmla="*/ 7765543 w 12157697"/>
              <a:gd name="connsiteY14574" fmla="*/ 3507430 h 6852679"/>
              <a:gd name="connsiteX14575" fmla="*/ 7765543 w 12157697"/>
              <a:gd name="connsiteY14575" fmla="*/ 3519068 h 6852679"/>
              <a:gd name="connsiteX14576" fmla="*/ 7738111 w 12157697"/>
              <a:gd name="connsiteY14576" fmla="*/ 3519068 h 6852679"/>
              <a:gd name="connsiteX14577" fmla="*/ 7738111 w 12157697"/>
              <a:gd name="connsiteY14577" fmla="*/ 3507430 h 6852679"/>
              <a:gd name="connsiteX14578" fmla="*/ 7366906 w 12157697"/>
              <a:gd name="connsiteY14578" fmla="*/ 3507430 h 6852679"/>
              <a:gd name="connsiteX14579" fmla="*/ 7366906 w 12157697"/>
              <a:gd name="connsiteY14579" fmla="*/ 3519068 h 6852679"/>
              <a:gd name="connsiteX14580" fmla="*/ 7339474 w 12157697"/>
              <a:gd name="connsiteY14580" fmla="*/ 3519068 h 6852679"/>
              <a:gd name="connsiteX14581" fmla="*/ 7339474 w 12157697"/>
              <a:gd name="connsiteY14581" fmla="*/ 3491636 h 6852679"/>
              <a:gd name="connsiteX14582" fmla="*/ 7366906 w 12157697"/>
              <a:gd name="connsiteY14582" fmla="*/ 3491636 h 6852679"/>
              <a:gd name="connsiteX14583" fmla="*/ 7366906 w 12157697"/>
              <a:gd name="connsiteY14583" fmla="*/ 3503274 h 6852679"/>
              <a:gd name="connsiteX14584" fmla="*/ 7738111 w 12157697"/>
              <a:gd name="connsiteY14584" fmla="*/ 3503274 h 6852679"/>
              <a:gd name="connsiteX14585" fmla="*/ 7738111 w 12157697"/>
              <a:gd name="connsiteY14585" fmla="*/ 3491636 h 6852679"/>
              <a:gd name="connsiteX14586" fmla="*/ 7765543 w 12157697"/>
              <a:gd name="connsiteY14586" fmla="*/ 3491636 h 6852679"/>
              <a:gd name="connsiteX14587" fmla="*/ 7765543 w 12157697"/>
              <a:gd name="connsiteY14587" fmla="*/ 3503274 h 6852679"/>
              <a:gd name="connsiteX14588" fmla="*/ 7817872 w 12157697"/>
              <a:gd name="connsiteY14588" fmla="*/ 3503274 h 6852679"/>
              <a:gd name="connsiteX14589" fmla="*/ 7817872 w 12157697"/>
              <a:gd name="connsiteY14589" fmla="*/ 3491636 h 6852679"/>
              <a:gd name="connsiteX14590" fmla="*/ 7845304 w 12157697"/>
              <a:gd name="connsiteY14590" fmla="*/ 3491636 h 6852679"/>
              <a:gd name="connsiteX14591" fmla="*/ 7845304 w 12157697"/>
              <a:gd name="connsiteY14591" fmla="*/ 3503274 h 6852679"/>
              <a:gd name="connsiteX14592" fmla="*/ 7977351 w 12157697"/>
              <a:gd name="connsiteY14592" fmla="*/ 3503274 h 6852679"/>
              <a:gd name="connsiteX14593" fmla="*/ 7977351 w 12157697"/>
              <a:gd name="connsiteY14593" fmla="*/ 3491636 h 6852679"/>
              <a:gd name="connsiteX14594" fmla="*/ 8004783 w 12157697"/>
              <a:gd name="connsiteY14594" fmla="*/ 3491636 h 6852679"/>
              <a:gd name="connsiteX14595" fmla="*/ 8004783 w 12157697"/>
              <a:gd name="connsiteY14595" fmla="*/ 3503274 h 6852679"/>
              <a:gd name="connsiteX14596" fmla="*/ 8136831 w 12157697"/>
              <a:gd name="connsiteY14596" fmla="*/ 3503274 h 6852679"/>
              <a:gd name="connsiteX14597" fmla="*/ 8136831 w 12157697"/>
              <a:gd name="connsiteY14597" fmla="*/ 3491636 h 6852679"/>
              <a:gd name="connsiteX14598" fmla="*/ 8164263 w 12157697"/>
              <a:gd name="connsiteY14598" fmla="*/ 3491636 h 6852679"/>
              <a:gd name="connsiteX14599" fmla="*/ 8164263 w 12157697"/>
              <a:gd name="connsiteY14599" fmla="*/ 3503274 h 6852679"/>
              <a:gd name="connsiteX14600" fmla="*/ 8375988 w 12157697"/>
              <a:gd name="connsiteY14600" fmla="*/ 3503274 h 6852679"/>
              <a:gd name="connsiteX14601" fmla="*/ 8375988 w 12157697"/>
              <a:gd name="connsiteY14601" fmla="*/ 3491636 h 6852679"/>
              <a:gd name="connsiteX14602" fmla="*/ 8403420 w 12157697"/>
              <a:gd name="connsiteY14602" fmla="*/ 3491636 h 6852679"/>
              <a:gd name="connsiteX14603" fmla="*/ 8403420 w 12157697"/>
              <a:gd name="connsiteY14603" fmla="*/ 3503274 h 6852679"/>
              <a:gd name="connsiteX14604" fmla="*/ 8706627 w 12157697"/>
              <a:gd name="connsiteY14604" fmla="*/ 3503274 h 6852679"/>
              <a:gd name="connsiteX14605" fmla="*/ 8706627 w 12157697"/>
              <a:gd name="connsiteY14605" fmla="*/ 3352481 h 6852679"/>
              <a:gd name="connsiteX14606" fmla="*/ 8562942 w 12157697"/>
              <a:gd name="connsiteY14606" fmla="*/ 3352481 h 6852679"/>
              <a:gd name="connsiteX14607" fmla="*/ 8562942 w 12157697"/>
              <a:gd name="connsiteY14607" fmla="*/ 3364119 h 6852679"/>
              <a:gd name="connsiteX14608" fmla="*/ 8535509 w 12157697"/>
              <a:gd name="connsiteY14608" fmla="*/ 3364119 h 6852679"/>
              <a:gd name="connsiteX14609" fmla="*/ 8535509 w 12157697"/>
              <a:gd name="connsiteY14609" fmla="*/ 3352481 h 6852679"/>
              <a:gd name="connsiteX14610" fmla="*/ 7845304 w 12157697"/>
              <a:gd name="connsiteY14610" fmla="*/ 3352481 h 6852679"/>
              <a:gd name="connsiteX14611" fmla="*/ 7845304 w 12157697"/>
              <a:gd name="connsiteY14611" fmla="*/ 3364119 h 6852679"/>
              <a:gd name="connsiteX14612" fmla="*/ 7817872 w 12157697"/>
              <a:gd name="connsiteY14612" fmla="*/ 3364119 h 6852679"/>
              <a:gd name="connsiteX14613" fmla="*/ 7817872 w 12157697"/>
              <a:gd name="connsiteY14613" fmla="*/ 3336687 h 6852679"/>
              <a:gd name="connsiteX14614" fmla="*/ 7845304 w 12157697"/>
              <a:gd name="connsiteY14614" fmla="*/ 3336687 h 6852679"/>
              <a:gd name="connsiteX14615" fmla="*/ 7845304 w 12157697"/>
              <a:gd name="connsiteY14615" fmla="*/ 3348325 h 6852679"/>
              <a:gd name="connsiteX14616" fmla="*/ 8535509 w 12157697"/>
              <a:gd name="connsiteY14616" fmla="*/ 3348325 h 6852679"/>
              <a:gd name="connsiteX14617" fmla="*/ 8535509 w 12157697"/>
              <a:gd name="connsiteY14617" fmla="*/ 3336687 h 6852679"/>
              <a:gd name="connsiteX14618" fmla="*/ 8562942 w 12157697"/>
              <a:gd name="connsiteY14618" fmla="*/ 3336687 h 6852679"/>
              <a:gd name="connsiteX14619" fmla="*/ 8562942 w 12157697"/>
              <a:gd name="connsiteY14619" fmla="*/ 3348325 h 6852679"/>
              <a:gd name="connsiteX14620" fmla="*/ 8706627 w 12157697"/>
              <a:gd name="connsiteY14620" fmla="*/ 3348325 h 6852679"/>
              <a:gd name="connsiteX14621" fmla="*/ 8706627 w 12157697"/>
              <a:gd name="connsiteY14621" fmla="*/ 3197532 h 6852679"/>
              <a:gd name="connsiteX14622" fmla="*/ 7606064 w 12157697"/>
              <a:gd name="connsiteY14622" fmla="*/ 3197532 h 6852679"/>
              <a:gd name="connsiteX14623" fmla="*/ 7606064 w 12157697"/>
              <a:gd name="connsiteY14623" fmla="*/ 3209170 h 6852679"/>
              <a:gd name="connsiteX14624" fmla="*/ 7578631 w 12157697"/>
              <a:gd name="connsiteY14624" fmla="*/ 3209170 h 6852679"/>
              <a:gd name="connsiteX14625" fmla="*/ 7578631 w 12157697"/>
              <a:gd name="connsiteY14625" fmla="*/ 3197532 h 6852679"/>
              <a:gd name="connsiteX14626" fmla="*/ 7207385 w 12157697"/>
              <a:gd name="connsiteY14626" fmla="*/ 3197532 h 6852679"/>
              <a:gd name="connsiteX14627" fmla="*/ 7207385 w 12157697"/>
              <a:gd name="connsiteY14627" fmla="*/ 3209170 h 6852679"/>
              <a:gd name="connsiteX14628" fmla="*/ 7179953 w 12157697"/>
              <a:gd name="connsiteY14628" fmla="*/ 3209170 h 6852679"/>
              <a:gd name="connsiteX14629" fmla="*/ 7179953 w 12157697"/>
              <a:gd name="connsiteY14629" fmla="*/ 3181738 h 6852679"/>
              <a:gd name="connsiteX14630" fmla="*/ 7207385 w 12157697"/>
              <a:gd name="connsiteY14630" fmla="*/ 3181738 h 6852679"/>
              <a:gd name="connsiteX14631" fmla="*/ 7207385 w 12157697"/>
              <a:gd name="connsiteY14631" fmla="*/ 3193376 h 6852679"/>
              <a:gd name="connsiteX14632" fmla="*/ 7578631 w 12157697"/>
              <a:gd name="connsiteY14632" fmla="*/ 3193376 h 6852679"/>
              <a:gd name="connsiteX14633" fmla="*/ 7578631 w 12157697"/>
              <a:gd name="connsiteY14633" fmla="*/ 3181738 h 6852679"/>
              <a:gd name="connsiteX14634" fmla="*/ 7606064 w 12157697"/>
              <a:gd name="connsiteY14634" fmla="*/ 3181738 h 6852679"/>
              <a:gd name="connsiteX14635" fmla="*/ 7606064 w 12157697"/>
              <a:gd name="connsiteY14635" fmla="*/ 3193376 h 6852679"/>
              <a:gd name="connsiteX14636" fmla="*/ 8065633 w 12157697"/>
              <a:gd name="connsiteY14636" fmla="*/ 3193376 h 6852679"/>
              <a:gd name="connsiteX14637" fmla="*/ 7990194 w 12157697"/>
              <a:gd name="connsiteY14637" fmla="*/ 3120057 h 6852679"/>
              <a:gd name="connsiteX14638" fmla="*/ 7685824 w 12157697"/>
              <a:gd name="connsiteY14638" fmla="*/ 3120057 h 6852679"/>
              <a:gd name="connsiteX14639" fmla="*/ 7685824 w 12157697"/>
              <a:gd name="connsiteY14639" fmla="*/ 3131695 h 6852679"/>
              <a:gd name="connsiteX14640" fmla="*/ 7658392 w 12157697"/>
              <a:gd name="connsiteY14640" fmla="*/ 3131695 h 6852679"/>
              <a:gd name="connsiteX14641" fmla="*/ 7658392 w 12157697"/>
              <a:gd name="connsiteY14641" fmla="*/ 3120057 h 6852679"/>
              <a:gd name="connsiteX14642" fmla="*/ 7526344 w 12157697"/>
              <a:gd name="connsiteY14642" fmla="*/ 3120057 h 6852679"/>
              <a:gd name="connsiteX14643" fmla="*/ 7526344 w 12157697"/>
              <a:gd name="connsiteY14643" fmla="*/ 3131695 h 6852679"/>
              <a:gd name="connsiteX14644" fmla="*/ 7498912 w 12157697"/>
              <a:gd name="connsiteY14644" fmla="*/ 3131695 h 6852679"/>
              <a:gd name="connsiteX14645" fmla="*/ 7498912 w 12157697"/>
              <a:gd name="connsiteY14645" fmla="*/ 3120057 h 6852679"/>
              <a:gd name="connsiteX14646" fmla="*/ 7446584 w 12157697"/>
              <a:gd name="connsiteY14646" fmla="*/ 3120057 h 6852679"/>
              <a:gd name="connsiteX14647" fmla="*/ 7446584 w 12157697"/>
              <a:gd name="connsiteY14647" fmla="*/ 3131695 h 6852679"/>
              <a:gd name="connsiteX14648" fmla="*/ 7419152 w 12157697"/>
              <a:gd name="connsiteY14648" fmla="*/ 3131695 h 6852679"/>
              <a:gd name="connsiteX14649" fmla="*/ 7419152 w 12157697"/>
              <a:gd name="connsiteY14649" fmla="*/ 3104263 h 6852679"/>
              <a:gd name="connsiteX14650" fmla="*/ 7446584 w 12157697"/>
              <a:gd name="connsiteY14650" fmla="*/ 3104263 h 6852679"/>
              <a:gd name="connsiteX14651" fmla="*/ 7446584 w 12157697"/>
              <a:gd name="connsiteY14651" fmla="*/ 3115901 h 6852679"/>
              <a:gd name="connsiteX14652" fmla="*/ 7498912 w 12157697"/>
              <a:gd name="connsiteY14652" fmla="*/ 3115901 h 6852679"/>
              <a:gd name="connsiteX14653" fmla="*/ 7498912 w 12157697"/>
              <a:gd name="connsiteY14653" fmla="*/ 3104263 h 6852679"/>
              <a:gd name="connsiteX14654" fmla="*/ 7526344 w 12157697"/>
              <a:gd name="connsiteY14654" fmla="*/ 3104263 h 6852679"/>
              <a:gd name="connsiteX14655" fmla="*/ 7526344 w 12157697"/>
              <a:gd name="connsiteY14655" fmla="*/ 3115901 h 6852679"/>
              <a:gd name="connsiteX14656" fmla="*/ 7658392 w 12157697"/>
              <a:gd name="connsiteY14656" fmla="*/ 3115901 h 6852679"/>
              <a:gd name="connsiteX14657" fmla="*/ 7658392 w 12157697"/>
              <a:gd name="connsiteY14657" fmla="*/ 3104263 h 6852679"/>
              <a:gd name="connsiteX14658" fmla="*/ 7685824 w 12157697"/>
              <a:gd name="connsiteY14658" fmla="*/ 3104263 h 6852679"/>
              <a:gd name="connsiteX14659" fmla="*/ 7685824 w 12157697"/>
              <a:gd name="connsiteY14659" fmla="*/ 3115901 h 6852679"/>
              <a:gd name="connsiteX14660" fmla="*/ 7985913 w 12157697"/>
              <a:gd name="connsiteY14660" fmla="*/ 3115901 h 6852679"/>
              <a:gd name="connsiteX14661" fmla="*/ 7936619 w 12157697"/>
              <a:gd name="connsiteY14661" fmla="*/ 3067978 h 6852679"/>
              <a:gd name="connsiteX14662" fmla="*/ 7921282 w 12157697"/>
              <a:gd name="connsiteY14662" fmla="*/ 3053057 h 6852679"/>
              <a:gd name="connsiteX14663" fmla="*/ 7910476 w 12157697"/>
              <a:gd name="connsiteY14663" fmla="*/ 3042541 h 6852679"/>
              <a:gd name="connsiteX14664" fmla="*/ 7765585 w 12157697"/>
              <a:gd name="connsiteY14664" fmla="*/ 3042541 h 6852679"/>
              <a:gd name="connsiteX14665" fmla="*/ 7765585 w 12157697"/>
              <a:gd name="connsiteY14665" fmla="*/ 3054179 h 6852679"/>
              <a:gd name="connsiteX14666" fmla="*/ 7738152 w 12157697"/>
              <a:gd name="connsiteY14666" fmla="*/ 3054179 h 6852679"/>
              <a:gd name="connsiteX14667" fmla="*/ 7738152 w 12157697"/>
              <a:gd name="connsiteY14667" fmla="*/ 3042541 h 6852679"/>
              <a:gd name="connsiteX14668" fmla="*/ 7606105 w 12157697"/>
              <a:gd name="connsiteY14668" fmla="*/ 3042541 h 6852679"/>
              <a:gd name="connsiteX14669" fmla="*/ 7606105 w 12157697"/>
              <a:gd name="connsiteY14669" fmla="*/ 3054179 h 6852679"/>
              <a:gd name="connsiteX14670" fmla="*/ 7578673 w 12157697"/>
              <a:gd name="connsiteY14670" fmla="*/ 3054179 h 6852679"/>
              <a:gd name="connsiteX14671" fmla="*/ 7578673 w 12157697"/>
              <a:gd name="connsiteY14671" fmla="*/ 3026747 h 6852679"/>
              <a:gd name="connsiteX14672" fmla="*/ 7606105 w 12157697"/>
              <a:gd name="connsiteY14672" fmla="*/ 3026747 h 6852679"/>
              <a:gd name="connsiteX14673" fmla="*/ 7606105 w 12157697"/>
              <a:gd name="connsiteY14673" fmla="*/ 3038385 h 6852679"/>
              <a:gd name="connsiteX14674" fmla="*/ 7738152 w 12157697"/>
              <a:gd name="connsiteY14674" fmla="*/ 3038385 h 6852679"/>
              <a:gd name="connsiteX14675" fmla="*/ 7738152 w 12157697"/>
              <a:gd name="connsiteY14675" fmla="*/ 3026747 h 6852679"/>
              <a:gd name="connsiteX14676" fmla="*/ 7765585 w 12157697"/>
              <a:gd name="connsiteY14676" fmla="*/ 3026747 h 6852679"/>
              <a:gd name="connsiteX14677" fmla="*/ 7765585 w 12157697"/>
              <a:gd name="connsiteY14677" fmla="*/ 3038385 h 6852679"/>
              <a:gd name="connsiteX14678" fmla="*/ 7826517 w 12157697"/>
              <a:gd name="connsiteY14678" fmla="*/ 3038385 h 6852679"/>
              <a:gd name="connsiteX14679" fmla="*/ 7800124 w 12157697"/>
              <a:gd name="connsiteY14679" fmla="*/ 3012782 h 6852679"/>
              <a:gd name="connsiteX14680" fmla="*/ 7792019 w 12157697"/>
              <a:gd name="connsiteY14680" fmla="*/ 3021136 h 6852679"/>
              <a:gd name="connsiteX14681" fmla="*/ 7772318 w 12157697"/>
              <a:gd name="connsiteY14681" fmla="*/ 3002017 h 6852679"/>
              <a:gd name="connsiteX14682" fmla="*/ 7791437 w 12157697"/>
              <a:gd name="connsiteY14682" fmla="*/ 2982316 h 6852679"/>
              <a:gd name="connsiteX14683" fmla="*/ 7811139 w 12157697"/>
              <a:gd name="connsiteY14683" fmla="*/ 3001435 h 6852679"/>
              <a:gd name="connsiteX14684" fmla="*/ 7803033 w 12157697"/>
              <a:gd name="connsiteY14684" fmla="*/ 3009789 h 6852679"/>
              <a:gd name="connsiteX14685" fmla="*/ 7832502 w 12157697"/>
              <a:gd name="connsiteY14685" fmla="*/ 3038385 h 6852679"/>
              <a:gd name="connsiteX14686" fmla="*/ 7906236 w 12157697"/>
              <a:gd name="connsiteY14686" fmla="*/ 3038385 h 6852679"/>
              <a:gd name="connsiteX14687" fmla="*/ 7901082 w 12157697"/>
              <a:gd name="connsiteY14687" fmla="*/ 3033356 h 6852679"/>
              <a:gd name="connsiteX14688" fmla="*/ 7830798 w 12157697"/>
              <a:gd name="connsiteY14688" fmla="*/ 2965067 h 6852679"/>
              <a:gd name="connsiteX14689" fmla="*/ 7446667 w 12157697"/>
              <a:gd name="connsiteY14689" fmla="*/ 2965067 h 6852679"/>
              <a:gd name="connsiteX14690" fmla="*/ 7446667 w 12157697"/>
              <a:gd name="connsiteY14690" fmla="*/ 2976704 h 6852679"/>
              <a:gd name="connsiteX14691" fmla="*/ 7419235 w 12157697"/>
              <a:gd name="connsiteY14691" fmla="*/ 2976704 h 6852679"/>
              <a:gd name="connsiteX14692" fmla="*/ 7419235 w 12157697"/>
              <a:gd name="connsiteY14692" fmla="*/ 2949272 h 6852679"/>
              <a:gd name="connsiteX14693" fmla="*/ 7446667 w 12157697"/>
              <a:gd name="connsiteY14693" fmla="*/ 2949272 h 6852679"/>
              <a:gd name="connsiteX14694" fmla="*/ 7446667 w 12157697"/>
              <a:gd name="connsiteY14694" fmla="*/ 2960910 h 6852679"/>
              <a:gd name="connsiteX14695" fmla="*/ 7829593 w 12157697"/>
              <a:gd name="connsiteY14695" fmla="*/ 2960910 h 6852679"/>
              <a:gd name="connsiteX14696" fmla="*/ 7829593 w 12157697"/>
              <a:gd name="connsiteY14696" fmla="*/ 2887592 h 6852679"/>
              <a:gd name="connsiteX14697" fmla="*/ 7606146 w 12157697"/>
              <a:gd name="connsiteY14697" fmla="*/ 2887592 h 6852679"/>
              <a:gd name="connsiteX14698" fmla="*/ 7606146 w 12157697"/>
              <a:gd name="connsiteY14698" fmla="*/ 2899230 h 6852679"/>
              <a:gd name="connsiteX14699" fmla="*/ 7578714 w 12157697"/>
              <a:gd name="connsiteY14699" fmla="*/ 2899230 h 6852679"/>
              <a:gd name="connsiteX14700" fmla="*/ 7578714 w 12157697"/>
              <a:gd name="connsiteY14700" fmla="*/ 2887592 h 6852679"/>
              <a:gd name="connsiteX14701" fmla="*/ 7526469 w 12157697"/>
              <a:gd name="connsiteY14701" fmla="*/ 2887592 h 6852679"/>
              <a:gd name="connsiteX14702" fmla="*/ 7526469 w 12157697"/>
              <a:gd name="connsiteY14702" fmla="*/ 2899230 h 6852679"/>
              <a:gd name="connsiteX14703" fmla="*/ 7499037 w 12157697"/>
              <a:gd name="connsiteY14703" fmla="*/ 2899230 h 6852679"/>
              <a:gd name="connsiteX14704" fmla="*/ 7499037 w 12157697"/>
              <a:gd name="connsiteY14704" fmla="*/ 2871798 h 6852679"/>
              <a:gd name="connsiteX14705" fmla="*/ 7526469 w 12157697"/>
              <a:gd name="connsiteY14705" fmla="*/ 2871798 h 6852679"/>
              <a:gd name="connsiteX14706" fmla="*/ 7526469 w 12157697"/>
              <a:gd name="connsiteY14706" fmla="*/ 2883436 h 6852679"/>
              <a:gd name="connsiteX14707" fmla="*/ 7578714 w 12157697"/>
              <a:gd name="connsiteY14707" fmla="*/ 2883436 h 6852679"/>
              <a:gd name="connsiteX14708" fmla="*/ 7578714 w 12157697"/>
              <a:gd name="connsiteY14708" fmla="*/ 2871798 h 6852679"/>
              <a:gd name="connsiteX14709" fmla="*/ 7606146 w 12157697"/>
              <a:gd name="connsiteY14709" fmla="*/ 2871798 h 6852679"/>
              <a:gd name="connsiteX14710" fmla="*/ 7606146 w 12157697"/>
              <a:gd name="connsiteY14710" fmla="*/ 2883436 h 6852679"/>
              <a:gd name="connsiteX14711" fmla="*/ 7829593 w 12157697"/>
              <a:gd name="connsiteY14711" fmla="*/ 2883436 h 6852679"/>
              <a:gd name="connsiteX14712" fmla="*/ 7829593 w 12157697"/>
              <a:gd name="connsiteY14712" fmla="*/ 2821755 h 6852679"/>
              <a:gd name="connsiteX14713" fmla="*/ 7817955 w 12157697"/>
              <a:gd name="connsiteY14713" fmla="*/ 2821755 h 6852679"/>
              <a:gd name="connsiteX14714" fmla="*/ 7817955 w 12157697"/>
              <a:gd name="connsiteY14714" fmla="*/ 2794323 h 6852679"/>
              <a:gd name="connsiteX14715" fmla="*/ 7845387 w 12157697"/>
              <a:gd name="connsiteY14715" fmla="*/ 2794323 h 6852679"/>
              <a:gd name="connsiteX14716" fmla="*/ 7845387 w 12157697"/>
              <a:gd name="connsiteY14716" fmla="*/ 2821755 h 6852679"/>
              <a:gd name="connsiteX14717" fmla="*/ 7833749 w 12157697"/>
              <a:gd name="connsiteY14717" fmla="*/ 2821755 h 6852679"/>
              <a:gd name="connsiteX14718" fmla="*/ 7833749 w 12157697"/>
              <a:gd name="connsiteY14718" fmla="*/ 2962117 h 6852679"/>
              <a:gd name="connsiteX14719" fmla="*/ 7924649 w 12157697"/>
              <a:gd name="connsiteY14719" fmla="*/ 3050438 h 6852679"/>
              <a:gd name="connsiteX14720" fmla="*/ 7931091 w 12157697"/>
              <a:gd name="connsiteY14720" fmla="*/ 3056714 h 6852679"/>
              <a:gd name="connsiteX14721" fmla="*/ 8011849 w 12157697"/>
              <a:gd name="connsiteY14721" fmla="*/ 3135145 h 6852679"/>
              <a:gd name="connsiteX14722" fmla="*/ 8071701 w 12157697"/>
              <a:gd name="connsiteY14722" fmla="*/ 3193292 h 6852679"/>
              <a:gd name="connsiteX14723" fmla="*/ 8706711 w 12157697"/>
              <a:gd name="connsiteY14723" fmla="*/ 3193292 h 6852679"/>
              <a:gd name="connsiteX14724" fmla="*/ 8706711 w 12157697"/>
              <a:gd name="connsiteY14724" fmla="*/ 3119974 h 6852679"/>
              <a:gd name="connsiteX14725" fmla="*/ 8084586 w 12157697"/>
              <a:gd name="connsiteY14725" fmla="*/ 3119974 h 6852679"/>
              <a:gd name="connsiteX14726" fmla="*/ 8084586 w 12157697"/>
              <a:gd name="connsiteY14726" fmla="*/ 3131612 h 6852679"/>
              <a:gd name="connsiteX14727" fmla="*/ 8057153 w 12157697"/>
              <a:gd name="connsiteY14727" fmla="*/ 3131612 h 6852679"/>
              <a:gd name="connsiteX14728" fmla="*/ 8057153 w 12157697"/>
              <a:gd name="connsiteY14728" fmla="*/ 3104180 h 6852679"/>
              <a:gd name="connsiteX14729" fmla="*/ 8084586 w 12157697"/>
              <a:gd name="connsiteY14729" fmla="*/ 3104180 h 6852679"/>
              <a:gd name="connsiteX14730" fmla="*/ 8084586 w 12157697"/>
              <a:gd name="connsiteY14730" fmla="*/ 3115818 h 6852679"/>
              <a:gd name="connsiteX14731" fmla="*/ 8145518 w 12157697"/>
              <a:gd name="connsiteY14731" fmla="*/ 3115818 h 6852679"/>
              <a:gd name="connsiteX14732" fmla="*/ 8101377 w 12157697"/>
              <a:gd name="connsiteY14732" fmla="*/ 3072924 h 6852679"/>
              <a:gd name="connsiteX14733" fmla="*/ 8088077 w 12157697"/>
              <a:gd name="connsiteY14733" fmla="*/ 3060039 h 6852679"/>
              <a:gd name="connsiteX14734" fmla="*/ 8085625 w 12157697"/>
              <a:gd name="connsiteY14734" fmla="*/ 3057670 h 6852679"/>
              <a:gd name="connsiteX14735" fmla="*/ 8079224 w 12157697"/>
              <a:gd name="connsiteY14735" fmla="*/ 3051477 h 6852679"/>
              <a:gd name="connsiteX14736" fmla="*/ 8071119 w 12157697"/>
              <a:gd name="connsiteY14736" fmla="*/ 3059832 h 6852679"/>
              <a:gd name="connsiteX14737" fmla="*/ 8051418 w 12157697"/>
              <a:gd name="connsiteY14737" fmla="*/ 3040712 h 6852679"/>
              <a:gd name="connsiteX14738" fmla="*/ 8059523 w 12157697"/>
              <a:gd name="connsiteY14738" fmla="*/ 3032358 h 6852679"/>
              <a:gd name="connsiteX14739" fmla="*/ 7999505 w 12157697"/>
              <a:gd name="connsiteY14739" fmla="*/ 2974003 h 6852679"/>
              <a:gd name="connsiteX14740" fmla="*/ 7991400 w 12157697"/>
              <a:gd name="connsiteY14740" fmla="*/ 2982357 h 6852679"/>
              <a:gd name="connsiteX14741" fmla="*/ 7971740 w 12157697"/>
              <a:gd name="connsiteY14741" fmla="*/ 2963238 h 6852679"/>
              <a:gd name="connsiteX14742" fmla="*/ 7989072 w 12157697"/>
              <a:gd name="connsiteY14742" fmla="*/ 2945407 h 6852679"/>
              <a:gd name="connsiteX14743" fmla="*/ 7989072 w 12157697"/>
              <a:gd name="connsiteY14743" fmla="*/ 2808870 h 6852679"/>
              <a:gd name="connsiteX14744" fmla="*/ 7981092 w 12157697"/>
              <a:gd name="connsiteY14744" fmla="*/ 2801098 h 6852679"/>
              <a:gd name="connsiteX14745" fmla="*/ 7953868 w 12157697"/>
              <a:gd name="connsiteY14745" fmla="*/ 2774664 h 6852679"/>
              <a:gd name="connsiteX14746" fmla="*/ 7938531 w 12157697"/>
              <a:gd name="connsiteY14746" fmla="*/ 2759784 h 6852679"/>
              <a:gd name="connsiteX14747" fmla="*/ 7923069 w 12157697"/>
              <a:gd name="connsiteY14747" fmla="*/ 2744779 h 6852679"/>
              <a:gd name="connsiteX14748" fmla="*/ 7830798 w 12157697"/>
              <a:gd name="connsiteY14748" fmla="*/ 2655127 h 6852679"/>
              <a:gd name="connsiteX14749" fmla="*/ 7685949 w 12157697"/>
              <a:gd name="connsiteY14749" fmla="*/ 2655127 h 6852679"/>
              <a:gd name="connsiteX14750" fmla="*/ 7685949 w 12157697"/>
              <a:gd name="connsiteY14750" fmla="*/ 2666764 h 6852679"/>
              <a:gd name="connsiteX14751" fmla="*/ 7658517 w 12157697"/>
              <a:gd name="connsiteY14751" fmla="*/ 2666764 h 6852679"/>
              <a:gd name="connsiteX14752" fmla="*/ 7658517 w 12157697"/>
              <a:gd name="connsiteY14752" fmla="*/ 2655127 h 6852679"/>
              <a:gd name="connsiteX14753" fmla="*/ 7367031 w 12157697"/>
              <a:gd name="connsiteY14753" fmla="*/ 2655127 h 6852679"/>
              <a:gd name="connsiteX14754" fmla="*/ 7367031 w 12157697"/>
              <a:gd name="connsiteY14754" fmla="*/ 2666764 h 6852679"/>
              <a:gd name="connsiteX14755" fmla="*/ 7339599 w 12157697"/>
              <a:gd name="connsiteY14755" fmla="*/ 2666764 h 6852679"/>
              <a:gd name="connsiteX14756" fmla="*/ 7339599 w 12157697"/>
              <a:gd name="connsiteY14756" fmla="*/ 2639332 h 6852679"/>
              <a:gd name="connsiteX14757" fmla="*/ 7367031 w 12157697"/>
              <a:gd name="connsiteY14757" fmla="*/ 2639332 h 6852679"/>
              <a:gd name="connsiteX14758" fmla="*/ 7367031 w 12157697"/>
              <a:gd name="connsiteY14758" fmla="*/ 2650970 h 6852679"/>
              <a:gd name="connsiteX14759" fmla="*/ 7658517 w 12157697"/>
              <a:gd name="connsiteY14759" fmla="*/ 2650970 h 6852679"/>
              <a:gd name="connsiteX14760" fmla="*/ 7658517 w 12157697"/>
              <a:gd name="connsiteY14760" fmla="*/ 2639332 h 6852679"/>
              <a:gd name="connsiteX14761" fmla="*/ 7685949 w 12157697"/>
              <a:gd name="connsiteY14761" fmla="*/ 2639332 h 6852679"/>
              <a:gd name="connsiteX14762" fmla="*/ 7685949 w 12157697"/>
              <a:gd name="connsiteY14762" fmla="*/ 2650970 h 6852679"/>
              <a:gd name="connsiteX14763" fmla="*/ 7826517 w 12157697"/>
              <a:gd name="connsiteY14763" fmla="*/ 2650970 h 6852679"/>
              <a:gd name="connsiteX14764" fmla="*/ 7818246 w 12157697"/>
              <a:gd name="connsiteY14764" fmla="*/ 2642907 h 6852679"/>
              <a:gd name="connsiteX14765" fmla="*/ 7751079 w 12157697"/>
              <a:gd name="connsiteY14765" fmla="*/ 2577652 h 6852679"/>
              <a:gd name="connsiteX14766" fmla="*/ 7592472 w 12157697"/>
              <a:gd name="connsiteY14766" fmla="*/ 2577652 h 6852679"/>
              <a:gd name="connsiteX14767" fmla="*/ 7591018 w 12157697"/>
              <a:gd name="connsiteY14767" fmla="*/ 2577071 h 6852679"/>
              <a:gd name="connsiteX14768" fmla="*/ 7561008 w 12157697"/>
              <a:gd name="connsiteY14768" fmla="*/ 2547892 h 6852679"/>
              <a:gd name="connsiteX14769" fmla="*/ 7552904 w 12157697"/>
              <a:gd name="connsiteY14769" fmla="*/ 2556247 h 6852679"/>
              <a:gd name="connsiteX14770" fmla="*/ 7533244 w 12157697"/>
              <a:gd name="connsiteY14770" fmla="*/ 2537127 h 6852679"/>
              <a:gd name="connsiteX14771" fmla="*/ 7552363 w 12157697"/>
              <a:gd name="connsiteY14771" fmla="*/ 2517468 h 6852679"/>
              <a:gd name="connsiteX14772" fmla="*/ 7572023 w 12157697"/>
              <a:gd name="connsiteY14772" fmla="*/ 2536587 h 6852679"/>
              <a:gd name="connsiteX14773" fmla="*/ 7563918 w 12157697"/>
              <a:gd name="connsiteY14773" fmla="*/ 2544941 h 6852679"/>
              <a:gd name="connsiteX14774" fmla="*/ 7593345 w 12157697"/>
              <a:gd name="connsiteY14774" fmla="*/ 2573537 h 6852679"/>
              <a:gd name="connsiteX14775" fmla="*/ 7746840 w 12157697"/>
              <a:gd name="connsiteY14775" fmla="*/ 2573537 h 6852679"/>
              <a:gd name="connsiteX14776" fmla="*/ 7720488 w 12157697"/>
              <a:gd name="connsiteY14776" fmla="*/ 2547934 h 6852679"/>
              <a:gd name="connsiteX14777" fmla="*/ 7712383 w 12157697"/>
              <a:gd name="connsiteY14777" fmla="*/ 2556289 h 6852679"/>
              <a:gd name="connsiteX14778" fmla="*/ 7692724 w 12157697"/>
              <a:gd name="connsiteY14778" fmla="*/ 2537169 h 6852679"/>
              <a:gd name="connsiteX14779" fmla="*/ 7700828 w 12157697"/>
              <a:gd name="connsiteY14779" fmla="*/ 2528815 h 6852679"/>
              <a:gd name="connsiteX14780" fmla="*/ 7521190 w 12157697"/>
              <a:gd name="connsiteY14780" fmla="*/ 2354247 h 6852679"/>
              <a:gd name="connsiteX14781" fmla="*/ 7513086 w 12157697"/>
              <a:gd name="connsiteY14781" fmla="*/ 2362602 h 6852679"/>
              <a:gd name="connsiteX14782" fmla="*/ 7493426 w 12157697"/>
              <a:gd name="connsiteY14782" fmla="*/ 2343482 h 6852679"/>
              <a:gd name="connsiteX14783" fmla="*/ 7512545 w 12157697"/>
              <a:gd name="connsiteY14783" fmla="*/ 2323823 h 6852679"/>
              <a:gd name="connsiteX14784" fmla="*/ 7532205 w 12157697"/>
              <a:gd name="connsiteY14784" fmla="*/ 2342942 h 6852679"/>
              <a:gd name="connsiteX14785" fmla="*/ 7524100 w 12157697"/>
              <a:gd name="connsiteY14785" fmla="*/ 2351296 h 6852679"/>
              <a:gd name="connsiteX14786" fmla="*/ 7670196 w 12157697"/>
              <a:gd name="connsiteY14786" fmla="*/ 2493278 h 6852679"/>
              <a:gd name="connsiteX14787" fmla="*/ 7670196 w 12157697"/>
              <a:gd name="connsiteY14787" fmla="*/ 2421580 h 6852679"/>
              <a:gd name="connsiteX14788" fmla="*/ 7640769 w 12157697"/>
              <a:gd name="connsiteY14788" fmla="*/ 2393026 h 6852679"/>
              <a:gd name="connsiteX14789" fmla="*/ 7632664 w 12157697"/>
              <a:gd name="connsiteY14789" fmla="*/ 2401381 h 6852679"/>
              <a:gd name="connsiteX14790" fmla="*/ 7612963 w 12157697"/>
              <a:gd name="connsiteY14790" fmla="*/ 2382261 h 6852679"/>
              <a:gd name="connsiteX14791" fmla="*/ 7632083 w 12157697"/>
              <a:gd name="connsiteY14791" fmla="*/ 2362560 h 6852679"/>
              <a:gd name="connsiteX14792" fmla="*/ 7651784 w 12157697"/>
              <a:gd name="connsiteY14792" fmla="*/ 2381679 h 6852679"/>
              <a:gd name="connsiteX14793" fmla="*/ 7643678 w 12157697"/>
              <a:gd name="connsiteY14793" fmla="*/ 2390034 h 6852679"/>
              <a:gd name="connsiteX14794" fmla="*/ 7673770 w 12157697"/>
              <a:gd name="connsiteY14794" fmla="*/ 2419211 h 6852679"/>
              <a:gd name="connsiteX14795" fmla="*/ 7674394 w 12157697"/>
              <a:gd name="connsiteY14795" fmla="*/ 2420708 h 6852679"/>
              <a:gd name="connsiteX14796" fmla="*/ 7674394 w 12157697"/>
              <a:gd name="connsiteY14796" fmla="*/ 2497310 h 6852679"/>
              <a:gd name="connsiteX14797" fmla="*/ 7703780 w 12157697"/>
              <a:gd name="connsiteY14797" fmla="*/ 2525864 h 6852679"/>
              <a:gd name="connsiteX14798" fmla="*/ 7711884 w 12157697"/>
              <a:gd name="connsiteY14798" fmla="*/ 2517510 h 6852679"/>
              <a:gd name="connsiteX14799" fmla="*/ 7731544 w 12157697"/>
              <a:gd name="connsiteY14799" fmla="*/ 2536629 h 6852679"/>
              <a:gd name="connsiteX14800" fmla="*/ 7723439 w 12157697"/>
              <a:gd name="connsiteY14800" fmla="*/ 2544983 h 6852679"/>
              <a:gd name="connsiteX14801" fmla="*/ 7760265 w 12157697"/>
              <a:gd name="connsiteY14801" fmla="*/ 2580769 h 6852679"/>
              <a:gd name="connsiteX14802" fmla="*/ 7833167 w 12157697"/>
              <a:gd name="connsiteY14802" fmla="*/ 2651594 h 6852679"/>
              <a:gd name="connsiteX14803" fmla="*/ 7833250 w 12157697"/>
              <a:gd name="connsiteY14803" fmla="*/ 2651594 h 6852679"/>
              <a:gd name="connsiteX14804" fmla="*/ 7878804 w 12157697"/>
              <a:gd name="connsiteY14804" fmla="*/ 2695901 h 6852679"/>
              <a:gd name="connsiteX14805" fmla="*/ 7898879 w 12157697"/>
              <a:gd name="connsiteY14805" fmla="*/ 2715394 h 6852679"/>
              <a:gd name="connsiteX14806" fmla="*/ 7927309 w 12157697"/>
              <a:gd name="connsiteY14806" fmla="*/ 2742992 h 6852679"/>
              <a:gd name="connsiteX14807" fmla="*/ 7934042 w 12157697"/>
              <a:gd name="connsiteY14807" fmla="*/ 2749559 h 6852679"/>
              <a:gd name="connsiteX14808" fmla="*/ 7935081 w 12157697"/>
              <a:gd name="connsiteY14808" fmla="*/ 2750598 h 6852679"/>
              <a:gd name="connsiteX14809" fmla="*/ 7992688 w 12157697"/>
              <a:gd name="connsiteY14809" fmla="*/ 2806584 h 6852679"/>
              <a:gd name="connsiteX14810" fmla="*/ 7993312 w 12157697"/>
              <a:gd name="connsiteY14810" fmla="*/ 2808081 h 6852679"/>
              <a:gd name="connsiteX14811" fmla="*/ 7993312 w 12157697"/>
              <a:gd name="connsiteY14811" fmla="*/ 2945907 h 6852679"/>
              <a:gd name="connsiteX14812" fmla="*/ 8010644 w 12157697"/>
              <a:gd name="connsiteY14812" fmla="*/ 2962740 h 6852679"/>
              <a:gd name="connsiteX14813" fmla="*/ 8002539 w 12157697"/>
              <a:gd name="connsiteY14813" fmla="*/ 2971093 h 6852679"/>
              <a:gd name="connsiteX14814" fmla="*/ 8062557 w 12157697"/>
              <a:gd name="connsiteY14814" fmla="*/ 3029449 h 6852679"/>
              <a:gd name="connsiteX14815" fmla="*/ 8068875 w 12157697"/>
              <a:gd name="connsiteY14815" fmla="*/ 3022965 h 6852679"/>
              <a:gd name="connsiteX14816" fmla="*/ 8068875 w 12157697"/>
              <a:gd name="connsiteY14816" fmla="*/ 2976788 h 6852679"/>
              <a:gd name="connsiteX14817" fmla="*/ 8057237 w 12157697"/>
              <a:gd name="connsiteY14817" fmla="*/ 2976788 h 6852679"/>
              <a:gd name="connsiteX14818" fmla="*/ 8057237 w 12157697"/>
              <a:gd name="connsiteY14818" fmla="*/ 2949355 h 6852679"/>
              <a:gd name="connsiteX14819" fmla="*/ 8068875 w 12157697"/>
              <a:gd name="connsiteY14819" fmla="*/ 2949355 h 6852679"/>
              <a:gd name="connsiteX14820" fmla="*/ 8068875 w 12157697"/>
              <a:gd name="connsiteY14820" fmla="*/ 2808996 h 6852679"/>
              <a:gd name="connsiteX14821" fmla="*/ 8039489 w 12157697"/>
              <a:gd name="connsiteY14821" fmla="*/ 2780441 h 6852679"/>
              <a:gd name="connsiteX14822" fmla="*/ 8031384 w 12157697"/>
              <a:gd name="connsiteY14822" fmla="*/ 2788795 h 6852679"/>
              <a:gd name="connsiteX14823" fmla="*/ 8011725 w 12157697"/>
              <a:gd name="connsiteY14823" fmla="*/ 2769676 h 6852679"/>
              <a:gd name="connsiteX14824" fmla="*/ 8030844 w 12157697"/>
              <a:gd name="connsiteY14824" fmla="*/ 2750016 h 6852679"/>
              <a:gd name="connsiteX14825" fmla="*/ 8050503 w 12157697"/>
              <a:gd name="connsiteY14825" fmla="*/ 2769136 h 6852679"/>
              <a:gd name="connsiteX14826" fmla="*/ 8042399 w 12157697"/>
              <a:gd name="connsiteY14826" fmla="*/ 2777490 h 6852679"/>
              <a:gd name="connsiteX14827" fmla="*/ 8068875 w 12157697"/>
              <a:gd name="connsiteY14827" fmla="*/ 2803218 h 6852679"/>
              <a:gd name="connsiteX14828" fmla="*/ 8068875 w 12157697"/>
              <a:gd name="connsiteY14828" fmla="*/ 2744364 h 6852679"/>
              <a:gd name="connsiteX14829" fmla="*/ 8057237 w 12157697"/>
              <a:gd name="connsiteY14829" fmla="*/ 2744364 h 6852679"/>
              <a:gd name="connsiteX14830" fmla="*/ 8057237 w 12157697"/>
              <a:gd name="connsiteY14830" fmla="*/ 2716932 h 6852679"/>
              <a:gd name="connsiteX14831" fmla="*/ 8084669 w 12157697"/>
              <a:gd name="connsiteY14831" fmla="*/ 2716932 h 6852679"/>
              <a:gd name="connsiteX14832" fmla="*/ 8084669 w 12157697"/>
              <a:gd name="connsiteY14832" fmla="*/ 2744364 h 6852679"/>
              <a:gd name="connsiteX14833" fmla="*/ 8073031 w 12157697"/>
              <a:gd name="connsiteY14833" fmla="*/ 2744364 h 6852679"/>
              <a:gd name="connsiteX14834" fmla="*/ 8073031 w 12157697"/>
              <a:gd name="connsiteY14834" fmla="*/ 2949355 h 6852679"/>
              <a:gd name="connsiteX14835" fmla="*/ 8084669 w 12157697"/>
              <a:gd name="connsiteY14835" fmla="*/ 2949355 h 6852679"/>
              <a:gd name="connsiteX14836" fmla="*/ 8084669 w 12157697"/>
              <a:gd name="connsiteY14836" fmla="*/ 2976788 h 6852679"/>
              <a:gd name="connsiteX14837" fmla="*/ 8073031 w 12157697"/>
              <a:gd name="connsiteY14837" fmla="*/ 2976788 h 6852679"/>
              <a:gd name="connsiteX14838" fmla="*/ 8073031 w 12157697"/>
              <a:gd name="connsiteY14838" fmla="*/ 3023422 h 6852679"/>
              <a:gd name="connsiteX14839" fmla="*/ 8090363 w 12157697"/>
              <a:gd name="connsiteY14839" fmla="*/ 3040214 h 6852679"/>
              <a:gd name="connsiteX14840" fmla="*/ 8082258 w 12157697"/>
              <a:gd name="connsiteY14840" fmla="*/ 3048568 h 6852679"/>
              <a:gd name="connsiteX14841" fmla="*/ 8088825 w 12157697"/>
              <a:gd name="connsiteY14841" fmla="*/ 3054927 h 6852679"/>
              <a:gd name="connsiteX14842" fmla="*/ 8131012 w 12157697"/>
              <a:gd name="connsiteY14842" fmla="*/ 3095909 h 6852679"/>
              <a:gd name="connsiteX14843" fmla="*/ 8151586 w 12157697"/>
              <a:gd name="connsiteY14843" fmla="*/ 3115901 h 6852679"/>
              <a:gd name="connsiteX14844" fmla="*/ 8706834 w 12157697"/>
              <a:gd name="connsiteY14844" fmla="*/ 3115901 h 6852679"/>
              <a:gd name="connsiteX14845" fmla="*/ 8706834 w 12157697"/>
              <a:gd name="connsiteY14845" fmla="*/ 3042583 h 6852679"/>
              <a:gd name="connsiteX14846" fmla="*/ 8483389 w 12157697"/>
              <a:gd name="connsiteY14846" fmla="*/ 3042583 h 6852679"/>
              <a:gd name="connsiteX14847" fmla="*/ 8483389 w 12157697"/>
              <a:gd name="connsiteY14847" fmla="*/ 3054222 h 6852679"/>
              <a:gd name="connsiteX14848" fmla="*/ 8455957 w 12157697"/>
              <a:gd name="connsiteY14848" fmla="*/ 3054222 h 6852679"/>
              <a:gd name="connsiteX14849" fmla="*/ 8455957 w 12157697"/>
              <a:gd name="connsiteY14849" fmla="*/ 3042583 h 6852679"/>
              <a:gd name="connsiteX14850" fmla="*/ 8150755 w 12157697"/>
              <a:gd name="connsiteY14850" fmla="*/ 3042583 h 6852679"/>
              <a:gd name="connsiteX14851" fmla="*/ 8149300 w 12157697"/>
              <a:gd name="connsiteY14851" fmla="*/ 3042001 h 6852679"/>
              <a:gd name="connsiteX14852" fmla="*/ 8119291 w 12157697"/>
              <a:gd name="connsiteY14852" fmla="*/ 3012823 h 6852679"/>
              <a:gd name="connsiteX14853" fmla="*/ 8111186 w 12157697"/>
              <a:gd name="connsiteY14853" fmla="*/ 3021179 h 6852679"/>
              <a:gd name="connsiteX14854" fmla="*/ 8091527 w 12157697"/>
              <a:gd name="connsiteY14854" fmla="*/ 3002058 h 6852679"/>
              <a:gd name="connsiteX14855" fmla="*/ 8110646 w 12157697"/>
              <a:gd name="connsiteY14855" fmla="*/ 2982399 h 6852679"/>
              <a:gd name="connsiteX14856" fmla="*/ 8130306 w 12157697"/>
              <a:gd name="connsiteY14856" fmla="*/ 3001519 h 6852679"/>
              <a:gd name="connsiteX14857" fmla="*/ 8122201 w 12157697"/>
              <a:gd name="connsiteY14857" fmla="*/ 3009872 h 6852679"/>
              <a:gd name="connsiteX14858" fmla="*/ 8151628 w 12157697"/>
              <a:gd name="connsiteY14858" fmla="*/ 3038468 h 6852679"/>
              <a:gd name="connsiteX14859" fmla="*/ 8455998 w 12157697"/>
              <a:gd name="connsiteY14859" fmla="*/ 3038468 h 6852679"/>
              <a:gd name="connsiteX14860" fmla="*/ 8455998 w 12157697"/>
              <a:gd name="connsiteY14860" fmla="*/ 3026830 h 6852679"/>
              <a:gd name="connsiteX14861" fmla="*/ 8483430 w 12157697"/>
              <a:gd name="connsiteY14861" fmla="*/ 3026830 h 6852679"/>
              <a:gd name="connsiteX14862" fmla="*/ 8483430 w 12157697"/>
              <a:gd name="connsiteY14862" fmla="*/ 3038468 h 6852679"/>
              <a:gd name="connsiteX14863" fmla="*/ 8708954 w 12157697"/>
              <a:gd name="connsiteY14863" fmla="*/ 3038468 h 6852679"/>
              <a:gd name="connsiteX14864" fmla="*/ 8711032 w 12157697"/>
              <a:gd name="connsiteY14864" fmla="*/ 3040546 h 6852679"/>
              <a:gd name="connsiteX14865" fmla="*/ 8711032 w 12157697"/>
              <a:gd name="connsiteY14865" fmla="*/ 3969327 h 6852679"/>
              <a:gd name="connsiteX14866" fmla="*/ 8786596 w 12157697"/>
              <a:gd name="connsiteY14866" fmla="*/ 4042770 h 6852679"/>
              <a:gd name="connsiteX14867" fmla="*/ 8786596 w 12157697"/>
              <a:gd name="connsiteY14867" fmla="*/ 3596585 h 6852679"/>
              <a:gd name="connsiteX14868" fmla="*/ 8774958 w 12157697"/>
              <a:gd name="connsiteY14868" fmla="*/ 3596585 h 6852679"/>
              <a:gd name="connsiteX14869" fmla="*/ 8774958 w 12157697"/>
              <a:gd name="connsiteY14869" fmla="*/ 3569152 h 6852679"/>
              <a:gd name="connsiteX14870" fmla="*/ 8786596 w 12157697"/>
              <a:gd name="connsiteY14870" fmla="*/ 3569152 h 6852679"/>
              <a:gd name="connsiteX14871" fmla="*/ 8786596 w 12157697"/>
              <a:gd name="connsiteY14871" fmla="*/ 3041461 h 6852679"/>
              <a:gd name="connsiteX14872" fmla="*/ 8757210 w 12157697"/>
              <a:gd name="connsiteY14872" fmla="*/ 3012906 h 6852679"/>
              <a:gd name="connsiteX14873" fmla="*/ 8749105 w 12157697"/>
              <a:gd name="connsiteY14873" fmla="*/ 3021261 h 6852679"/>
              <a:gd name="connsiteX14874" fmla="*/ 8729446 w 12157697"/>
              <a:gd name="connsiteY14874" fmla="*/ 3002142 h 6852679"/>
              <a:gd name="connsiteX14875" fmla="*/ 8737551 w 12157697"/>
              <a:gd name="connsiteY14875" fmla="*/ 2993787 h 6852679"/>
              <a:gd name="connsiteX14876" fmla="*/ 8708123 w 12157697"/>
              <a:gd name="connsiteY14876" fmla="*/ 2965191 h 6852679"/>
              <a:gd name="connsiteX14877" fmla="*/ 8323992 w 12157697"/>
              <a:gd name="connsiteY14877" fmla="*/ 2965191 h 6852679"/>
              <a:gd name="connsiteX14878" fmla="*/ 8323992 w 12157697"/>
              <a:gd name="connsiteY14878" fmla="*/ 2976829 h 6852679"/>
              <a:gd name="connsiteX14879" fmla="*/ 8296560 w 12157697"/>
              <a:gd name="connsiteY14879" fmla="*/ 2976829 h 6852679"/>
              <a:gd name="connsiteX14880" fmla="*/ 8296560 w 12157697"/>
              <a:gd name="connsiteY14880" fmla="*/ 2949397 h 6852679"/>
              <a:gd name="connsiteX14881" fmla="*/ 8323992 w 12157697"/>
              <a:gd name="connsiteY14881" fmla="*/ 2949397 h 6852679"/>
              <a:gd name="connsiteX14882" fmla="*/ 8323992 w 12157697"/>
              <a:gd name="connsiteY14882" fmla="*/ 2961035 h 6852679"/>
              <a:gd name="connsiteX14883" fmla="*/ 8706918 w 12157697"/>
              <a:gd name="connsiteY14883" fmla="*/ 2961035 h 6852679"/>
              <a:gd name="connsiteX14884" fmla="*/ 8706918 w 12157697"/>
              <a:gd name="connsiteY14884" fmla="*/ 2810243 h 6852679"/>
              <a:gd name="connsiteX14885" fmla="*/ 8244231 w 12157697"/>
              <a:gd name="connsiteY14885" fmla="*/ 2810243 h 6852679"/>
              <a:gd name="connsiteX14886" fmla="*/ 8244231 w 12157697"/>
              <a:gd name="connsiteY14886" fmla="*/ 2821880 h 6852679"/>
              <a:gd name="connsiteX14887" fmla="*/ 8216800 w 12157697"/>
              <a:gd name="connsiteY14887" fmla="*/ 2821880 h 6852679"/>
              <a:gd name="connsiteX14888" fmla="*/ 8216800 w 12157697"/>
              <a:gd name="connsiteY14888" fmla="*/ 2794448 h 6852679"/>
              <a:gd name="connsiteX14889" fmla="*/ 8244231 w 12157697"/>
              <a:gd name="connsiteY14889" fmla="*/ 2794448 h 6852679"/>
              <a:gd name="connsiteX14890" fmla="*/ 8244231 w 12157697"/>
              <a:gd name="connsiteY14890" fmla="*/ 2806086 h 6852679"/>
              <a:gd name="connsiteX14891" fmla="*/ 8706918 w 12157697"/>
              <a:gd name="connsiteY14891" fmla="*/ 2806086 h 6852679"/>
              <a:gd name="connsiteX14892" fmla="*/ 8706918 w 12157697"/>
              <a:gd name="connsiteY14892" fmla="*/ 2744405 h 6852679"/>
              <a:gd name="connsiteX14893" fmla="*/ 8695281 w 12157697"/>
              <a:gd name="connsiteY14893" fmla="*/ 2744405 h 6852679"/>
              <a:gd name="connsiteX14894" fmla="*/ 8695281 w 12157697"/>
              <a:gd name="connsiteY14894" fmla="*/ 2732767 h 6852679"/>
              <a:gd name="connsiteX14895" fmla="*/ 8403711 w 12157697"/>
              <a:gd name="connsiteY14895" fmla="*/ 2732767 h 6852679"/>
              <a:gd name="connsiteX14896" fmla="*/ 8403711 w 12157697"/>
              <a:gd name="connsiteY14896" fmla="*/ 2744405 h 6852679"/>
              <a:gd name="connsiteX14897" fmla="*/ 8376279 w 12157697"/>
              <a:gd name="connsiteY14897" fmla="*/ 2744405 h 6852679"/>
              <a:gd name="connsiteX14898" fmla="*/ 8376279 w 12157697"/>
              <a:gd name="connsiteY14898" fmla="*/ 2732767 h 6852679"/>
              <a:gd name="connsiteX14899" fmla="*/ 8230516 w 12157697"/>
              <a:gd name="connsiteY14899" fmla="*/ 2732767 h 6852679"/>
              <a:gd name="connsiteX14900" fmla="*/ 8229061 w 12157697"/>
              <a:gd name="connsiteY14900" fmla="*/ 2732185 h 6852679"/>
              <a:gd name="connsiteX14901" fmla="*/ 8220374 w 12157697"/>
              <a:gd name="connsiteY14901" fmla="*/ 2723748 h 6852679"/>
              <a:gd name="connsiteX14902" fmla="*/ 8149965 w 12157697"/>
              <a:gd name="connsiteY14902" fmla="*/ 2655334 h 6852679"/>
              <a:gd name="connsiteX14903" fmla="*/ 8084752 w 12157697"/>
              <a:gd name="connsiteY14903" fmla="*/ 2655334 h 6852679"/>
              <a:gd name="connsiteX14904" fmla="*/ 8084752 w 12157697"/>
              <a:gd name="connsiteY14904" fmla="*/ 2666972 h 6852679"/>
              <a:gd name="connsiteX14905" fmla="*/ 8057320 w 12157697"/>
              <a:gd name="connsiteY14905" fmla="*/ 2666972 h 6852679"/>
              <a:gd name="connsiteX14906" fmla="*/ 8057320 w 12157697"/>
              <a:gd name="connsiteY14906" fmla="*/ 2639540 h 6852679"/>
              <a:gd name="connsiteX14907" fmla="*/ 8084752 w 12157697"/>
              <a:gd name="connsiteY14907" fmla="*/ 2639540 h 6852679"/>
              <a:gd name="connsiteX14908" fmla="*/ 8084752 w 12157697"/>
              <a:gd name="connsiteY14908" fmla="*/ 2651178 h 6852679"/>
              <a:gd name="connsiteX14909" fmla="*/ 8145684 w 12157697"/>
              <a:gd name="connsiteY14909" fmla="*/ 2651178 h 6852679"/>
              <a:gd name="connsiteX14910" fmla="*/ 7910143 w 12157697"/>
              <a:gd name="connsiteY14910" fmla="*/ 2422329 h 6852679"/>
              <a:gd name="connsiteX14911" fmla="*/ 7909520 w 12157697"/>
              <a:gd name="connsiteY14911" fmla="*/ 2420832 h 6852679"/>
              <a:gd name="connsiteX14912" fmla="*/ 7909520 w 12157697"/>
              <a:gd name="connsiteY14912" fmla="*/ 2357074 h 6852679"/>
              <a:gd name="connsiteX14913" fmla="*/ 7897882 w 12157697"/>
              <a:gd name="connsiteY14913" fmla="*/ 2357074 h 6852679"/>
              <a:gd name="connsiteX14914" fmla="*/ 7897882 w 12157697"/>
              <a:gd name="connsiteY14914" fmla="*/ 2345436 h 6852679"/>
              <a:gd name="connsiteX14915" fmla="*/ 7845636 w 12157697"/>
              <a:gd name="connsiteY14915" fmla="*/ 2345436 h 6852679"/>
              <a:gd name="connsiteX14916" fmla="*/ 7845636 w 12157697"/>
              <a:gd name="connsiteY14916" fmla="*/ 2357074 h 6852679"/>
              <a:gd name="connsiteX14917" fmla="*/ 7818204 w 12157697"/>
              <a:gd name="connsiteY14917" fmla="*/ 2357074 h 6852679"/>
              <a:gd name="connsiteX14918" fmla="*/ 7818204 w 12157697"/>
              <a:gd name="connsiteY14918" fmla="*/ 2329642 h 6852679"/>
              <a:gd name="connsiteX14919" fmla="*/ 7845636 w 12157697"/>
              <a:gd name="connsiteY14919" fmla="*/ 2329642 h 6852679"/>
              <a:gd name="connsiteX14920" fmla="*/ 7845636 w 12157697"/>
              <a:gd name="connsiteY14920" fmla="*/ 2341279 h 6852679"/>
              <a:gd name="connsiteX14921" fmla="*/ 7897882 w 12157697"/>
              <a:gd name="connsiteY14921" fmla="*/ 2341279 h 6852679"/>
              <a:gd name="connsiteX14922" fmla="*/ 7897882 w 12157697"/>
              <a:gd name="connsiteY14922" fmla="*/ 2329642 h 6852679"/>
              <a:gd name="connsiteX14923" fmla="*/ 7925314 w 12157697"/>
              <a:gd name="connsiteY14923" fmla="*/ 2329642 h 6852679"/>
              <a:gd name="connsiteX14924" fmla="*/ 7925314 w 12157697"/>
              <a:gd name="connsiteY14924" fmla="*/ 2357074 h 6852679"/>
              <a:gd name="connsiteX14925" fmla="*/ 7913676 w 12157697"/>
              <a:gd name="connsiteY14925" fmla="*/ 2357074 h 6852679"/>
              <a:gd name="connsiteX14926" fmla="*/ 7913676 w 12157697"/>
              <a:gd name="connsiteY14926" fmla="*/ 2419959 h 6852679"/>
              <a:gd name="connsiteX14927" fmla="*/ 8152251 w 12157697"/>
              <a:gd name="connsiteY14927" fmla="*/ 2651760 h 6852679"/>
              <a:gd name="connsiteX14928" fmla="*/ 8228770 w 12157697"/>
              <a:gd name="connsiteY14928" fmla="*/ 2726117 h 6852679"/>
              <a:gd name="connsiteX14929" fmla="*/ 8231347 w 12157697"/>
              <a:gd name="connsiteY14929" fmla="*/ 2728611 h 6852679"/>
              <a:gd name="connsiteX14930" fmla="*/ 8376238 w 12157697"/>
              <a:gd name="connsiteY14930" fmla="*/ 2728611 h 6852679"/>
              <a:gd name="connsiteX14931" fmla="*/ 8376238 w 12157697"/>
              <a:gd name="connsiteY14931" fmla="*/ 2716973 h 6852679"/>
              <a:gd name="connsiteX14932" fmla="*/ 8403669 w 12157697"/>
              <a:gd name="connsiteY14932" fmla="*/ 2716973 h 6852679"/>
              <a:gd name="connsiteX14933" fmla="*/ 8403669 w 12157697"/>
              <a:gd name="connsiteY14933" fmla="*/ 2728611 h 6852679"/>
              <a:gd name="connsiteX14934" fmla="*/ 8695239 w 12157697"/>
              <a:gd name="connsiteY14934" fmla="*/ 2728611 h 6852679"/>
              <a:gd name="connsiteX14935" fmla="*/ 8695239 w 12157697"/>
              <a:gd name="connsiteY14935" fmla="*/ 2716973 h 6852679"/>
              <a:gd name="connsiteX14936" fmla="*/ 8706876 w 12157697"/>
              <a:gd name="connsiteY14936" fmla="*/ 2716973 h 6852679"/>
              <a:gd name="connsiteX14937" fmla="*/ 8706876 w 12157697"/>
              <a:gd name="connsiteY14937" fmla="*/ 2655293 h 6852679"/>
              <a:gd name="connsiteX14938" fmla="*/ 8642910 w 12157697"/>
              <a:gd name="connsiteY14938" fmla="*/ 2655293 h 6852679"/>
              <a:gd name="connsiteX14939" fmla="*/ 8642910 w 12157697"/>
              <a:gd name="connsiteY14939" fmla="*/ 2666931 h 6852679"/>
              <a:gd name="connsiteX14940" fmla="*/ 8615478 w 12157697"/>
              <a:gd name="connsiteY14940" fmla="*/ 2666931 h 6852679"/>
              <a:gd name="connsiteX14941" fmla="*/ 8615478 w 12157697"/>
              <a:gd name="connsiteY14941" fmla="*/ 2655293 h 6852679"/>
              <a:gd name="connsiteX14942" fmla="*/ 8563233 w 12157697"/>
              <a:gd name="connsiteY14942" fmla="*/ 2655293 h 6852679"/>
              <a:gd name="connsiteX14943" fmla="*/ 8563233 w 12157697"/>
              <a:gd name="connsiteY14943" fmla="*/ 2666931 h 6852679"/>
              <a:gd name="connsiteX14944" fmla="*/ 8535800 w 12157697"/>
              <a:gd name="connsiteY14944" fmla="*/ 2666931 h 6852679"/>
              <a:gd name="connsiteX14945" fmla="*/ 8535800 w 12157697"/>
              <a:gd name="connsiteY14945" fmla="*/ 2655293 h 6852679"/>
              <a:gd name="connsiteX14946" fmla="*/ 8469756 w 12157697"/>
              <a:gd name="connsiteY14946" fmla="*/ 2655293 h 6852679"/>
              <a:gd name="connsiteX14947" fmla="*/ 8468301 w 12157697"/>
              <a:gd name="connsiteY14947" fmla="*/ 2654711 h 6852679"/>
              <a:gd name="connsiteX14948" fmla="*/ 8419589 w 12157697"/>
              <a:gd name="connsiteY14948" fmla="*/ 2607370 h 6852679"/>
              <a:gd name="connsiteX14949" fmla="*/ 8406953 w 12157697"/>
              <a:gd name="connsiteY14949" fmla="*/ 2595109 h 6852679"/>
              <a:gd name="connsiteX14950" fmla="*/ 8398391 w 12157697"/>
              <a:gd name="connsiteY14950" fmla="*/ 2586796 h 6852679"/>
              <a:gd name="connsiteX14951" fmla="*/ 8390286 w 12157697"/>
              <a:gd name="connsiteY14951" fmla="*/ 2595150 h 6852679"/>
              <a:gd name="connsiteX14952" fmla="*/ 8372455 w 12157697"/>
              <a:gd name="connsiteY14952" fmla="*/ 2577818 h 6852679"/>
              <a:gd name="connsiteX14953" fmla="*/ 8324034 w 12157697"/>
              <a:gd name="connsiteY14953" fmla="*/ 2577818 h 6852679"/>
              <a:gd name="connsiteX14954" fmla="*/ 8324034 w 12157697"/>
              <a:gd name="connsiteY14954" fmla="*/ 2589457 h 6852679"/>
              <a:gd name="connsiteX14955" fmla="*/ 8296602 w 12157697"/>
              <a:gd name="connsiteY14955" fmla="*/ 2589457 h 6852679"/>
              <a:gd name="connsiteX14956" fmla="*/ 8296602 w 12157697"/>
              <a:gd name="connsiteY14956" fmla="*/ 2565308 h 6852679"/>
              <a:gd name="connsiteX14957" fmla="*/ 8278854 w 12157697"/>
              <a:gd name="connsiteY14957" fmla="*/ 2548059 h 6852679"/>
              <a:gd name="connsiteX14958" fmla="*/ 8270749 w 12157697"/>
              <a:gd name="connsiteY14958" fmla="*/ 2556413 h 6852679"/>
              <a:gd name="connsiteX14959" fmla="*/ 8251090 w 12157697"/>
              <a:gd name="connsiteY14959" fmla="*/ 2537294 h 6852679"/>
              <a:gd name="connsiteX14960" fmla="*/ 8270209 w 12157697"/>
              <a:gd name="connsiteY14960" fmla="*/ 2517634 h 6852679"/>
              <a:gd name="connsiteX14961" fmla="*/ 8289868 w 12157697"/>
              <a:gd name="connsiteY14961" fmla="*/ 2536754 h 6852679"/>
              <a:gd name="connsiteX14962" fmla="*/ 8281764 w 12157697"/>
              <a:gd name="connsiteY14962" fmla="*/ 2545108 h 6852679"/>
              <a:gd name="connsiteX14963" fmla="*/ 8299179 w 12157697"/>
              <a:gd name="connsiteY14963" fmla="*/ 2562066 h 6852679"/>
              <a:gd name="connsiteX14964" fmla="*/ 8324034 w 12157697"/>
              <a:gd name="connsiteY14964" fmla="*/ 2562066 h 6852679"/>
              <a:gd name="connsiteX14965" fmla="*/ 8324034 w 12157697"/>
              <a:gd name="connsiteY14965" fmla="*/ 2573703 h 6852679"/>
              <a:gd name="connsiteX14966" fmla="*/ 8372913 w 12157697"/>
              <a:gd name="connsiteY14966" fmla="*/ 2573703 h 6852679"/>
              <a:gd name="connsiteX14967" fmla="*/ 8378731 w 12157697"/>
              <a:gd name="connsiteY14967" fmla="*/ 2567677 h 6852679"/>
              <a:gd name="connsiteX14968" fmla="*/ 8229684 w 12157697"/>
              <a:gd name="connsiteY14968" fmla="*/ 2422911 h 6852679"/>
              <a:gd name="connsiteX14969" fmla="*/ 8164554 w 12157697"/>
              <a:gd name="connsiteY14969" fmla="*/ 2422911 h 6852679"/>
              <a:gd name="connsiteX14970" fmla="*/ 8164554 w 12157697"/>
              <a:gd name="connsiteY14970" fmla="*/ 2434548 h 6852679"/>
              <a:gd name="connsiteX14971" fmla="*/ 8137122 w 12157697"/>
              <a:gd name="connsiteY14971" fmla="*/ 2434548 h 6852679"/>
              <a:gd name="connsiteX14972" fmla="*/ 8137122 w 12157697"/>
              <a:gd name="connsiteY14972" fmla="*/ 2407117 h 6852679"/>
              <a:gd name="connsiteX14973" fmla="*/ 8164554 w 12157697"/>
              <a:gd name="connsiteY14973" fmla="*/ 2407117 h 6852679"/>
              <a:gd name="connsiteX14974" fmla="*/ 8164554 w 12157697"/>
              <a:gd name="connsiteY14974" fmla="*/ 2418754 h 6852679"/>
              <a:gd name="connsiteX14975" fmla="*/ 8230516 w 12157697"/>
              <a:gd name="connsiteY14975" fmla="*/ 2418754 h 6852679"/>
              <a:gd name="connsiteX14976" fmla="*/ 8231970 w 12157697"/>
              <a:gd name="connsiteY14976" fmla="*/ 2419336 h 6852679"/>
              <a:gd name="connsiteX14977" fmla="*/ 8381641 w 12157697"/>
              <a:gd name="connsiteY14977" fmla="*/ 2564684 h 6852679"/>
              <a:gd name="connsiteX14978" fmla="*/ 8389704 w 12157697"/>
              <a:gd name="connsiteY14978" fmla="*/ 2556371 h 6852679"/>
              <a:gd name="connsiteX14979" fmla="*/ 8409405 w 12157697"/>
              <a:gd name="connsiteY14979" fmla="*/ 2575491 h 6852679"/>
              <a:gd name="connsiteX14980" fmla="*/ 8401301 w 12157697"/>
              <a:gd name="connsiteY14980" fmla="*/ 2583845 h 6852679"/>
              <a:gd name="connsiteX14981" fmla="*/ 8425657 w 12157697"/>
              <a:gd name="connsiteY14981" fmla="*/ 2607536 h 6852679"/>
              <a:gd name="connsiteX14982" fmla="*/ 8451551 w 12157697"/>
              <a:gd name="connsiteY14982" fmla="*/ 2632683 h 6852679"/>
              <a:gd name="connsiteX14983" fmla="*/ 8466306 w 12157697"/>
              <a:gd name="connsiteY14983" fmla="*/ 2647022 h 6852679"/>
              <a:gd name="connsiteX14984" fmla="*/ 8470587 w 12157697"/>
              <a:gd name="connsiteY14984" fmla="*/ 2651178 h 6852679"/>
              <a:gd name="connsiteX14985" fmla="*/ 8535800 w 12157697"/>
              <a:gd name="connsiteY14985" fmla="*/ 2651178 h 6852679"/>
              <a:gd name="connsiteX14986" fmla="*/ 8535800 w 12157697"/>
              <a:gd name="connsiteY14986" fmla="*/ 2639540 h 6852679"/>
              <a:gd name="connsiteX14987" fmla="*/ 8563233 w 12157697"/>
              <a:gd name="connsiteY14987" fmla="*/ 2639540 h 6852679"/>
              <a:gd name="connsiteX14988" fmla="*/ 8563233 w 12157697"/>
              <a:gd name="connsiteY14988" fmla="*/ 2651178 h 6852679"/>
              <a:gd name="connsiteX14989" fmla="*/ 8615478 w 12157697"/>
              <a:gd name="connsiteY14989" fmla="*/ 2651178 h 6852679"/>
              <a:gd name="connsiteX14990" fmla="*/ 8615478 w 12157697"/>
              <a:gd name="connsiteY14990" fmla="*/ 2639540 h 6852679"/>
              <a:gd name="connsiteX14991" fmla="*/ 8642910 w 12157697"/>
              <a:gd name="connsiteY14991" fmla="*/ 2639540 h 6852679"/>
              <a:gd name="connsiteX14992" fmla="*/ 8642910 w 12157697"/>
              <a:gd name="connsiteY14992" fmla="*/ 2651178 h 6852679"/>
              <a:gd name="connsiteX14993" fmla="*/ 8706876 w 12157697"/>
              <a:gd name="connsiteY14993" fmla="*/ 2651178 h 6852679"/>
              <a:gd name="connsiteX14994" fmla="*/ 8706876 w 12157697"/>
              <a:gd name="connsiteY14994" fmla="*/ 2577860 h 6852679"/>
              <a:gd name="connsiteX14995" fmla="*/ 8629194 w 12157697"/>
              <a:gd name="connsiteY14995" fmla="*/ 2577860 h 6852679"/>
              <a:gd name="connsiteX14996" fmla="*/ 8627740 w 12157697"/>
              <a:gd name="connsiteY14996" fmla="*/ 2577278 h 6852679"/>
              <a:gd name="connsiteX14997" fmla="*/ 8548644 w 12157697"/>
              <a:gd name="connsiteY14997" fmla="*/ 2500385 h 6852679"/>
              <a:gd name="connsiteX14998" fmla="*/ 8403669 w 12157697"/>
              <a:gd name="connsiteY14998" fmla="*/ 2500385 h 6852679"/>
              <a:gd name="connsiteX14999" fmla="*/ 8403669 w 12157697"/>
              <a:gd name="connsiteY14999" fmla="*/ 2512023 h 6852679"/>
              <a:gd name="connsiteX15000" fmla="*/ 8376238 w 12157697"/>
              <a:gd name="connsiteY15000" fmla="*/ 2512023 h 6852679"/>
              <a:gd name="connsiteX15001" fmla="*/ 8376238 w 12157697"/>
              <a:gd name="connsiteY15001" fmla="*/ 2484591 h 6852679"/>
              <a:gd name="connsiteX15002" fmla="*/ 8403669 w 12157697"/>
              <a:gd name="connsiteY15002" fmla="*/ 2484591 h 6852679"/>
              <a:gd name="connsiteX15003" fmla="*/ 8403669 w 12157697"/>
              <a:gd name="connsiteY15003" fmla="*/ 2496229 h 6852679"/>
              <a:gd name="connsiteX15004" fmla="*/ 8464602 w 12157697"/>
              <a:gd name="connsiteY15004" fmla="*/ 2496229 h 6852679"/>
              <a:gd name="connsiteX15005" fmla="*/ 8438251 w 12157697"/>
              <a:gd name="connsiteY15005" fmla="*/ 2470626 h 6852679"/>
              <a:gd name="connsiteX15006" fmla="*/ 8430146 w 12157697"/>
              <a:gd name="connsiteY15006" fmla="*/ 2478980 h 6852679"/>
              <a:gd name="connsiteX15007" fmla="*/ 8410486 w 12157697"/>
              <a:gd name="connsiteY15007" fmla="*/ 2459861 h 6852679"/>
              <a:gd name="connsiteX15008" fmla="*/ 8429605 w 12157697"/>
              <a:gd name="connsiteY15008" fmla="*/ 2440201 h 6852679"/>
              <a:gd name="connsiteX15009" fmla="*/ 8449265 w 12157697"/>
              <a:gd name="connsiteY15009" fmla="*/ 2459320 h 6852679"/>
              <a:gd name="connsiteX15010" fmla="*/ 8441160 w 12157697"/>
              <a:gd name="connsiteY15010" fmla="*/ 2467675 h 6852679"/>
              <a:gd name="connsiteX15011" fmla="*/ 8470587 w 12157697"/>
              <a:gd name="connsiteY15011" fmla="*/ 2496270 h 6852679"/>
              <a:gd name="connsiteX15012" fmla="*/ 8544363 w 12157697"/>
              <a:gd name="connsiteY15012" fmla="*/ 2496270 h 6852679"/>
              <a:gd name="connsiteX15013" fmla="*/ 8533265 w 12157697"/>
              <a:gd name="connsiteY15013" fmla="*/ 2485505 h 6852679"/>
              <a:gd name="connsiteX15014" fmla="*/ 8530730 w 12157697"/>
              <a:gd name="connsiteY15014" fmla="*/ 2483053 h 6852679"/>
              <a:gd name="connsiteX15015" fmla="*/ 8527280 w 12157697"/>
              <a:gd name="connsiteY15015" fmla="*/ 2479728 h 6852679"/>
              <a:gd name="connsiteX15016" fmla="*/ 8526199 w 12157697"/>
              <a:gd name="connsiteY15016" fmla="*/ 2478647 h 6852679"/>
              <a:gd name="connsiteX15017" fmla="*/ 8517969 w 12157697"/>
              <a:gd name="connsiteY15017" fmla="*/ 2470667 h 6852679"/>
              <a:gd name="connsiteX15018" fmla="*/ 8509865 w 12157697"/>
              <a:gd name="connsiteY15018" fmla="*/ 2479021 h 6852679"/>
              <a:gd name="connsiteX15019" fmla="*/ 8490164 w 12157697"/>
              <a:gd name="connsiteY15019" fmla="*/ 2459902 h 6852679"/>
              <a:gd name="connsiteX15020" fmla="*/ 8498268 w 12157697"/>
              <a:gd name="connsiteY15020" fmla="*/ 2451548 h 6852679"/>
              <a:gd name="connsiteX15021" fmla="*/ 8468841 w 12157697"/>
              <a:gd name="connsiteY15021" fmla="*/ 2422952 h 6852679"/>
              <a:gd name="connsiteX15022" fmla="*/ 8389912 w 12157697"/>
              <a:gd name="connsiteY15022" fmla="*/ 2422952 h 6852679"/>
              <a:gd name="connsiteX15023" fmla="*/ 8388458 w 12157697"/>
              <a:gd name="connsiteY15023" fmla="*/ 2422370 h 6852679"/>
              <a:gd name="connsiteX15024" fmla="*/ 8309362 w 12157697"/>
              <a:gd name="connsiteY15024" fmla="*/ 2345477 h 6852679"/>
              <a:gd name="connsiteX15025" fmla="*/ 8164471 w 12157697"/>
              <a:gd name="connsiteY15025" fmla="*/ 2345477 h 6852679"/>
              <a:gd name="connsiteX15026" fmla="*/ 8164471 w 12157697"/>
              <a:gd name="connsiteY15026" fmla="*/ 2357116 h 6852679"/>
              <a:gd name="connsiteX15027" fmla="*/ 8137039 w 12157697"/>
              <a:gd name="connsiteY15027" fmla="*/ 2357116 h 6852679"/>
              <a:gd name="connsiteX15028" fmla="*/ 8137039 w 12157697"/>
              <a:gd name="connsiteY15028" fmla="*/ 2329683 h 6852679"/>
              <a:gd name="connsiteX15029" fmla="*/ 8164471 w 12157697"/>
              <a:gd name="connsiteY15029" fmla="*/ 2329683 h 6852679"/>
              <a:gd name="connsiteX15030" fmla="*/ 8164471 w 12157697"/>
              <a:gd name="connsiteY15030" fmla="*/ 2341321 h 6852679"/>
              <a:gd name="connsiteX15031" fmla="*/ 8308156 w 12157697"/>
              <a:gd name="connsiteY15031" fmla="*/ 2341321 h 6852679"/>
              <a:gd name="connsiteX15032" fmla="*/ 8308156 w 12157697"/>
              <a:gd name="connsiteY15032" fmla="*/ 2190528 h 6852679"/>
              <a:gd name="connsiteX15033" fmla="*/ 8164471 w 12157697"/>
              <a:gd name="connsiteY15033" fmla="*/ 2190528 h 6852679"/>
              <a:gd name="connsiteX15034" fmla="*/ 8164471 w 12157697"/>
              <a:gd name="connsiteY15034" fmla="*/ 2202166 h 6852679"/>
              <a:gd name="connsiteX15035" fmla="*/ 8137039 w 12157697"/>
              <a:gd name="connsiteY15035" fmla="*/ 2202166 h 6852679"/>
              <a:gd name="connsiteX15036" fmla="*/ 8137039 w 12157697"/>
              <a:gd name="connsiteY15036" fmla="*/ 2174734 h 6852679"/>
              <a:gd name="connsiteX15037" fmla="*/ 8164471 w 12157697"/>
              <a:gd name="connsiteY15037" fmla="*/ 2174734 h 6852679"/>
              <a:gd name="connsiteX15038" fmla="*/ 8164471 w 12157697"/>
              <a:gd name="connsiteY15038" fmla="*/ 2186372 h 6852679"/>
              <a:gd name="connsiteX15039" fmla="*/ 8308156 w 12157697"/>
              <a:gd name="connsiteY15039" fmla="*/ 2186372 h 6852679"/>
              <a:gd name="connsiteX15040" fmla="*/ 8308156 w 12157697"/>
              <a:gd name="connsiteY15040" fmla="*/ 2113054 h 6852679"/>
              <a:gd name="connsiteX15041" fmla="*/ 8084710 w 12157697"/>
              <a:gd name="connsiteY15041" fmla="*/ 2113054 h 6852679"/>
              <a:gd name="connsiteX15042" fmla="*/ 8084710 w 12157697"/>
              <a:gd name="connsiteY15042" fmla="*/ 2124691 h 6852679"/>
              <a:gd name="connsiteX15043" fmla="*/ 8057278 w 12157697"/>
              <a:gd name="connsiteY15043" fmla="*/ 2124691 h 6852679"/>
              <a:gd name="connsiteX15044" fmla="*/ 8057278 w 12157697"/>
              <a:gd name="connsiteY15044" fmla="*/ 2097259 h 6852679"/>
              <a:gd name="connsiteX15045" fmla="*/ 8084710 w 12157697"/>
              <a:gd name="connsiteY15045" fmla="*/ 2097259 h 6852679"/>
              <a:gd name="connsiteX15046" fmla="*/ 8084710 w 12157697"/>
              <a:gd name="connsiteY15046" fmla="*/ 2108897 h 6852679"/>
              <a:gd name="connsiteX15047" fmla="*/ 8308156 w 12157697"/>
              <a:gd name="connsiteY15047" fmla="*/ 2108897 h 6852679"/>
              <a:gd name="connsiteX15048" fmla="*/ 8308156 w 12157697"/>
              <a:gd name="connsiteY15048" fmla="*/ 1582411 h 6852679"/>
              <a:gd name="connsiteX15049" fmla="*/ 8296519 w 12157697"/>
              <a:gd name="connsiteY15049" fmla="*/ 1582411 h 6852679"/>
              <a:gd name="connsiteX15050" fmla="*/ 8296519 w 12157697"/>
              <a:gd name="connsiteY15050" fmla="*/ 1554979 h 6852679"/>
              <a:gd name="connsiteX15051" fmla="*/ 8323951 w 12157697"/>
              <a:gd name="connsiteY15051" fmla="*/ 1554979 h 6852679"/>
              <a:gd name="connsiteX15052" fmla="*/ 8323951 w 12157697"/>
              <a:gd name="connsiteY15052" fmla="*/ 1582411 h 6852679"/>
              <a:gd name="connsiteX15053" fmla="*/ 8312313 w 12157697"/>
              <a:gd name="connsiteY15053" fmla="*/ 1582411 h 6852679"/>
              <a:gd name="connsiteX15054" fmla="*/ 8312313 w 12157697"/>
              <a:gd name="connsiteY15054" fmla="*/ 2342526 h 6852679"/>
              <a:gd name="connsiteX15055" fmla="*/ 8390785 w 12157697"/>
              <a:gd name="connsiteY15055" fmla="*/ 2418796 h 6852679"/>
              <a:gd name="connsiteX15056" fmla="*/ 8467636 w 12157697"/>
              <a:gd name="connsiteY15056" fmla="*/ 2418796 h 6852679"/>
              <a:gd name="connsiteX15057" fmla="*/ 8467636 w 12157697"/>
              <a:gd name="connsiteY15057" fmla="*/ 2345477 h 6852679"/>
              <a:gd name="connsiteX15058" fmla="*/ 8403669 w 12157697"/>
              <a:gd name="connsiteY15058" fmla="*/ 2345477 h 6852679"/>
              <a:gd name="connsiteX15059" fmla="*/ 8403669 w 12157697"/>
              <a:gd name="connsiteY15059" fmla="*/ 2357116 h 6852679"/>
              <a:gd name="connsiteX15060" fmla="*/ 8376238 w 12157697"/>
              <a:gd name="connsiteY15060" fmla="*/ 2357116 h 6852679"/>
              <a:gd name="connsiteX15061" fmla="*/ 8376238 w 12157697"/>
              <a:gd name="connsiteY15061" fmla="*/ 2329683 h 6852679"/>
              <a:gd name="connsiteX15062" fmla="*/ 8403669 w 12157697"/>
              <a:gd name="connsiteY15062" fmla="*/ 2329683 h 6852679"/>
              <a:gd name="connsiteX15063" fmla="*/ 8403669 w 12157697"/>
              <a:gd name="connsiteY15063" fmla="*/ 2341321 h 6852679"/>
              <a:gd name="connsiteX15064" fmla="*/ 8467636 w 12157697"/>
              <a:gd name="connsiteY15064" fmla="*/ 2341321 h 6852679"/>
              <a:gd name="connsiteX15065" fmla="*/ 8467636 w 12157697"/>
              <a:gd name="connsiteY15065" fmla="*/ 2113054 h 6852679"/>
              <a:gd name="connsiteX15066" fmla="*/ 8403669 w 12157697"/>
              <a:gd name="connsiteY15066" fmla="*/ 2113054 h 6852679"/>
              <a:gd name="connsiteX15067" fmla="*/ 8403669 w 12157697"/>
              <a:gd name="connsiteY15067" fmla="*/ 2124691 h 6852679"/>
              <a:gd name="connsiteX15068" fmla="*/ 8376238 w 12157697"/>
              <a:gd name="connsiteY15068" fmla="*/ 2124691 h 6852679"/>
              <a:gd name="connsiteX15069" fmla="*/ 8376238 w 12157697"/>
              <a:gd name="connsiteY15069" fmla="*/ 2097259 h 6852679"/>
              <a:gd name="connsiteX15070" fmla="*/ 8403669 w 12157697"/>
              <a:gd name="connsiteY15070" fmla="*/ 2097259 h 6852679"/>
              <a:gd name="connsiteX15071" fmla="*/ 8403669 w 12157697"/>
              <a:gd name="connsiteY15071" fmla="*/ 2108897 h 6852679"/>
              <a:gd name="connsiteX15072" fmla="*/ 8467636 w 12157697"/>
              <a:gd name="connsiteY15072" fmla="*/ 2108897 h 6852679"/>
              <a:gd name="connsiteX15073" fmla="*/ 8467636 w 12157697"/>
              <a:gd name="connsiteY15073" fmla="*/ 1969742 h 6852679"/>
              <a:gd name="connsiteX15074" fmla="*/ 8455998 w 12157697"/>
              <a:gd name="connsiteY15074" fmla="*/ 1969742 h 6852679"/>
              <a:gd name="connsiteX15075" fmla="*/ 8455998 w 12157697"/>
              <a:gd name="connsiteY15075" fmla="*/ 1942310 h 6852679"/>
              <a:gd name="connsiteX15076" fmla="*/ 8467636 w 12157697"/>
              <a:gd name="connsiteY15076" fmla="*/ 1942310 h 6852679"/>
              <a:gd name="connsiteX15077" fmla="*/ 8467636 w 12157697"/>
              <a:gd name="connsiteY15077" fmla="*/ 1737318 h 6852679"/>
              <a:gd name="connsiteX15078" fmla="*/ 8455998 w 12157697"/>
              <a:gd name="connsiteY15078" fmla="*/ 1737318 h 6852679"/>
              <a:gd name="connsiteX15079" fmla="*/ 8455998 w 12157697"/>
              <a:gd name="connsiteY15079" fmla="*/ 1709886 h 6852679"/>
              <a:gd name="connsiteX15080" fmla="*/ 8467636 w 12157697"/>
              <a:gd name="connsiteY15080" fmla="*/ 1709886 h 6852679"/>
              <a:gd name="connsiteX15081" fmla="*/ 8467636 w 12157697"/>
              <a:gd name="connsiteY15081" fmla="*/ 1569526 h 6852679"/>
              <a:gd name="connsiteX15082" fmla="*/ 8450470 w 12157697"/>
              <a:gd name="connsiteY15082" fmla="*/ 1552859 h 6852679"/>
              <a:gd name="connsiteX15083" fmla="*/ 8408823 w 12157697"/>
              <a:gd name="connsiteY15083" fmla="*/ 1512417 h 6852679"/>
              <a:gd name="connsiteX15084" fmla="*/ 8403961 w 12157697"/>
              <a:gd name="connsiteY15084" fmla="*/ 1507721 h 6852679"/>
              <a:gd name="connsiteX15085" fmla="*/ 8388499 w 12157697"/>
              <a:gd name="connsiteY15085" fmla="*/ 1492716 h 6852679"/>
              <a:gd name="connsiteX15086" fmla="*/ 8318672 w 12157697"/>
              <a:gd name="connsiteY15086" fmla="*/ 1424843 h 6852679"/>
              <a:gd name="connsiteX15087" fmla="*/ 8310567 w 12157697"/>
              <a:gd name="connsiteY15087" fmla="*/ 1433197 h 6852679"/>
              <a:gd name="connsiteX15088" fmla="*/ 8290907 w 12157697"/>
              <a:gd name="connsiteY15088" fmla="*/ 1414078 h 6852679"/>
              <a:gd name="connsiteX15089" fmla="*/ 8310027 w 12157697"/>
              <a:gd name="connsiteY15089" fmla="*/ 1394418 h 6852679"/>
              <a:gd name="connsiteX15090" fmla="*/ 8329687 w 12157697"/>
              <a:gd name="connsiteY15090" fmla="*/ 1413538 h 6852679"/>
              <a:gd name="connsiteX15091" fmla="*/ 8321581 w 12157697"/>
              <a:gd name="connsiteY15091" fmla="*/ 1421892 h 6852679"/>
              <a:gd name="connsiteX15092" fmla="*/ 8387917 w 12157697"/>
              <a:gd name="connsiteY15092" fmla="*/ 1486357 h 6852679"/>
              <a:gd name="connsiteX15093" fmla="*/ 8387917 w 12157697"/>
              <a:gd name="connsiteY15093" fmla="*/ 1350070 h 6852679"/>
              <a:gd name="connsiteX15094" fmla="*/ 8376279 w 12157697"/>
              <a:gd name="connsiteY15094" fmla="*/ 1350070 h 6852679"/>
              <a:gd name="connsiteX15095" fmla="*/ 8376279 w 12157697"/>
              <a:gd name="connsiteY15095" fmla="*/ 1325921 h 6852679"/>
              <a:gd name="connsiteX15096" fmla="*/ 8358531 w 12157697"/>
              <a:gd name="connsiteY15096" fmla="*/ 1308672 h 6852679"/>
              <a:gd name="connsiteX15097" fmla="*/ 8350427 w 12157697"/>
              <a:gd name="connsiteY15097" fmla="*/ 1317027 h 6852679"/>
              <a:gd name="connsiteX15098" fmla="*/ 8330767 w 12157697"/>
              <a:gd name="connsiteY15098" fmla="*/ 1297907 h 6852679"/>
              <a:gd name="connsiteX15099" fmla="*/ 8349886 w 12157697"/>
              <a:gd name="connsiteY15099" fmla="*/ 1278248 h 6852679"/>
              <a:gd name="connsiteX15100" fmla="*/ 8369546 w 12157697"/>
              <a:gd name="connsiteY15100" fmla="*/ 1297367 h 6852679"/>
              <a:gd name="connsiteX15101" fmla="*/ 8361441 w 12157697"/>
              <a:gd name="connsiteY15101" fmla="*/ 1305721 h 6852679"/>
              <a:gd name="connsiteX15102" fmla="*/ 8378856 w 12157697"/>
              <a:gd name="connsiteY15102" fmla="*/ 1322679 h 6852679"/>
              <a:gd name="connsiteX15103" fmla="*/ 8403711 w 12157697"/>
              <a:gd name="connsiteY15103" fmla="*/ 1322679 h 6852679"/>
              <a:gd name="connsiteX15104" fmla="*/ 8403711 w 12157697"/>
              <a:gd name="connsiteY15104" fmla="*/ 1350111 h 6852679"/>
              <a:gd name="connsiteX15105" fmla="*/ 8392074 w 12157697"/>
              <a:gd name="connsiteY15105" fmla="*/ 1350111 h 6852679"/>
              <a:gd name="connsiteX15106" fmla="*/ 8392074 w 12157697"/>
              <a:gd name="connsiteY15106" fmla="*/ 1490430 h 6852679"/>
              <a:gd name="connsiteX15107" fmla="*/ 8411775 w 12157697"/>
              <a:gd name="connsiteY15107" fmla="*/ 1509550 h 6852679"/>
              <a:gd name="connsiteX15108" fmla="*/ 8414518 w 12157697"/>
              <a:gd name="connsiteY15108" fmla="*/ 1512210 h 6852679"/>
              <a:gd name="connsiteX15109" fmla="*/ 8451094 w 12157697"/>
              <a:gd name="connsiteY15109" fmla="*/ 1547747 h 6852679"/>
              <a:gd name="connsiteX15110" fmla="*/ 8467678 w 12157697"/>
              <a:gd name="connsiteY15110" fmla="*/ 1563873 h 6852679"/>
              <a:gd name="connsiteX15111" fmla="*/ 8467678 w 12157697"/>
              <a:gd name="connsiteY15111" fmla="*/ 1272637 h 6852679"/>
              <a:gd name="connsiteX15112" fmla="*/ 8456040 w 12157697"/>
              <a:gd name="connsiteY15112" fmla="*/ 1272637 h 6852679"/>
              <a:gd name="connsiteX15113" fmla="*/ 8456040 w 12157697"/>
              <a:gd name="connsiteY15113" fmla="*/ 1245205 h 6852679"/>
              <a:gd name="connsiteX15114" fmla="*/ 8483472 w 12157697"/>
              <a:gd name="connsiteY15114" fmla="*/ 1245205 h 6852679"/>
              <a:gd name="connsiteX15115" fmla="*/ 8483472 w 12157697"/>
              <a:gd name="connsiteY15115" fmla="*/ 1272637 h 6852679"/>
              <a:gd name="connsiteX15116" fmla="*/ 8471834 w 12157697"/>
              <a:gd name="connsiteY15116" fmla="*/ 1272637 h 6852679"/>
              <a:gd name="connsiteX15117" fmla="*/ 8471834 w 12157697"/>
              <a:gd name="connsiteY15117" fmla="*/ 1710011 h 6852679"/>
              <a:gd name="connsiteX15118" fmla="*/ 8483472 w 12157697"/>
              <a:gd name="connsiteY15118" fmla="*/ 1710011 h 6852679"/>
              <a:gd name="connsiteX15119" fmla="*/ 8483472 w 12157697"/>
              <a:gd name="connsiteY15119" fmla="*/ 1737443 h 6852679"/>
              <a:gd name="connsiteX15120" fmla="*/ 8471834 w 12157697"/>
              <a:gd name="connsiteY15120" fmla="*/ 1737443 h 6852679"/>
              <a:gd name="connsiteX15121" fmla="*/ 8471834 w 12157697"/>
              <a:gd name="connsiteY15121" fmla="*/ 1942435 h 6852679"/>
              <a:gd name="connsiteX15122" fmla="*/ 8483472 w 12157697"/>
              <a:gd name="connsiteY15122" fmla="*/ 1942435 h 6852679"/>
              <a:gd name="connsiteX15123" fmla="*/ 8483472 w 12157697"/>
              <a:gd name="connsiteY15123" fmla="*/ 1969867 h 6852679"/>
              <a:gd name="connsiteX15124" fmla="*/ 8471834 w 12157697"/>
              <a:gd name="connsiteY15124" fmla="*/ 1969867 h 6852679"/>
              <a:gd name="connsiteX15125" fmla="*/ 8471834 w 12157697"/>
              <a:gd name="connsiteY15125" fmla="*/ 2420084 h 6852679"/>
              <a:gd name="connsiteX15126" fmla="*/ 8501220 w 12157697"/>
              <a:gd name="connsiteY15126" fmla="*/ 2448638 h 6852679"/>
              <a:gd name="connsiteX15127" fmla="*/ 8509324 w 12157697"/>
              <a:gd name="connsiteY15127" fmla="*/ 2440284 h 6852679"/>
              <a:gd name="connsiteX15128" fmla="*/ 8529026 w 12157697"/>
              <a:gd name="connsiteY15128" fmla="*/ 2459404 h 6852679"/>
              <a:gd name="connsiteX15129" fmla="*/ 8520920 w 12157697"/>
              <a:gd name="connsiteY15129" fmla="*/ 2467758 h 6852679"/>
              <a:gd name="connsiteX15130" fmla="*/ 8522500 w 12157697"/>
              <a:gd name="connsiteY15130" fmla="*/ 2469295 h 6852679"/>
              <a:gd name="connsiteX15131" fmla="*/ 8528693 w 12157697"/>
              <a:gd name="connsiteY15131" fmla="*/ 2475322 h 6852679"/>
              <a:gd name="connsiteX15132" fmla="*/ 8547480 w 12157697"/>
              <a:gd name="connsiteY15132" fmla="*/ 2493569 h 6852679"/>
              <a:gd name="connsiteX15133" fmla="*/ 8547480 w 12157697"/>
              <a:gd name="connsiteY15133" fmla="*/ 2434715 h 6852679"/>
              <a:gd name="connsiteX15134" fmla="*/ 8535842 w 12157697"/>
              <a:gd name="connsiteY15134" fmla="*/ 2434715 h 6852679"/>
              <a:gd name="connsiteX15135" fmla="*/ 8535842 w 12157697"/>
              <a:gd name="connsiteY15135" fmla="*/ 2407283 h 6852679"/>
              <a:gd name="connsiteX15136" fmla="*/ 8547480 w 12157697"/>
              <a:gd name="connsiteY15136" fmla="*/ 2407283 h 6852679"/>
              <a:gd name="connsiteX15137" fmla="*/ 8547480 w 12157697"/>
              <a:gd name="connsiteY15137" fmla="*/ 1892434 h 6852679"/>
              <a:gd name="connsiteX15138" fmla="*/ 8535842 w 12157697"/>
              <a:gd name="connsiteY15138" fmla="*/ 1892434 h 6852679"/>
              <a:gd name="connsiteX15139" fmla="*/ 8535842 w 12157697"/>
              <a:gd name="connsiteY15139" fmla="*/ 1865002 h 6852679"/>
              <a:gd name="connsiteX15140" fmla="*/ 8547480 w 12157697"/>
              <a:gd name="connsiteY15140" fmla="*/ 1865002 h 6852679"/>
              <a:gd name="connsiteX15141" fmla="*/ 8547480 w 12157697"/>
              <a:gd name="connsiteY15141" fmla="*/ 1660010 h 6852679"/>
              <a:gd name="connsiteX15142" fmla="*/ 8535842 w 12157697"/>
              <a:gd name="connsiteY15142" fmla="*/ 1660010 h 6852679"/>
              <a:gd name="connsiteX15143" fmla="*/ 8535842 w 12157697"/>
              <a:gd name="connsiteY15143" fmla="*/ 1632578 h 6852679"/>
              <a:gd name="connsiteX15144" fmla="*/ 8547480 w 12157697"/>
              <a:gd name="connsiteY15144" fmla="*/ 1632578 h 6852679"/>
              <a:gd name="connsiteX15145" fmla="*/ 8547480 w 12157697"/>
              <a:gd name="connsiteY15145" fmla="*/ 1582535 h 6852679"/>
              <a:gd name="connsiteX15146" fmla="*/ 8535842 w 12157697"/>
              <a:gd name="connsiteY15146" fmla="*/ 1582535 h 6852679"/>
              <a:gd name="connsiteX15147" fmla="*/ 8535842 w 12157697"/>
              <a:gd name="connsiteY15147" fmla="*/ 1555103 h 6852679"/>
              <a:gd name="connsiteX15148" fmla="*/ 8563274 w 12157697"/>
              <a:gd name="connsiteY15148" fmla="*/ 1555103 h 6852679"/>
              <a:gd name="connsiteX15149" fmla="*/ 8563274 w 12157697"/>
              <a:gd name="connsiteY15149" fmla="*/ 1582535 h 6852679"/>
              <a:gd name="connsiteX15150" fmla="*/ 8551636 w 12157697"/>
              <a:gd name="connsiteY15150" fmla="*/ 1582535 h 6852679"/>
              <a:gd name="connsiteX15151" fmla="*/ 8551636 w 12157697"/>
              <a:gd name="connsiteY15151" fmla="*/ 1632578 h 6852679"/>
              <a:gd name="connsiteX15152" fmla="*/ 8563274 w 12157697"/>
              <a:gd name="connsiteY15152" fmla="*/ 1632578 h 6852679"/>
              <a:gd name="connsiteX15153" fmla="*/ 8563274 w 12157697"/>
              <a:gd name="connsiteY15153" fmla="*/ 1660010 h 6852679"/>
              <a:gd name="connsiteX15154" fmla="*/ 8551636 w 12157697"/>
              <a:gd name="connsiteY15154" fmla="*/ 1660010 h 6852679"/>
              <a:gd name="connsiteX15155" fmla="*/ 8551636 w 12157697"/>
              <a:gd name="connsiteY15155" fmla="*/ 1865002 h 6852679"/>
              <a:gd name="connsiteX15156" fmla="*/ 8563274 w 12157697"/>
              <a:gd name="connsiteY15156" fmla="*/ 1865002 h 6852679"/>
              <a:gd name="connsiteX15157" fmla="*/ 8563274 w 12157697"/>
              <a:gd name="connsiteY15157" fmla="*/ 1892434 h 6852679"/>
              <a:gd name="connsiteX15158" fmla="*/ 8551636 w 12157697"/>
              <a:gd name="connsiteY15158" fmla="*/ 1892434 h 6852679"/>
              <a:gd name="connsiteX15159" fmla="*/ 8551636 w 12157697"/>
              <a:gd name="connsiteY15159" fmla="*/ 2407283 h 6852679"/>
              <a:gd name="connsiteX15160" fmla="*/ 8563274 w 12157697"/>
              <a:gd name="connsiteY15160" fmla="*/ 2407283 h 6852679"/>
              <a:gd name="connsiteX15161" fmla="*/ 8563274 w 12157697"/>
              <a:gd name="connsiteY15161" fmla="*/ 2434715 h 6852679"/>
              <a:gd name="connsiteX15162" fmla="*/ 8551636 w 12157697"/>
              <a:gd name="connsiteY15162" fmla="*/ 2434715 h 6852679"/>
              <a:gd name="connsiteX15163" fmla="*/ 8551636 w 12157697"/>
              <a:gd name="connsiteY15163" fmla="*/ 2497600 h 6852679"/>
              <a:gd name="connsiteX15164" fmla="*/ 8560116 w 12157697"/>
              <a:gd name="connsiteY15164" fmla="*/ 2505830 h 6852679"/>
              <a:gd name="connsiteX15165" fmla="*/ 8589044 w 12157697"/>
              <a:gd name="connsiteY15165" fmla="*/ 2533968 h 6852679"/>
              <a:gd name="connsiteX15166" fmla="*/ 8630108 w 12157697"/>
              <a:gd name="connsiteY15166" fmla="*/ 2573870 h 6852679"/>
              <a:gd name="connsiteX15167" fmla="*/ 8706959 w 12157697"/>
              <a:gd name="connsiteY15167" fmla="*/ 2573870 h 6852679"/>
              <a:gd name="connsiteX15168" fmla="*/ 8706959 w 12157697"/>
              <a:gd name="connsiteY15168" fmla="*/ 1892434 h 6852679"/>
              <a:gd name="connsiteX15169" fmla="*/ 8695322 w 12157697"/>
              <a:gd name="connsiteY15169" fmla="*/ 1892434 h 6852679"/>
              <a:gd name="connsiteX15170" fmla="*/ 8695322 w 12157697"/>
              <a:gd name="connsiteY15170" fmla="*/ 1865002 h 6852679"/>
              <a:gd name="connsiteX15171" fmla="*/ 8706959 w 12157697"/>
              <a:gd name="connsiteY15171" fmla="*/ 1865002 h 6852679"/>
              <a:gd name="connsiteX15172" fmla="*/ 8706959 w 12157697"/>
              <a:gd name="connsiteY15172" fmla="*/ 1415948 h 6852679"/>
              <a:gd name="connsiteX15173" fmla="*/ 8642993 w 12157697"/>
              <a:gd name="connsiteY15173" fmla="*/ 1415948 h 6852679"/>
              <a:gd name="connsiteX15174" fmla="*/ 8642993 w 12157697"/>
              <a:gd name="connsiteY15174" fmla="*/ 1427586 h 6852679"/>
              <a:gd name="connsiteX15175" fmla="*/ 8615561 w 12157697"/>
              <a:gd name="connsiteY15175" fmla="*/ 1427586 h 6852679"/>
              <a:gd name="connsiteX15176" fmla="*/ 8615561 w 12157697"/>
              <a:gd name="connsiteY15176" fmla="*/ 1400154 h 6852679"/>
              <a:gd name="connsiteX15177" fmla="*/ 8642993 w 12157697"/>
              <a:gd name="connsiteY15177" fmla="*/ 1400154 h 6852679"/>
              <a:gd name="connsiteX15178" fmla="*/ 8642993 w 12157697"/>
              <a:gd name="connsiteY15178" fmla="*/ 1411792 h 6852679"/>
              <a:gd name="connsiteX15179" fmla="*/ 8706959 w 12157697"/>
              <a:gd name="connsiteY15179" fmla="*/ 1411792 h 6852679"/>
              <a:gd name="connsiteX15180" fmla="*/ 8706959 w 12157697"/>
              <a:gd name="connsiteY15180" fmla="*/ 1183524 h 6852679"/>
              <a:gd name="connsiteX15181" fmla="*/ 8642993 w 12157697"/>
              <a:gd name="connsiteY15181" fmla="*/ 1183524 h 6852679"/>
              <a:gd name="connsiteX15182" fmla="*/ 8642993 w 12157697"/>
              <a:gd name="connsiteY15182" fmla="*/ 1195162 h 6852679"/>
              <a:gd name="connsiteX15183" fmla="*/ 8615561 w 12157697"/>
              <a:gd name="connsiteY15183" fmla="*/ 1195162 h 6852679"/>
              <a:gd name="connsiteX15184" fmla="*/ 8615561 w 12157697"/>
              <a:gd name="connsiteY15184" fmla="*/ 1167730 h 6852679"/>
              <a:gd name="connsiteX15185" fmla="*/ 8642993 w 12157697"/>
              <a:gd name="connsiteY15185" fmla="*/ 1167730 h 6852679"/>
              <a:gd name="connsiteX15186" fmla="*/ 8642993 w 12157697"/>
              <a:gd name="connsiteY15186" fmla="*/ 1179368 h 6852679"/>
              <a:gd name="connsiteX15187" fmla="*/ 8706959 w 12157697"/>
              <a:gd name="connsiteY15187" fmla="*/ 1179368 h 6852679"/>
              <a:gd name="connsiteX15188" fmla="*/ 8706959 w 12157697"/>
              <a:gd name="connsiteY15188" fmla="*/ 1117688 h 6852679"/>
              <a:gd name="connsiteX15189" fmla="*/ 8695322 w 12157697"/>
              <a:gd name="connsiteY15189" fmla="*/ 1117688 h 6852679"/>
              <a:gd name="connsiteX15190" fmla="*/ 8695322 w 12157697"/>
              <a:gd name="connsiteY15190" fmla="*/ 1090256 h 6852679"/>
              <a:gd name="connsiteX15191" fmla="*/ 8722754 w 12157697"/>
              <a:gd name="connsiteY15191" fmla="*/ 1090256 h 6852679"/>
              <a:gd name="connsiteX15192" fmla="*/ 8722754 w 12157697"/>
              <a:gd name="connsiteY15192" fmla="*/ 1117688 h 6852679"/>
              <a:gd name="connsiteX15193" fmla="*/ 8711116 w 12157697"/>
              <a:gd name="connsiteY15193" fmla="*/ 1117688 h 6852679"/>
              <a:gd name="connsiteX15194" fmla="*/ 8711116 w 12157697"/>
              <a:gd name="connsiteY15194" fmla="*/ 1864960 h 6852679"/>
              <a:gd name="connsiteX15195" fmla="*/ 8722754 w 12157697"/>
              <a:gd name="connsiteY15195" fmla="*/ 1864960 h 6852679"/>
              <a:gd name="connsiteX15196" fmla="*/ 8722754 w 12157697"/>
              <a:gd name="connsiteY15196" fmla="*/ 1892392 h 6852679"/>
              <a:gd name="connsiteX15197" fmla="*/ 8711116 w 12157697"/>
              <a:gd name="connsiteY15197" fmla="*/ 1892392 h 6852679"/>
              <a:gd name="connsiteX15198" fmla="*/ 8711116 w 12157697"/>
              <a:gd name="connsiteY15198" fmla="*/ 2717139 h 6852679"/>
              <a:gd name="connsiteX15199" fmla="*/ 8722754 w 12157697"/>
              <a:gd name="connsiteY15199" fmla="*/ 2717139 h 6852679"/>
              <a:gd name="connsiteX15200" fmla="*/ 8722754 w 12157697"/>
              <a:gd name="connsiteY15200" fmla="*/ 2744572 h 6852679"/>
              <a:gd name="connsiteX15201" fmla="*/ 8711116 w 12157697"/>
              <a:gd name="connsiteY15201" fmla="*/ 2744572 h 6852679"/>
              <a:gd name="connsiteX15202" fmla="*/ 8711116 w 12157697"/>
              <a:gd name="connsiteY15202" fmla="*/ 2962406 h 6852679"/>
              <a:gd name="connsiteX15203" fmla="*/ 8740501 w 12157697"/>
              <a:gd name="connsiteY15203" fmla="*/ 2990961 h 6852679"/>
              <a:gd name="connsiteX15204" fmla="*/ 8748606 w 12157697"/>
              <a:gd name="connsiteY15204" fmla="*/ 2982606 h 6852679"/>
              <a:gd name="connsiteX15205" fmla="*/ 8768266 w 12157697"/>
              <a:gd name="connsiteY15205" fmla="*/ 3001726 h 6852679"/>
              <a:gd name="connsiteX15206" fmla="*/ 8760161 w 12157697"/>
              <a:gd name="connsiteY15206" fmla="*/ 3010080 h 6852679"/>
              <a:gd name="connsiteX15207" fmla="*/ 8790170 w 12157697"/>
              <a:gd name="connsiteY15207" fmla="*/ 3039258 h 6852679"/>
              <a:gd name="connsiteX15208" fmla="*/ 8790794 w 12157697"/>
              <a:gd name="connsiteY15208" fmla="*/ 3040754 h 6852679"/>
              <a:gd name="connsiteX15209" fmla="*/ 8790794 w 12157697"/>
              <a:gd name="connsiteY15209" fmla="*/ 3569319 h 6852679"/>
              <a:gd name="connsiteX15210" fmla="*/ 8802431 w 12157697"/>
              <a:gd name="connsiteY15210" fmla="*/ 3569319 h 6852679"/>
              <a:gd name="connsiteX15211" fmla="*/ 8802431 w 12157697"/>
              <a:gd name="connsiteY15211" fmla="*/ 3596751 h 6852679"/>
              <a:gd name="connsiteX15212" fmla="*/ 8790794 w 12157697"/>
              <a:gd name="connsiteY15212" fmla="*/ 3596751 h 6852679"/>
              <a:gd name="connsiteX15213" fmla="*/ 8790794 w 12157697"/>
              <a:gd name="connsiteY15213" fmla="*/ 4124443 h 6852679"/>
              <a:gd name="connsiteX15214" fmla="*/ 8834311 w 12157697"/>
              <a:gd name="connsiteY15214" fmla="*/ 4166713 h 6852679"/>
              <a:gd name="connsiteX15215" fmla="*/ 8866439 w 12157697"/>
              <a:gd name="connsiteY15215" fmla="*/ 4197927 h 6852679"/>
              <a:gd name="connsiteX15216" fmla="*/ 8866439 w 12157697"/>
              <a:gd name="connsiteY15216" fmla="*/ 3751700 h 6852679"/>
              <a:gd name="connsiteX15217" fmla="*/ 8854801 w 12157697"/>
              <a:gd name="connsiteY15217" fmla="*/ 3751700 h 6852679"/>
              <a:gd name="connsiteX15218" fmla="*/ 8854801 w 12157697"/>
              <a:gd name="connsiteY15218" fmla="*/ 3724268 h 6852679"/>
              <a:gd name="connsiteX15219" fmla="*/ 8882234 w 12157697"/>
              <a:gd name="connsiteY15219" fmla="*/ 3724268 h 6852679"/>
              <a:gd name="connsiteX15220" fmla="*/ 8882234 w 12157697"/>
              <a:gd name="connsiteY15220" fmla="*/ 3751700 h 6852679"/>
              <a:gd name="connsiteX15221" fmla="*/ 8870596 w 12157697"/>
              <a:gd name="connsiteY15221" fmla="*/ 3751700 h 6852679"/>
              <a:gd name="connsiteX15222" fmla="*/ 8870596 w 12157697"/>
              <a:gd name="connsiteY15222" fmla="*/ 4201918 h 6852679"/>
              <a:gd name="connsiteX15223" fmla="*/ 8932193 w 12157697"/>
              <a:gd name="connsiteY15223" fmla="*/ 4261769 h 6852679"/>
              <a:gd name="connsiteX15224" fmla="*/ 8940464 w 12157697"/>
              <a:gd name="connsiteY15224" fmla="*/ 4269833 h 6852679"/>
              <a:gd name="connsiteX15225" fmla="*/ 8946158 w 12157697"/>
              <a:gd name="connsiteY15225" fmla="*/ 4275360 h 6852679"/>
              <a:gd name="connsiteX15226" fmla="*/ 8946158 w 12157697"/>
              <a:gd name="connsiteY15226" fmla="*/ 3751700 h 6852679"/>
              <a:gd name="connsiteX15227" fmla="*/ 8934520 w 12157697"/>
              <a:gd name="connsiteY15227" fmla="*/ 3751700 h 6852679"/>
              <a:gd name="connsiteX15228" fmla="*/ 8934520 w 12157697"/>
              <a:gd name="connsiteY15228" fmla="*/ 3724268 h 6852679"/>
              <a:gd name="connsiteX15229" fmla="*/ 8946158 w 12157697"/>
              <a:gd name="connsiteY15229" fmla="*/ 3724268 h 6852679"/>
              <a:gd name="connsiteX15230" fmla="*/ 8946158 w 12157697"/>
              <a:gd name="connsiteY15230" fmla="*/ 3209420 h 6852679"/>
              <a:gd name="connsiteX15231" fmla="*/ 8934520 w 12157697"/>
              <a:gd name="connsiteY15231" fmla="*/ 3209420 h 6852679"/>
              <a:gd name="connsiteX15232" fmla="*/ 8934520 w 12157697"/>
              <a:gd name="connsiteY15232" fmla="*/ 3181987 h 6852679"/>
              <a:gd name="connsiteX15233" fmla="*/ 8946158 w 12157697"/>
              <a:gd name="connsiteY15233" fmla="*/ 3181987 h 6852679"/>
              <a:gd name="connsiteX15234" fmla="*/ 8946158 w 12157697"/>
              <a:gd name="connsiteY15234" fmla="*/ 3119101 h 6852679"/>
              <a:gd name="connsiteX15235" fmla="*/ 8946033 w 12157697"/>
              <a:gd name="connsiteY15235" fmla="*/ 3118977 h 6852679"/>
              <a:gd name="connsiteX15236" fmla="*/ 8923132 w 12157697"/>
              <a:gd name="connsiteY15236" fmla="*/ 3096740 h 6852679"/>
              <a:gd name="connsiteX15237" fmla="*/ 8832648 w 12157697"/>
              <a:gd name="connsiteY15237" fmla="*/ 3008833 h 6852679"/>
              <a:gd name="connsiteX15238" fmla="*/ 8787302 w 12157697"/>
              <a:gd name="connsiteY15238" fmla="*/ 2964776 h 6852679"/>
              <a:gd name="connsiteX15239" fmla="*/ 8786679 w 12157697"/>
              <a:gd name="connsiteY15239" fmla="*/ 2963279 h 6852679"/>
              <a:gd name="connsiteX15240" fmla="*/ 8786679 w 12157697"/>
              <a:gd name="connsiteY15240" fmla="*/ 885264 h 6852679"/>
              <a:gd name="connsiteX15241" fmla="*/ 8775041 w 12157697"/>
              <a:gd name="connsiteY15241" fmla="*/ 885264 h 6852679"/>
              <a:gd name="connsiteX15242" fmla="*/ 8775041 w 12157697"/>
              <a:gd name="connsiteY15242" fmla="*/ 857832 h 6852679"/>
              <a:gd name="connsiteX15243" fmla="*/ 8802472 w 12157697"/>
              <a:gd name="connsiteY15243" fmla="*/ 857832 h 6852679"/>
              <a:gd name="connsiteX15244" fmla="*/ 8802472 w 12157697"/>
              <a:gd name="connsiteY15244" fmla="*/ 885264 h 6852679"/>
              <a:gd name="connsiteX15245" fmla="*/ 8790835 w 12157697"/>
              <a:gd name="connsiteY15245" fmla="*/ 885264 h 6852679"/>
              <a:gd name="connsiteX15246" fmla="*/ 8790835 w 12157697"/>
              <a:gd name="connsiteY15246" fmla="*/ 2962406 h 6852679"/>
              <a:gd name="connsiteX15247" fmla="*/ 8835558 w 12157697"/>
              <a:gd name="connsiteY15247" fmla="*/ 3005841 h 6852679"/>
              <a:gd name="connsiteX15248" fmla="*/ 8866439 w 12157697"/>
              <a:gd name="connsiteY15248" fmla="*/ 3035849 h 6852679"/>
              <a:gd name="connsiteX15249" fmla="*/ 8866439 w 12157697"/>
              <a:gd name="connsiteY15249" fmla="*/ 1879549 h 6852679"/>
              <a:gd name="connsiteX15250" fmla="*/ 8837012 w 12157697"/>
              <a:gd name="connsiteY15250" fmla="*/ 1850995 h 6852679"/>
              <a:gd name="connsiteX15251" fmla="*/ 8828907 w 12157697"/>
              <a:gd name="connsiteY15251" fmla="*/ 1859349 h 6852679"/>
              <a:gd name="connsiteX15252" fmla="*/ 8809206 w 12157697"/>
              <a:gd name="connsiteY15252" fmla="*/ 1840230 h 6852679"/>
              <a:gd name="connsiteX15253" fmla="*/ 8828326 w 12157697"/>
              <a:gd name="connsiteY15253" fmla="*/ 1820529 h 6852679"/>
              <a:gd name="connsiteX15254" fmla="*/ 8848027 w 12157697"/>
              <a:gd name="connsiteY15254" fmla="*/ 1839648 h 6852679"/>
              <a:gd name="connsiteX15255" fmla="*/ 8839921 w 12157697"/>
              <a:gd name="connsiteY15255" fmla="*/ 1848002 h 6852679"/>
              <a:gd name="connsiteX15256" fmla="*/ 8866481 w 12157697"/>
              <a:gd name="connsiteY15256" fmla="*/ 1873772 h 6852679"/>
              <a:gd name="connsiteX15257" fmla="*/ 8866481 w 12157697"/>
              <a:gd name="connsiteY15257" fmla="*/ 885264 h 6852679"/>
              <a:gd name="connsiteX15258" fmla="*/ 8854843 w 12157697"/>
              <a:gd name="connsiteY15258" fmla="*/ 885264 h 6852679"/>
              <a:gd name="connsiteX15259" fmla="*/ 8854843 w 12157697"/>
              <a:gd name="connsiteY15259" fmla="*/ 857832 h 6852679"/>
              <a:gd name="connsiteX15260" fmla="*/ 8882275 w 12157697"/>
              <a:gd name="connsiteY15260" fmla="*/ 857832 h 6852679"/>
              <a:gd name="connsiteX15261" fmla="*/ 8882275 w 12157697"/>
              <a:gd name="connsiteY15261" fmla="*/ 885264 h 6852679"/>
              <a:gd name="connsiteX15262" fmla="*/ 8870637 w 12157697"/>
              <a:gd name="connsiteY15262" fmla="*/ 885264 h 6852679"/>
              <a:gd name="connsiteX15263" fmla="*/ 8870637 w 12157697"/>
              <a:gd name="connsiteY15263" fmla="*/ 3039965 h 6852679"/>
              <a:gd name="connsiteX15264" fmla="*/ 8946158 w 12157697"/>
              <a:gd name="connsiteY15264" fmla="*/ 3113407 h 6852679"/>
              <a:gd name="connsiteX15265" fmla="*/ 8946158 w 12157697"/>
              <a:gd name="connsiteY15265" fmla="*/ 2899645 h 6852679"/>
              <a:gd name="connsiteX15266" fmla="*/ 8934520 w 12157697"/>
              <a:gd name="connsiteY15266" fmla="*/ 2899645 h 6852679"/>
              <a:gd name="connsiteX15267" fmla="*/ 8934520 w 12157697"/>
              <a:gd name="connsiteY15267" fmla="*/ 2872213 h 6852679"/>
              <a:gd name="connsiteX15268" fmla="*/ 8946158 w 12157697"/>
              <a:gd name="connsiteY15268" fmla="*/ 2872213 h 6852679"/>
              <a:gd name="connsiteX15269" fmla="*/ 8946158 w 12157697"/>
              <a:gd name="connsiteY15269" fmla="*/ 1969992 h 6852679"/>
              <a:gd name="connsiteX15270" fmla="*/ 8934520 w 12157697"/>
              <a:gd name="connsiteY15270" fmla="*/ 1969992 h 6852679"/>
              <a:gd name="connsiteX15271" fmla="*/ 8934520 w 12157697"/>
              <a:gd name="connsiteY15271" fmla="*/ 1942559 h 6852679"/>
              <a:gd name="connsiteX15272" fmla="*/ 8946158 w 12157697"/>
              <a:gd name="connsiteY15272" fmla="*/ 1942559 h 6852679"/>
              <a:gd name="connsiteX15273" fmla="*/ 8946158 w 12157697"/>
              <a:gd name="connsiteY15273" fmla="*/ 1802199 h 6852679"/>
              <a:gd name="connsiteX15274" fmla="*/ 8916772 w 12157697"/>
              <a:gd name="connsiteY15274" fmla="*/ 1773645 h 6852679"/>
              <a:gd name="connsiteX15275" fmla="*/ 8908668 w 12157697"/>
              <a:gd name="connsiteY15275" fmla="*/ 1781999 h 6852679"/>
              <a:gd name="connsiteX15276" fmla="*/ 8889008 w 12157697"/>
              <a:gd name="connsiteY15276" fmla="*/ 1762880 h 6852679"/>
              <a:gd name="connsiteX15277" fmla="*/ 8908128 w 12157697"/>
              <a:gd name="connsiteY15277" fmla="*/ 1743220 h 6852679"/>
              <a:gd name="connsiteX15278" fmla="*/ 8927787 w 12157697"/>
              <a:gd name="connsiteY15278" fmla="*/ 1762340 h 6852679"/>
              <a:gd name="connsiteX15279" fmla="*/ 8919683 w 12157697"/>
              <a:gd name="connsiteY15279" fmla="*/ 1770694 h 6852679"/>
              <a:gd name="connsiteX15280" fmla="*/ 8946158 w 12157697"/>
              <a:gd name="connsiteY15280" fmla="*/ 1796422 h 6852679"/>
              <a:gd name="connsiteX15281" fmla="*/ 8946158 w 12157697"/>
              <a:gd name="connsiteY15281" fmla="*/ 1569817 h 6852679"/>
              <a:gd name="connsiteX15282" fmla="*/ 8916772 w 12157697"/>
              <a:gd name="connsiteY15282" fmla="*/ 1541263 h 6852679"/>
              <a:gd name="connsiteX15283" fmla="*/ 8908668 w 12157697"/>
              <a:gd name="connsiteY15283" fmla="*/ 1549617 h 6852679"/>
              <a:gd name="connsiteX15284" fmla="*/ 8889008 w 12157697"/>
              <a:gd name="connsiteY15284" fmla="*/ 1530498 h 6852679"/>
              <a:gd name="connsiteX15285" fmla="*/ 8908128 w 12157697"/>
              <a:gd name="connsiteY15285" fmla="*/ 1510838 h 6852679"/>
              <a:gd name="connsiteX15286" fmla="*/ 8927787 w 12157697"/>
              <a:gd name="connsiteY15286" fmla="*/ 1529957 h 6852679"/>
              <a:gd name="connsiteX15287" fmla="*/ 8919683 w 12157697"/>
              <a:gd name="connsiteY15287" fmla="*/ 1538312 h 6852679"/>
              <a:gd name="connsiteX15288" fmla="*/ 8946158 w 12157697"/>
              <a:gd name="connsiteY15288" fmla="*/ 1564039 h 6852679"/>
              <a:gd name="connsiteX15289" fmla="*/ 8946158 w 12157697"/>
              <a:gd name="connsiteY15289" fmla="*/ 1350278 h 6852679"/>
              <a:gd name="connsiteX15290" fmla="*/ 8934520 w 12157697"/>
              <a:gd name="connsiteY15290" fmla="*/ 1350278 h 6852679"/>
              <a:gd name="connsiteX15291" fmla="*/ 8934520 w 12157697"/>
              <a:gd name="connsiteY15291" fmla="*/ 1322846 h 6852679"/>
              <a:gd name="connsiteX15292" fmla="*/ 8961953 w 12157697"/>
              <a:gd name="connsiteY15292" fmla="*/ 1322846 h 6852679"/>
              <a:gd name="connsiteX15293" fmla="*/ 8961953 w 12157697"/>
              <a:gd name="connsiteY15293" fmla="*/ 1350278 h 6852679"/>
              <a:gd name="connsiteX15294" fmla="*/ 8950315 w 12157697"/>
              <a:gd name="connsiteY15294" fmla="*/ 1350278 h 6852679"/>
              <a:gd name="connsiteX15295" fmla="*/ 8950315 w 12157697"/>
              <a:gd name="connsiteY15295" fmla="*/ 1942601 h 6852679"/>
              <a:gd name="connsiteX15296" fmla="*/ 8961953 w 12157697"/>
              <a:gd name="connsiteY15296" fmla="*/ 1942601 h 6852679"/>
              <a:gd name="connsiteX15297" fmla="*/ 8961953 w 12157697"/>
              <a:gd name="connsiteY15297" fmla="*/ 1970033 h 6852679"/>
              <a:gd name="connsiteX15298" fmla="*/ 8950315 w 12157697"/>
              <a:gd name="connsiteY15298" fmla="*/ 1970033 h 6852679"/>
              <a:gd name="connsiteX15299" fmla="*/ 8950315 w 12157697"/>
              <a:gd name="connsiteY15299" fmla="*/ 2872255 h 6852679"/>
              <a:gd name="connsiteX15300" fmla="*/ 8961953 w 12157697"/>
              <a:gd name="connsiteY15300" fmla="*/ 2872255 h 6852679"/>
              <a:gd name="connsiteX15301" fmla="*/ 8961953 w 12157697"/>
              <a:gd name="connsiteY15301" fmla="*/ 2899687 h 6852679"/>
              <a:gd name="connsiteX15302" fmla="*/ 8950315 w 12157697"/>
              <a:gd name="connsiteY15302" fmla="*/ 2899687 h 6852679"/>
              <a:gd name="connsiteX15303" fmla="*/ 8950315 w 12157697"/>
              <a:gd name="connsiteY15303" fmla="*/ 3182153 h 6852679"/>
              <a:gd name="connsiteX15304" fmla="*/ 8961953 w 12157697"/>
              <a:gd name="connsiteY15304" fmla="*/ 3182153 h 6852679"/>
              <a:gd name="connsiteX15305" fmla="*/ 8961953 w 12157697"/>
              <a:gd name="connsiteY15305" fmla="*/ 3209586 h 6852679"/>
              <a:gd name="connsiteX15306" fmla="*/ 8950315 w 12157697"/>
              <a:gd name="connsiteY15306" fmla="*/ 3209586 h 6852679"/>
              <a:gd name="connsiteX15307" fmla="*/ 8950315 w 12157697"/>
              <a:gd name="connsiteY15307" fmla="*/ 3724434 h 6852679"/>
              <a:gd name="connsiteX15308" fmla="*/ 8961953 w 12157697"/>
              <a:gd name="connsiteY15308" fmla="*/ 3724434 h 6852679"/>
              <a:gd name="connsiteX15309" fmla="*/ 8961953 w 12157697"/>
              <a:gd name="connsiteY15309" fmla="*/ 3751866 h 6852679"/>
              <a:gd name="connsiteX15310" fmla="*/ 8950315 w 12157697"/>
              <a:gd name="connsiteY15310" fmla="*/ 3751866 h 6852679"/>
              <a:gd name="connsiteX15311" fmla="*/ 8950315 w 12157697"/>
              <a:gd name="connsiteY15311" fmla="*/ 4279558 h 6852679"/>
              <a:gd name="connsiteX15312" fmla="*/ 9025919 w 12157697"/>
              <a:gd name="connsiteY15312" fmla="*/ 4353001 h 6852679"/>
              <a:gd name="connsiteX15313" fmla="*/ 9025919 w 12157697"/>
              <a:gd name="connsiteY15313" fmla="*/ 4048922 h 6852679"/>
              <a:gd name="connsiteX15314" fmla="*/ 8996492 w 12157697"/>
              <a:gd name="connsiteY15314" fmla="*/ 4020367 h 6852679"/>
              <a:gd name="connsiteX15315" fmla="*/ 8988386 w 12157697"/>
              <a:gd name="connsiteY15315" fmla="*/ 4028722 h 6852679"/>
              <a:gd name="connsiteX15316" fmla="*/ 8968685 w 12157697"/>
              <a:gd name="connsiteY15316" fmla="*/ 4009602 h 6852679"/>
              <a:gd name="connsiteX15317" fmla="*/ 8987805 w 12157697"/>
              <a:gd name="connsiteY15317" fmla="*/ 3989901 h 6852679"/>
              <a:gd name="connsiteX15318" fmla="*/ 9007506 w 12157697"/>
              <a:gd name="connsiteY15318" fmla="*/ 4009020 h 6852679"/>
              <a:gd name="connsiteX15319" fmla="*/ 8999401 w 12157697"/>
              <a:gd name="connsiteY15319" fmla="*/ 4017375 h 6852679"/>
              <a:gd name="connsiteX15320" fmla="*/ 9025960 w 12157697"/>
              <a:gd name="connsiteY15320" fmla="*/ 4043144 h 6852679"/>
              <a:gd name="connsiteX15321" fmla="*/ 9025960 w 12157697"/>
              <a:gd name="connsiteY15321" fmla="*/ 3196743 h 6852679"/>
              <a:gd name="connsiteX15322" fmla="*/ 8996534 w 12157697"/>
              <a:gd name="connsiteY15322" fmla="*/ 3168147 h 6852679"/>
              <a:gd name="connsiteX15323" fmla="*/ 8988428 w 12157697"/>
              <a:gd name="connsiteY15323" fmla="*/ 3176501 h 6852679"/>
              <a:gd name="connsiteX15324" fmla="*/ 8968727 w 12157697"/>
              <a:gd name="connsiteY15324" fmla="*/ 3157382 h 6852679"/>
              <a:gd name="connsiteX15325" fmla="*/ 8987847 w 12157697"/>
              <a:gd name="connsiteY15325" fmla="*/ 3137680 h 6852679"/>
              <a:gd name="connsiteX15326" fmla="*/ 9007548 w 12157697"/>
              <a:gd name="connsiteY15326" fmla="*/ 3156800 h 6852679"/>
              <a:gd name="connsiteX15327" fmla="*/ 8999443 w 12157697"/>
              <a:gd name="connsiteY15327" fmla="*/ 3165154 h 6852679"/>
              <a:gd name="connsiteX15328" fmla="*/ 9026002 w 12157697"/>
              <a:gd name="connsiteY15328" fmla="*/ 3190923 h 6852679"/>
              <a:gd name="connsiteX15329" fmla="*/ 9026002 w 12157697"/>
              <a:gd name="connsiteY15329" fmla="*/ 2822212 h 6852679"/>
              <a:gd name="connsiteX15330" fmla="*/ 9014364 w 12157697"/>
              <a:gd name="connsiteY15330" fmla="*/ 2822212 h 6852679"/>
              <a:gd name="connsiteX15331" fmla="*/ 9014364 w 12157697"/>
              <a:gd name="connsiteY15331" fmla="*/ 2794780 h 6852679"/>
              <a:gd name="connsiteX15332" fmla="*/ 9026002 w 12157697"/>
              <a:gd name="connsiteY15332" fmla="*/ 2794780 h 6852679"/>
              <a:gd name="connsiteX15333" fmla="*/ 9026002 w 12157697"/>
              <a:gd name="connsiteY15333" fmla="*/ 2357406 h 6852679"/>
              <a:gd name="connsiteX15334" fmla="*/ 9014364 w 12157697"/>
              <a:gd name="connsiteY15334" fmla="*/ 2357406 h 6852679"/>
              <a:gd name="connsiteX15335" fmla="*/ 9014364 w 12157697"/>
              <a:gd name="connsiteY15335" fmla="*/ 2329974 h 6852679"/>
              <a:gd name="connsiteX15336" fmla="*/ 9026002 w 12157697"/>
              <a:gd name="connsiteY15336" fmla="*/ 2329974 h 6852679"/>
              <a:gd name="connsiteX15337" fmla="*/ 9026002 w 12157697"/>
              <a:gd name="connsiteY15337" fmla="*/ 1802282 h 6852679"/>
              <a:gd name="connsiteX15338" fmla="*/ 8996575 w 12157697"/>
              <a:gd name="connsiteY15338" fmla="*/ 1773728 h 6852679"/>
              <a:gd name="connsiteX15339" fmla="*/ 8988470 w 12157697"/>
              <a:gd name="connsiteY15339" fmla="*/ 1782082 h 6852679"/>
              <a:gd name="connsiteX15340" fmla="*/ 8968769 w 12157697"/>
              <a:gd name="connsiteY15340" fmla="*/ 1762963 h 6852679"/>
              <a:gd name="connsiteX15341" fmla="*/ 8987888 w 12157697"/>
              <a:gd name="connsiteY15341" fmla="*/ 1743262 h 6852679"/>
              <a:gd name="connsiteX15342" fmla="*/ 9007589 w 12157697"/>
              <a:gd name="connsiteY15342" fmla="*/ 1762381 h 6852679"/>
              <a:gd name="connsiteX15343" fmla="*/ 8999485 w 12157697"/>
              <a:gd name="connsiteY15343" fmla="*/ 1770735 h 6852679"/>
              <a:gd name="connsiteX15344" fmla="*/ 9026043 w 12157697"/>
              <a:gd name="connsiteY15344" fmla="*/ 1796505 h 6852679"/>
              <a:gd name="connsiteX15345" fmla="*/ 9026043 w 12157697"/>
              <a:gd name="connsiteY15345" fmla="*/ 1505227 h 6852679"/>
              <a:gd name="connsiteX15346" fmla="*/ 9014405 w 12157697"/>
              <a:gd name="connsiteY15346" fmla="*/ 1505227 h 6852679"/>
              <a:gd name="connsiteX15347" fmla="*/ 9014405 w 12157697"/>
              <a:gd name="connsiteY15347" fmla="*/ 1477795 h 6852679"/>
              <a:gd name="connsiteX15348" fmla="*/ 9026043 w 12157697"/>
              <a:gd name="connsiteY15348" fmla="*/ 1477795 h 6852679"/>
              <a:gd name="connsiteX15349" fmla="*/ 9026043 w 12157697"/>
              <a:gd name="connsiteY15349" fmla="*/ 730522 h 6852679"/>
              <a:gd name="connsiteX15350" fmla="*/ 9014405 w 12157697"/>
              <a:gd name="connsiteY15350" fmla="*/ 730522 h 6852679"/>
              <a:gd name="connsiteX15351" fmla="*/ 9014405 w 12157697"/>
              <a:gd name="connsiteY15351" fmla="*/ 703090 h 6852679"/>
              <a:gd name="connsiteX15352" fmla="*/ 9041838 w 12157697"/>
              <a:gd name="connsiteY15352" fmla="*/ 703090 h 6852679"/>
              <a:gd name="connsiteX15353" fmla="*/ 9041838 w 12157697"/>
              <a:gd name="connsiteY15353" fmla="*/ 730522 h 6852679"/>
              <a:gd name="connsiteX15354" fmla="*/ 9030200 w 12157697"/>
              <a:gd name="connsiteY15354" fmla="*/ 730522 h 6852679"/>
              <a:gd name="connsiteX15355" fmla="*/ 9030200 w 12157697"/>
              <a:gd name="connsiteY15355" fmla="*/ 789335 h 6852679"/>
              <a:gd name="connsiteX15356" fmla="*/ 9056676 w 12157697"/>
              <a:gd name="connsiteY15356" fmla="*/ 763607 h 6852679"/>
              <a:gd name="connsiteX15357" fmla="*/ 9048572 w 12157697"/>
              <a:gd name="connsiteY15357" fmla="*/ 755253 h 6852679"/>
              <a:gd name="connsiteX15358" fmla="*/ 9068231 w 12157697"/>
              <a:gd name="connsiteY15358" fmla="*/ 736133 h 6852679"/>
              <a:gd name="connsiteX15359" fmla="*/ 9087350 w 12157697"/>
              <a:gd name="connsiteY15359" fmla="*/ 755793 h 6852679"/>
              <a:gd name="connsiteX15360" fmla="*/ 9067690 w 12157697"/>
              <a:gd name="connsiteY15360" fmla="*/ 774912 h 6852679"/>
              <a:gd name="connsiteX15361" fmla="*/ 9059585 w 12157697"/>
              <a:gd name="connsiteY15361" fmla="*/ 766558 h 6852679"/>
              <a:gd name="connsiteX15362" fmla="*/ 9030200 w 12157697"/>
              <a:gd name="connsiteY15362" fmla="*/ 795112 h 6852679"/>
              <a:gd name="connsiteX15363" fmla="*/ 9030200 w 12157697"/>
              <a:gd name="connsiteY15363" fmla="*/ 1099192 h 6852679"/>
              <a:gd name="connsiteX15364" fmla="*/ 9056676 w 12157697"/>
              <a:gd name="connsiteY15364" fmla="*/ 1073464 h 6852679"/>
              <a:gd name="connsiteX15365" fmla="*/ 9048572 w 12157697"/>
              <a:gd name="connsiteY15365" fmla="*/ 1065110 h 6852679"/>
              <a:gd name="connsiteX15366" fmla="*/ 9068231 w 12157697"/>
              <a:gd name="connsiteY15366" fmla="*/ 1045990 h 6852679"/>
              <a:gd name="connsiteX15367" fmla="*/ 9087350 w 12157697"/>
              <a:gd name="connsiteY15367" fmla="*/ 1065650 h 6852679"/>
              <a:gd name="connsiteX15368" fmla="*/ 9067690 w 12157697"/>
              <a:gd name="connsiteY15368" fmla="*/ 1084769 h 6852679"/>
              <a:gd name="connsiteX15369" fmla="*/ 9059585 w 12157697"/>
              <a:gd name="connsiteY15369" fmla="*/ 1076415 h 6852679"/>
              <a:gd name="connsiteX15370" fmla="*/ 9030200 w 12157697"/>
              <a:gd name="connsiteY15370" fmla="*/ 1104969 h 6852679"/>
              <a:gd name="connsiteX15371" fmla="*/ 9030200 w 12157697"/>
              <a:gd name="connsiteY15371" fmla="*/ 1477712 h 6852679"/>
              <a:gd name="connsiteX15372" fmla="*/ 9041838 w 12157697"/>
              <a:gd name="connsiteY15372" fmla="*/ 1477712 h 6852679"/>
              <a:gd name="connsiteX15373" fmla="*/ 9041838 w 12157697"/>
              <a:gd name="connsiteY15373" fmla="*/ 1505144 h 6852679"/>
              <a:gd name="connsiteX15374" fmla="*/ 9030200 w 12157697"/>
              <a:gd name="connsiteY15374" fmla="*/ 1505144 h 6852679"/>
              <a:gd name="connsiteX15375" fmla="*/ 9030200 w 12157697"/>
              <a:gd name="connsiteY15375" fmla="*/ 2329891 h 6852679"/>
              <a:gd name="connsiteX15376" fmla="*/ 9041838 w 12157697"/>
              <a:gd name="connsiteY15376" fmla="*/ 2329891 h 6852679"/>
              <a:gd name="connsiteX15377" fmla="*/ 9041838 w 12157697"/>
              <a:gd name="connsiteY15377" fmla="*/ 2357323 h 6852679"/>
              <a:gd name="connsiteX15378" fmla="*/ 9030200 w 12157697"/>
              <a:gd name="connsiteY15378" fmla="*/ 2357323 h 6852679"/>
              <a:gd name="connsiteX15379" fmla="*/ 9030200 w 12157697"/>
              <a:gd name="connsiteY15379" fmla="*/ 2794697 h 6852679"/>
              <a:gd name="connsiteX15380" fmla="*/ 9041838 w 12157697"/>
              <a:gd name="connsiteY15380" fmla="*/ 2794697 h 6852679"/>
              <a:gd name="connsiteX15381" fmla="*/ 9041838 w 12157697"/>
              <a:gd name="connsiteY15381" fmla="*/ 2822129 h 6852679"/>
              <a:gd name="connsiteX15382" fmla="*/ 9030200 w 12157697"/>
              <a:gd name="connsiteY15382" fmla="*/ 2822129 h 6852679"/>
              <a:gd name="connsiteX15383" fmla="*/ 9030200 w 12157697"/>
              <a:gd name="connsiteY15383" fmla="*/ 4275444 h 6852679"/>
              <a:gd name="connsiteX15384" fmla="*/ 9056676 w 12157697"/>
              <a:gd name="connsiteY15384" fmla="*/ 4249716 h 6852679"/>
              <a:gd name="connsiteX15385" fmla="*/ 9048572 w 12157697"/>
              <a:gd name="connsiteY15385" fmla="*/ 4241361 h 6852679"/>
              <a:gd name="connsiteX15386" fmla="*/ 9068231 w 12157697"/>
              <a:gd name="connsiteY15386" fmla="*/ 4222242 h 6852679"/>
              <a:gd name="connsiteX15387" fmla="*/ 9087350 w 12157697"/>
              <a:gd name="connsiteY15387" fmla="*/ 4241902 h 6852679"/>
              <a:gd name="connsiteX15388" fmla="*/ 9067690 w 12157697"/>
              <a:gd name="connsiteY15388" fmla="*/ 4261021 h 6852679"/>
              <a:gd name="connsiteX15389" fmla="*/ 9059585 w 12157697"/>
              <a:gd name="connsiteY15389" fmla="*/ 4252667 h 6852679"/>
              <a:gd name="connsiteX15390" fmla="*/ 9030200 w 12157697"/>
              <a:gd name="connsiteY15390" fmla="*/ 4281221 h 6852679"/>
              <a:gd name="connsiteX15391" fmla="*/ 9030200 w 12157697"/>
              <a:gd name="connsiteY15391" fmla="*/ 4352877 h 6852679"/>
              <a:gd name="connsiteX15392" fmla="*/ 9105722 w 12157697"/>
              <a:gd name="connsiteY15392" fmla="*/ 4279434 h 6852679"/>
              <a:gd name="connsiteX15393" fmla="*/ 9105722 w 12157697"/>
              <a:gd name="connsiteY15393" fmla="*/ 3364369 h 6852679"/>
              <a:gd name="connsiteX15394" fmla="*/ 9094084 w 12157697"/>
              <a:gd name="connsiteY15394" fmla="*/ 3364369 h 6852679"/>
              <a:gd name="connsiteX15395" fmla="*/ 9094084 w 12157697"/>
              <a:gd name="connsiteY15395" fmla="*/ 3336936 h 6852679"/>
              <a:gd name="connsiteX15396" fmla="*/ 9105722 w 12157697"/>
              <a:gd name="connsiteY15396" fmla="*/ 3336936 h 6852679"/>
              <a:gd name="connsiteX15397" fmla="*/ 9105722 w 12157697"/>
              <a:gd name="connsiteY15397" fmla="*/ 2512189 h 6852679"/>
              <a:gd name="connsiteX15398" fmla="*/ 9094084 w 12157697"/>
              <a:gd name="connsiteY15398" fmla="*/ 2512189 h 6852679"/>
              <a:gd name="connsiteX15399" fmla="*/ 9094084 w 12157697"/>
              <a:gd name="connsiteY15399" fmla="*/ 2484757 h 6852679"/>
              <a:gd name="connsiteX15400" fmla="*/ 9105722 w 12157697"/>
              <a:gd name="connsiteY15400" fmla="*/ 2484757 h 6852679"/>
              <a:gd name="connsiteX15401" fmla="*/ 9105722 w 12157697"/>
              <a:gd name="connsiteY15401" fmla="*/ 2047383 h 6852679"/>
              <a:gd name="connsiteX15402" fmla="*/ 9094084 w 12157697"/>
              <a:gd name="connsiteY15402" fmla="*/ 2047383 h 6852679"/>
              <a:gd name="connsiteX15403" fmla="*/ 9094084 w 12157697"/>
              <a:gd name="connsiteY15403" fmla="*/ 2019951 h 6852679"/>
              <a:gd name="connsiteX15404" fmla="*/ 9105722 w 12157697"/>
              <a:gd name="connsiteY15404" fmla="*/ 2019951 h 6852679"/>
              <a:gd name="connsiteX15405" fmla="*/ 9105722 w 12157697"/>
              <a:gd name="connsiteY15405" fmla="*/ 1505102 h 6852679"/>
              <a:gd name="connsiteX15406" fmla="*/ 9094084 w 12157697"/>
              <a:gd name="connsiteY15406" fmla="*/ 1505102 h 6852679"/>
              <a:gd name="connsiteX15407" fmla="*/ 9094084 w 12157697"/>
              <a:gd name="connsiteY15407" fmla="*/ 1477670 h 6852679"/>
              <a:gd name="connsiteX15408" fmla="*/ 9105722 w 12157697"/>
              <a:gd name="connsiteY15408" fmla="*/ 1477670 h 6852679"/>
              <a:gd name="connsiteX15409" fmla="*/ 9105722 w 12157697"/>
              <a:gd name="connsiteY15409" fmla="*/ 885347 h 6852679"/>
              <a:gd name="connsiteX15410" fmla="*/ 9094084 w 12157697"/>
              <a:gd name="connsiteY15410" fmla="*/ 885347 h 6852679"/>
              <a:gd name="connsiteX15411" fmla="*/ 9094084 w 12157697"/>
              <a:gd name="connsiteY15411" fmla="*/ 857915 h 6852679"/>
              <a:gd name="connsiteX15412" fmla="*/ 9105722 w 12157697"/>
              <a:gd name="connsiteY15412" fmla="*/ 857915 h 6852679"/>
              <a:gd name="connsiteX15413" fmla="*/ 9105722 w 12157697"/>
              <a:gd name="connsiteY15413" fmla="*/ 730398 h 6852679"/>
              <a:gd name="connsiteX15414" fmla="*/ 9094084 w 12157697"/>
              <a:gd name="connsiteY15414" fmla="*/ 730398 h 6852679"/>
              <a:gd name="connsiteX15415" fmla="*/ 9094084 w 12157697"/>
              <a:gd name="connsiteY15415" fmla="*/ 702966 h 6852679"/>
              <a:gd name="connsiteX15416" fmla="*/ 9105722 w 12157697"/>
              <a:gd name="connsiteY15416" fmla="*/ 702966 h 6852679"/>
              <a:gd name="connsiteX15417" fmla="*/ 9105722 w 12157697"/>
              <a:gd name="connsiteY15417" fmla="*/ 652923 h 6852679"/>
              <a:gd name="connsiteX15418" fmla="*/ 9094084 w 12157697"/>
              <a:gd name="connsiteY15418" fmla="*/ 652923 h 6852679"/>
              <a:gd name="connsiteX15419" fmla="*/ 9094084 w 12157697"/>
              <a:gd name="connsiteY15419" fmla="*/ 625491 h 6852679"/>
              <a:gd name="connsiteX15420" fmla="*/ 9105722 w 12157697"/>
              <a:gd name="connsiteY15420" fmla="*/ 625491 h 6852679"/>
              <a:gd name="connsiteX15421" fmla="*/ 9105722 w 12157697"/>
              <a:gd name="connsiteY15421" fmla="*/ 484258 h 6852679"/>
              <a:gd name="connsiteX15422" fmla="*/ 9106345 w 12157697"/>
              <a:gd name="connsiteY15422" fmla="*/ 482761 h 6852679"/>
              <a:gd name="connsiteX15423" fmla="*/ 9136437 w 12157697"/>
              <a:gd name="connsiteY15423" fmla="*/ 453584 h 6852679"/>
              <a:gd name="connsiteX15424" fmla="*/ 9128332 w 12157697"/>
              <a:gd name="connsiteY15424" fmla="*/ 445229 h 6852679"/>
              <a:gd name="connsiteX15425" fmla="*/ 9148033 w 12157697"/>
              <a:gd name="connsiteY15425" fmla="*/ 426110 h 6852679"/>
              <a:gd name="connsiteX15426" fmla="*/ 9167152 w 12157697"/>
              <a:gd name="connsiteY15426" fmla="*/ 445811 h 6852679"/>
              <a:gd name="connsiteX15427" fmla="*/ 9147451 w 12157697"/>
              <a:gd name="connsiteY15427" fmla="*/ 464931 h 6852679"/>
              <a:gd name="connsiteX15428" fmla="*/ 9139346 w 12157697"/>
              <a:gd name="connsiteY15428" fmla="*/ 456576 h 6852679"/>
              <a:gd name="connsiteX15429" fmla="*/ 9109920 w 12157697"/>
              <a:gd name="connsiteY15429" fmla="*/ 485131 h 6852679"/>
              <a:gd name="connsiteX15430" fmla="*/ 9109920 w 12157697"/>
              <a:gd name="connsiteY15430" fmla="*/ 625491 h 6852679"/>
              <a:gd name="connsiteX15431" fmla="*/ 9121557 w 12157697"/>
              <a:gd name="connsiteY15431" fmla="*/ 625491 h 6852679"/>
              <a:gd name="connsiteX15432" fmla="*/ 9121557 w 12157697"/>
              <a:gd name="connsiteY15432" fmla="*/ 652923 h 6852679"/>
              <a:gd name="connsiteX15433" fmla="*/ 9109920 w 12157697"/>
              <a:gd name="connsiteY15433" fmla="*/ 652923 h 6852679"/>
              <a:gd name="connsiteX15434" fmla="*/ 9109920 w 12157697"/>
              <a:gd name="connsiteY15434" fmla="*/ 702966 h 6852679"/>
              <a:gd name="connsiteX15435" fmla="*/ 9121557 w 12157697"/>
              <a:gd name="connsiteY15435" fmla="*/ 702966 h 6852679"/>
              <a:gd name="connsiteX15436" fmla="*/ 9121557 w 12157697"/>
              <a:gd name="connsiteY15436" fmla="*/ 730398 h 6852679"/>
              <a:gd name="connsiteX15437" fmla="*/ 9109920 w 12157697"/>
              <a:gd name="connsiteY15437" fmla="*/ 730398 h 6852679"/>
              <a:gd name="connsiteX15438" fmla="*/ 9109920 w 12157697"/>
              <a:gd name="connsiteY15438" fmla="*/ 857915 h 6852679"/>
              <a:gd name="connsiteX15439" fmla="*/ 9121557 w 12157697"/>
              <a:gd name="connsiteY15439" fmla="*/ 857915 h 6852679"/>
              <a:gd name="connsiteX15440" fmla="*/ 9121557 w 12157697"/>
              <a:gd name="connsiteY15440" fmla="*/ 885347 h 6852679"/>
              <a:gd name="connsiteX15441" fmla="*/ 9109920 w 12157697"/>
              <a:gd name="connsiteY15441" fmla="*/ 885347 h 6852679"/>
              <a:gd name="connsiteX15442" fmla="*/ 9109920 w 12157697"/>
              <a:gd name="connsiteY15442" fmla="*/ 1477670 h 6852679"/>
              <a:gd name="connsiteX15443" fmla="*/ 9121557 w 12157697"/>
              <a:gd name="connsiteY15443" fmla="*/ 1477670 h 6852679"/>
              <a:gd name="connsiteX15444" fmla="*/ 9121557 w 12157697"/>
              <a:gd name="connsiteY15444" fmla="*/ 1505102 h 6852679"/>
              <a:gd name="connsiteX15445" fmla="*/ 9109920 w 12157697"/>
              <a:gd name="connsiteY15445" fmla="*/ 1505102 h 6852679"/>
              <a:gd name="connsiteX15446" fmla="*/ 9109920 w 12157697"/>
              <a:gd name="connsiteY15446" fmla="*/ 1796380 h 6852679"/>
              <a:gd name="connsiteX15447" fmla="*/ 9136478 w 12157697"/>
              <a:gd name="connsiteY15447" fmla="*/ 1770611 h 6852679"/>
              <a:gd name="connsiteX15448" fmla="*/ 9128374 w 12157697"/>
              <a:gd name="connsiteY15448" fmla="*/ 1762256 h 6852679"/>
              <a:gd name="connsiteX15449" fmla="*/ 9148075 w 12157697"/>
              <a:gd name="connsiteY15449" fmla="*/ 1743137 h 6852679"/>
              <a:gd name="connsiteX15450" fmla="*/ 9167193 w 12157697"/>
              <a:gd name="connsiteY15450" fmla="*/ 1762838 h 6852679"/>
              <a:gd name="connsiteX15451" fmla="*/ 9147492 w 12157697"/>
              <a:gd name="connsiteY15451" fmla="*/ 1781958 h 6852679"/>
              <a:gd name="connsiteX15452" fmla="*/ 9139387 w 12157697"/>
              <a:gd name="connsiteY15452" fmla="*/ 1773603 h 6852679"/>
              <a:gd name="connsiteX15453" fmla="*/ 9109960 w 12157697"/>
              <a:gd name="connsiteY15453" fmla="*/ 1802158 h 6852679"/>
              <a:gd name="connsiteX15454" fmla="*/ 9109960 w 12157697"/>
              <a:gd name="connsiteY15454" fmla="*/ 1873855 h 6852679"/>
              <a:gd name="connsiteX15455" fmla="*/ 9136520 w 12157697"/>
              <a:gd name="connsiteY15455" fmla="*/ 1848085 h 6852679"/>
              <a:gd name="connsiteX15456" fmla="*/ 9128415 w 12157697"/>
              <a:gd name="connsiteY15456" fmla="*/ 1839731 h 6852679"/>
              <a:gd name="connsiteX15457" fmla="*/ 9148116 w 12157697"/>
              <a:gd name="connsiteY15457" fmla="*/ 1820612 h 6852679"/>
              <a:gd name="connsiteX15458" fmla="*/ 9167235 w 12157697"/>
              <a:gd name="connsiteY15458" fmla="*/ 1840313 h 6852679"/>
              <a:gd name="connsiteX15459" fmla="*/ 9147534 w 12157697"/>
              <a:gd name="connsiteY15459" fmla="*/ 1859432 h 6852679"/>
              <a:gd name="connsiteX15460" fmla="*/ 9139429 w 12157697"/>
              <a:gd name="connsiteY15460" fmla="*/ 1851078 h 6852679"/>
              <a:gd name="connsiteX15461" fmla="*/ 9110002 w 12157697"/>
              <a:gd name="connsiteY15461" fmla="*/ 1879632 h 6852679"/>
              <a:gd name="connsiteX15462" fmla="*/ 9110002 w 12157697"/>
              <a:gd name="connsiteY15462" fmla="*/ 2019951 h 6852679"/>
              <a:gd name="connsiteX15463" fmla="*/ 9121640 w 12157697"/>
              <a:gd name="connsiteY15463" fmla="*/ 2019951 h 6852679"/>
              <a:gd name="connsiteX15464" fmla="*/ 9121640 w 12157697"/>
              <a:gd name="connsiteY15464" fmla="*/ 2047383 h 6852679"/>
              <a:gd name="connsiteX15465" fmla="*/ 9110002 w 12157697"/>
              <a:gd name="connsiteY15465" fmla="*/ 2047383 h 6852679"/>
              <a:gd name="connsiteX15466" fmla="*/ 9110002 w 12157697"/>
              <a:gd name="connsiteY15466" fmla="*/ 2484757 h 6852679"/>
              <a:gd name="connsiteX15467" fmla="*/ 9121640 w 12157697"/>
              <a:gd name="connsiteY15467" fmla="*/ 2484757 h 6852679"/>
              <a:gd name="connsiteX15468" fmla="*/ 9121640 w 12157697"/>
              <a:gd name="connsiteY15468" fmla="*/ 2512189 h 6852679"/>
              <a:gd name="connsiteX15469" fmla="*/ 9110002 w 12157697"/>
              <a:gd name="connsiteY15469" fmla="*/ 2512189 h 6852679"/>
              <a:gd name="connsiteX15470" fmla="*/ 9110002 w 12157697"/>
              <a:gd name="connsiteY15470" fmla="*/ 3190799 h 6852679"/>
              <a:gd name="connsiteX15471" fmla="*/ 9136561 w 12157697"/>
              <a:gd name="connsiteY15471" fmla="*/ 3165029 h 6852679"/>
              <a:gd name="connsiteX15472" fmla="*/ 9128457 w 12157697"/>
              <a:gd name="connsiteY15472" fmla="*/ 3156675 h 6852679"/>
              <a:gd name="connsiteX15473" fmla="*/ 9148158 w 12157697"/>
              <a:gd name="connsiteY15473" fmla="*/ 3137556 h 6852679"/>
              <a:gd name="connsiteX15474" fmla="*/ 9167277 w 12157697"/>
              <a:gd name="connsiteY15474" fmla="*/ 3157257 h 6852679"/>
              <a:gd name="connsiteX15475" fmla="*/ 9147575 w 12157697"/>
              <a:gd name="connsiteY15475" fmla="*/ 3176376 h 6852679"/>
              <a:gd name="connsiteX15476" fmla="*/ 9139471 w 12157697"/>
              <a:gd name="connsiteY15476" fmla="*/ 3168022 h 6852679"/>
              <a:gd name="connsiteX15477" fmla="*/ 9110043 w 12157697"/>
              <a:gd name="connsiteY15477" fmla="*/ 3196576 h 6852679"/>
              <a:gd name="connsiteX15478" fmla="*/ 9110043 w 12157697"/>
              <a:gd name="connsiteY15478" fmla="*/ 3268232 h 6852679"/>
              <a:gd name="connsiteX15479" fmla="*/ 9176421 w 12157697"/>
              <a:gd name="connsiteY15479" fmla="*/ 3203725 h 6852679"/>
              <a:gd name="connsiteX15480" fmla="*/ 9168316 w 12157697"/>
              <a:gd name="connsiteY15480" fmla="*/ 3195412 h 6852679"/>
              <a:gd name="connsiteX15481" fmla="*/ 9185648 w 12157697"/>
              <a:gd name="connsiteY15481" fmla="*/ 3178579 h 6852679"/>
              <a:gd name="connsiteX15482" fmla="*/ 9185648 w 12157697"/>
              <a:gd name="connsiteY15482" fmla="*/ 1505019 h 6852679"/>
              <a:gd name="connsiteX15483" fmla="*/ 9174010 w 12157697"/>
              <a:gd name="connsiteY15483" fmla="*/ 1505019 h 6852679"/>
              <a:gd name="connsiteX15484" fmla="*/ 9174010 w 12157697"/>
              <a:gd name="connsiteY15484" fmla="*/ 1477587 h 6852679"/>
              <a:gd name="connsiteX15485" fmla="*/ 9185648 w 12157697"/>
              <a:gd name="connsiteY15485" fmla="*/ 1477587 h 6852679"/>
              <a:gd name="connsiteX15486" fmla="*/ 9185648 w 12157697"/>
              <a:gd name="connsiteY15486" fmla="*/ 1350070 h 6852679"/>
              <a:gd name="connsiteX15487" fmla="*/ 9174010 w 12157697"/>
              <a:gd name="connsiteY15487" fmla="*/ 1350070 h 6852679"/>
              <a:gd name="connsiteX15488" fmla="*/ 9174010 w 12157697"/>
              <a:gd name="connsiteY15488" fmla="*/ 1322638 h 6852679"/>
              <a:gd name="connsiteX15489" fmla="*/ 9201442 w 12157697"/>
              <a:gd name="connsiteY15489" fmla="*/ 1322638 h 6852679"/>
              <a:gd name="connsiteX15490" fmla="*/ 9201442 w 12157697"/>
              <a:gd name="connsiteY15490" fmla="*/ 1350070 h 6852679"/>
              <a:gd name="connsiteX15491" fmla="*/ 9189805 w 12157697"/>
              <a:gd name="connsiteY15491" fmla="*/ 1350070 h 6852679"/>
              <a:gd name="connsiteX15492" fmla="*/ 9189805 w 12157697"/>
              <a:gd name="connsiteY15492" fmla="*/ 1477587 h 6852679"/>
              <a:gd name="connsiteX15493" fmla="*/ 9201442 w 12157697"/>
              <a:gd name="connsiteY15493" fmla="*/ 1477587 h 6852679"/>
              <a:gd name="connsiteX15494" fmla="*/ 9201442 w 12157697"/>
              <a:gd name="connsiteY15494" fmla="*/ 1505019 h 6852679"/>
              <a:gd name="connsiteX15495" fmla="*/ 9189805 w 12157697"/>
              <a:gd name="connsiteY15495" fmla="*/ 1505019 h 6852679"/>
              <a:gd name="connsiteX15496" fmla="*/ 9189805 w 12157697"/>
              <a:gd name="connsiteY15496" fmla="*/ 3113282 h 6852679"/>
              <a:gd name="connsiteX15497" fmla="*/ 9216280 w 12157697"/>
              <a:gd name="connsiteY15497" fmla="*/ 3087555 h 6852679"/>
              <a:gd name="connsiteX15498" fmla="*/ 9208175 w 12157697"/>
              <a:gd name="connsiteY15498" fmla="*/ 3079200 h 6852679"/>
              <a:gd name="connsiteX15499" fmla="*/ 9227835 w 12157697"/>
              <a:gd name="connsiteY15499" fmla="*/ 3060081 h 6852679"/>
              <a:gd name="connsiteX15500" fmla="*/ 9246955 w 12157697"/>
              <a:gd name="connsiteY15500" fmla="*/ 3079741 h 6852679"/>
              <a:gd name="connsiteX15501" fmla="*/ 9227295 w 12157697"/>
              <a:gd name="connsiteY15501" fmla="*/ 3098860 h 6852679"/>
              <a:gd name="connsiteX15502" fmla="*/ 9219189 w 12157697"/>
              <a:gd name="connsiteY15502" fmla="*/ 3090506 h 6852679"/>
              <a:gd name="connsiteX15503" fmla="*/ 9189805 w 12157697"/>
              <a:gd name="connsiteY15503" fmla="*/ 3119060 h 6852679"/>
              <a:gd name="connsiteX15504" fmla="*/ 9189805 w 12157697"/>
              <a:gd name="connsiteY15504" fmla="*/ 3178123 h 6852679"/>
              <a:gd name="connsiteX15505" fmla="*/ 9196122 w 12157697"/>
              <a:gd name="connsiteY15505" fmla="*/ 3184606 h 6852679"/>
              <a:gd name="connsiteX15506" fmla="*/ 9227877 w 12157697"/>
              <a:gd name="connsiteY15506" fmla="*/ 3153724 h 6852679"/>
              <a:gd name="connsiteX15507" fmla="*/ 9265326 w 12157697"/>
              <a:gd name="connsiteY15507" fmla="*/ 3117315 h 6852679"/>
              <a:gd name="connsiteX15508" fmla="*/ 9265326 w 12157697"/>
              <a:gd name="connsiteY15508" fmla="*/ 2976954 h 6852679"/>
              <a:gd name="connsiteX15509" fmla="*/ 9253687 w 12157697"/>
              <a:gd name="connsiteY15509" fmla="*/ 2976954 h 6852679"/>
              <a:gd name="connsiteX15510" fmla="*/ 9253687 w 12157697"/>
              <a:gd name="connsiteY15510" fmla="*/ 2949522 h 6852679"/>
              <a:gd name="connsiteX15511" fmla="*/ 9265326 w 12157697"/>
              <a:gd name="connsiteY15511" fmla="*/ 2949522 h 6852679"/>
              <a:gd name="connsiteX15512" fmla="*/ 9265326 w 12157697"/>
              <a:gd name="connsiteY15512" fmla="*/ 1582494 h 6852679"/>
              <a:gd name="connsiteX15513" fmla="*/ 9253687 w 12157697"/>
              <a:gd name="connsiteY15513" fmla="*/ 1582494 h 6852679"/>
              <a:gd name="connsiteX15514" fmla="*/ 9253687 w 12157697"/>
              <a:gd name="connsiteY15514" fmla="*/ 1555062 h 6852679"/>
              <a:gd name="connsiteX15515" fmla="*/ 9265326 w 12157697"/>
              <a:gd name="connsiteY15515" fmla="*/ 1555062 h 6852679"/>
              <a:gd name="connsiteX15516" fmla="*/ 9265326 w 12157697"/>
              <a:gd name="connsiteY15516" fmla="*/ 962738 h 6852679"/>
              <a:gd name="connsiteX15517" fmla="*/ 9253687 w 12157697"/>
              <a:gd name="connsiteY15517" fmla="*/ 962738 h 6852679"/>
              <a:gd name="connsiteX15518" fmla="*/ 9253687 w 12157697"/>
              <a:gd name="connsiteY15518" fmla="*/ 935306 h 6852679"/>
              <a:gd name="connsiteX15519" fmla="*/ 9281120 w 12157697"/>
              <a:gd name="connsiteY15519" fmla="*/ 935306 h 6852679"/>
              <a:gd name="connsiteX15520" fmla="*/ 9281120 w 12157697"/>
              <a:gd name="connsiteY15520" fmla="*/ 962738 h 6852679"/>
              <a:gd name="connsiteX15521" fmla="*/ 9269482 w 12157697"/>
              <a:gd name="connsiteY15521" fmla="*/ 962738 h 6852679"/>
              <a:gd name="connsiteX15522" fmla="*/ 9269482 w 12157697"/>
              <a:gd name="connsiteY15522" fmla="*/ 1176542 h 6852679"/>
              <a:gd name="connsiteX15523" fmla="*/ 9296041 w 12157697"/>
              <a:gd name="connsiteY15523" fmla="*/ 1150772 h 6852679"/>
              <a:gd name="connsiteX15524" fmla="*/ 9287936 w 12157697"/>
              <a:gd name="connsiteY15524" fmla="*/ 1142418 h 6852679"/>
              <a:gd name="connsiteX15525" fmla="*/ 9307637 w 12157697"/>
              <a:gd name="connsiteY15525" fmla="*/ 1123299 h 6852679"/>
              <a:gd name="connsiteX15526" fmla="*/ 9326757 w 12157697"/>
              <a:gd name="connsiteY15526" fmla="*/ 1143000 h 6852679"/>
              <a:gd name="connsiteX15527" fmla="*/ 9307056 w 12157697"/>
              <a:gd name="connsiteY15527" fmla="*/ 1162119 h 6852679"/>
              <a:gd name="connsiteX15528" fmla="*/ 9298951 w 12157697"/>
              <a:gd name="connsiteY15528" fmla="*/ 1153765 h 6852679"/>
              <a:gd name="connsiteX15529" fmla="*/ 9269523 w 12157697"/>
              <a:gd name="connsiteY15529" fmla="*/ 1182319 h 6852679"/>
              <a:gd name="connsiteX15530" fmla="*/ 9269523 w 12157697"/>
              <a:gd name="connsiteY15530" fmla="*/ 1555062 h 6852679"/>
              <a:gd name="connsiteX15531" fmla="*/ 9281161 w 12157697"/>
              <a:gd name="connsiteY15531" fmla="*/ 1555062 h 6852679"/>
              <a:gd name="connsiteX15532" fmla="*/ 9281161 w 12157697"/>
              <a:gd name="connsiteY15532" fmla="*/ 1582494 h 6852679"/>
              <a:gd name="connsiteX15533" fmla="*/ 9269523 w 12157697"/>
              <a:gd name="connsiteY15533" fmla="*/ 1582494 h 6852679"/>
              <a:gd name="connsiteX15534" fmla="*/ 9269523 w 12157697"/>
              <a:gd name="connsiteY15534" fmla="*/ 2949522 h 6852679"/>
              <a:gd name="connsiteX15535" fmla="*/ 9278584 w 12157697"/>
              <a:gd name="connsiteY15535" fmla="*/ 2949522 h 6852679"/>
              <a:gd name="connsiteX15536" fmla="*/ 9296041 w 12157697"/>
              <a:gd name="connsiteY15536" fmla="*/ 2932564 h 6852679"/>
              <a:gd name="connsiteX15537" fmla="*/ 9287936 w 12157697"/>
              <a:gd name="connsiteY15537" fmla="*/ 2924209 h 6852679"/>
              <a:gd name="connsiteX15538" fmla="*/ 9307637 w 12157697"/>
              <a:gd name="connsiteY15538" fmla="*/ 2905090 h 6852679"/>
              <a:gd name="connsiteX15539" fmla="*/ 9326757 w 12157697"/>
              <a:gd name="connsiteY15539" fmla="*/ 2924792 h 6852679"/>
              <a:gd name="connsiteX15540" fmla="*/ 9307056 w 12157697"/>
              <a:gd name="connsiteY15540" fmla="*/ 2943911 h 6852679"/>
              <a:gd name="connsiteX15541" fmla="*/ 9298951 w 12157697"/>
              <a:gd name="connsiteY15541" fmla="*/ 2935557 h 6852679"/>
              <a:gd name="connsiteX15542" fmla="*/ 9281161 w 12157697"/>
              <a:gd name="connsiteY15542" fmla="*/ 2952847 h 6852679"/>
              <a:gd name="connsiteX15543" fmla="*/ 9281161 w 12157697"/>
              <a:gd name="connsiteY15543" fmla="*/ 2976995 h 6852679"/>
              <a:gd name="connsiteX15544" fmla="*/ 9269523 w 12157697"/>
              <a:gd name="connsiteY15544" fmla="*/ 2976995 h 6852679"/>
              <a:gd name="connsiteX15545" fmla="*/ 9269523 w 12157697"/>
              <a:gd name="connsiteY15545" fmla="*/ 3113324 h 6852679"/>
              <a:gd name="connsiteX15546" fmla="*/ 9323223 w 12157697"/>
              <a:gd name="connsiteY15546" fmla="*/ 3061162 h 6852679"/>
              <a:gd name="connsiteX15547" fmla="*/ 9345127 w 12157697"/>
              <a:gd name="connsiteY15547" fmla="*/ 3039881 h 6852679"/>
              <a:gd name="connsiteX15548" fmla="*/ 9345127 w 12157697"/>
              <a:gd name="connsiteY15548" fmla="*/ 2589664 h 6852679"/>
              <a:gd name="connsiteX15549" fmla="*/ 9333489 w 12157697"/>
              <a:gd name="connsiteY15549" fmla="*/ 2589664 h 6852679"/>
              <a:gd name="connsiteX15550" fmla="*/ 9333489 w 12157697"/>
              <a:gd name="connsiteY15550" fmla="*/ 2562232 h 6852679"/>
              <a:gd name="connsiteX15551" fmla="*/ 9345127 w 12157697"/>
              <a:gd name="connsiteY15551" fmla="*/ 2562232 h 6852679"/>
              <a:gd name="connsiteX15552" fmla="*/ 9345127 w 12157697"/>
              <a:gd name="connsiteY15552" fmla="*/ 1505061 h 6852679"/>
              <a:gd name="connsiteX15553" fmla="*/ 9333489 w 12157697"/>
              <a:gd name="connsiteY15553" fmla="*/ 1505061 h 6852679"/>
              <a:gd name="connsiteX15554" fmla="*/ 9333489 w 12157697"/>
              <a:gd name="connsiteY15554" fmla="*/ 1477629 h 6852679"/>
              <a:gd name="connsiteX15555" fmla="*/ 9345127 w 12157697"/>
              <a:gd name="connsiteY15555" fmla="*/ 1477629 h 6852679"/>
              <a:gd name="connsiteX15556" fmla="*/ 9345127 w 12157697"/>
              <a:gd name="connsiteY15556" fmla="*/ 1427586 h 6852679"/>
              <a:gd name="connsiteX15557" fmla="*/ 9333489 w 12157697"/>
              <a:gd name="connsiteY15557" fmla="*/ 1427586 h 6852679"/>
              <a:gd name="connsiteX15558" fmla="*/ 9333489 w 12157697"/>
              <a:gd name="connsiteY15558" fmla="*/ 1400154 h 6852679"/>
              <a:gd name="connsiteX15559" fmla="*/ 9345127 w 12157697"/>
              <a:gd name="connsiteY15559" fmla="*/ 1400154 h 6852679"/>
              <a:gd name="connsiteX15560" fmla="*/ 9345127 w 12157697"/>
              <a:gd name="connsiteY15560" fmla="*/ 420458 h 6852679"/>
              <a:gd name="connsiteX15561" fmla="*/ 9333489 w 12157697"/>
              <a:gd name="connsiteY15561" fmla="*/ 420458 h 6852679"/>
              <a:gd name="connsiteX15562" fmla="*/ 9333489 w 12157697"/>
              <a:gd name="connsiteY15562" fmla="*/ 393026 h 6852679"/>
              <a:gd name="connsiteX15563" fmla="*/ 9345127 w 12157697"/>
              <a:gd name="connsiteY15563" fmla="*/ 393026 h 6852679"/>
              <a:gd name="connsiteX15564" fmla="*/ 9345127 w 12157697"/>
              <a:gd name="connsiteY15564" fmla="*/ 342983 h 6852679"/>
              <a:gd name="connsiteX15565" fmla="*/ 9333489 w 12157697"/>
              <a:gd name="connsiteY15565" fmla="*/ 342983 h 6852679"/>
              <a:gd name="connsiteX15566" fmla="*/ 9333489 w 12157697"/>
              <a:gd name="connsiteY15566" fmla="*/ 315551 h 6852679"/>
              <a:gd name="connsiteX15567" fmla="*/ 9360922 w 12157697"/>
              <a:gd name="connsiteY15567" fmla="*/ 315551 h 6852679"/>
              <a:gd name="connsiteX15568" fmla="*/ 9360922 w 12157697"/>
              <a:gd name="connsiteY15568" fmla="*/ 342983 h 6852679"/>
              <a:gd name="connsiteX15569" fmla="*/ 9349284 w 12157697"/>
              <a:gd name="connsiteY15569" fmla="*/ 342983 h 6852679"/>
              <a:gd name="connsiteX15570" fmla="*/ 9349284 w 12157697"/>
              <a:gd name="connsiteY15570" fmla="*/ 393026 h 6852679"/>
              <a:gd name="connsiteX15571" fmla="*/ 9360922 w 12157697"/>
              <a:gd name="connsiteY15571" fmla="*/ 393026 h 6852679"/>
              <a:gd name="connsiteX15572" fmla="*/ 9360922 w 12157697"/>
              <a:gd name="connsiteY15572" fmla="*/ 420458 h 6852679"/>
              <a:gd name="connsiteX15573" fmla="*/ 9349284 w 12157697"/>
              <a:gd name="connsiteY15573" fmla="*/ 420458 h 6852679"/>
              <a:gd name="connsiteX15574" fmla="*/ 9349284 w 12157697"/>
              <a:gd name="connsiteY15574" fmla="*/ 1400154 h 6852679"/>
              <a:gd name="connsiteX15575" fmla="*/ 9360922 w 12157697"/>
              <a:gd name="connsiteY15575" fmla="*/ 1400154 h 6852679"/>
              <a:gd name="connsiteX15576" fmla="*/ 9360922 w 12157697"/>
              <a:gd name="connsiteY15576" fmla="*/ 1427586 h 6852679"/>
              <a:gd name="connsiteX15577" fmla="*/ 9349284 w 12157697"/>
              <a:gd name="connsiteY15577" fmla="*/ 1427586 h 6852679"/>
              <a:gd name="connsiteX15578" fmla="*/ 9349284 w 12157697"/>
              <a:gd name="connsiteY15578" fmla="*/ 1477629 h 6852679"/>
              <a:gd name="connsiteX15579" fmla="*/ 9360922 w 12157697"/>
              <a:gd name="connsiteY15579" fmla="*/ 1477629 h 6852679"/>
              <a:gd name="connsiteX15580" fmla="*/ 9360922 w 12157697"/>
              <a:gd name="connsiteY15580" fmla="*/ 1505061 h 6852679"/>
              <a:gd name="connsiteX15581" fmla="*/ 9349284 w 12157697"/>
              <a:gd name="connsiteY15581" fmla="*/ 1505061 h 6852679"/>
              <a:gd name="connsiteX15582" fmla="*/ 9349284 w 12157697"/>
              <a:gd name="connsiteY15582" fmla="*/ 1641348 h 6852679"/>
              <a:gd name="connsiteX15583" fmla="*/ 9375760 w 12157697"/>
              <a:gd name="connsiteY15583" fmla="*/ 1615620 h 6852679"/>
              <a:gd name="connsiteX15584" fmla="*/ 9367655 w 12157697"/>
              <a:gd name="connsiteY15584" fmla="*/ 1607266 h 6852679"/>
              <a:gd name="connsiteX15585" fmla="*/ 9387315 w 12157697"/>
              <a:gd name="connsiteY15585" fmla="*/ 1588146 h 6852679"/>
              <a:gd name="connsiteX15586" fmla="*/ 9406434 w 12157697"/>
              <a:gd name="connsiteY15586" fmla="*/ 1607806 h 6852679"/>
              <a:gd name="connsiteX15587" fmla="*/ 9386774 w 12157697"/>
              <a:gd name="connsiteY15587" fmla="*/ 1626925 h 6852679"/>
              <a:gd name="connsiteX15588" fmla="*/ 9378670 w 12157697"/>
              <a:gd name="connsiteY15588" fmla="*/ 1618571 h 6852679"/>
              <a:gd name="connsiteX15589" fmla="*/ 9349284 w 12157697"/>
              <a:gd name="connsiteY15589" fmla="*/ 1647125 h 6852679"/>
              <a:gd name="connsiteX15590" fmla="*/ 9349284 w 12157697"/>
              <a:gd name="connsiteY15590" fmla="*/ 2562190 h 6852679"/>
              <a:gd name="connsiteX15591" fmla="*/ 9360922 w 12157697"/>
              <a:gd name="connsiteY15591" fmla="*/ 2562190 h 6852679"/>
              <a:gd name="connsiteX15592" fmla="*/ 9360922 w 12157697"/>
              <a:gd name="connsiteY15592" fmla="*/ 2589622 h 6852679"/>
              <a:gd name="connsiteX15593" fmla="*/ 9349284 w 12157697"/>
              <a:gd name="connsiteY15593" fmla="*/ 2589622 h 6852679"/>
              <a:gd name="connsiteX15594" fmla="*/ 9349284 w 12157697"/>
              <a:gd name="connsiteY15594" fmla="*/ 3035808 h 6852679"/>
              <a:gd name="connsiteX15595" fmla="*/ 9419444 w 12157697"/>
              <a:gd name="connsiteY15595" fmla="*/ 2967602 h 6852679"/>
              <a:gd name="connsiteX15596" fmla="*/ 9424805 w 12157697"/>
              <a:gd name="connsiteY15596" fmla="*/ 2962406 h 6852679"/>
              <a:gd name="connsiteX15597" fmla="*/ 9424805 w 12157697"/>
              <a:gd name="connsiteY15597" fmla="*/ 2899521 h 6852679"/>
              <a:gd name="connsiteX15598" fmla="*/ 9413168 w 12157697"/>
              <a:gd name="connsiteY15598" fmla="*/ 2899521 h 6852679"/>
              <a:gd name="connsiteX15599" fmla="*/ 9413168 w 12157697"/>
              <a:gd name="connsiteY15599" fmla="*/ 2872089 h 6852679"/>
              <a:gd name="connsiteX15600" fmla="*/ 9424805 w 12157697"/>
              <a:gd name="connsiteY15600" fmla="*/ 2872089 h 6852679"/>
              <a:gd name="connsiteX15601" fmla="*/ 9424805 w 12157697"/>
              <a:gd name="connsiteY15601" fmla="*/ 2512189 h 6852679"/>
              <a:gd name="connsiteX15602" fmla="*/ 9413168 w 12157697"/>
              <a:gd name="connsiteY15602" fmla="*/ 2512189 h 6852679"/>
              <a:gd name="connsiteX15603" fmla="*/ 9413168 w 12157697"/>
              <a:gd name="connsiteY15603" fmla="*/ 2484757 h 6852679"/>
              <a:gd name="connsiteX15604" fmla="*/ 9424805 w 12157697"/>
              <a:gd name="connsiteY15604" fmla="*/ 2484757 h 6852679"/>
              <a:gd name="connsiteX15605" fmla="*/ 9424805 w 12157697"/>
              <a:gd name="connsiteY15605" fmla="*/ 2357240 h 6852679"/>
              <a:gd name="connsiteX15606" fmla="*/ 9413168 w 12157697"/>
              <a:gd name="connsiteY15606" fmla="*/ 2357240 h 6852679"/>
              <a:gd name="connsiteX15607" fmla="*/ 9413168 w 12157697"/>
              <a:gd name="connsiteY15607" fmla="*/ 2329808 h 6852679"/>
              <a:gd name="connsiteX15608" fmla="*/ 9424805 w 12157697"/>
              <a:gd name="connsiteY15608" fmla="*/ 2329808 h 6852679"/>
              <a:gd name="connsiteX15609" fmla="*/ 9424805 w 12157697"/>
              <a:gd name="connsiteY15609" fmla="*/ 1040254 h 6852679"/>
              <a:gd name="connsiteX15610" fmla="*/ 9413168 w 12157697"/>
              <a:gd name="connsiteY15610" fmla="*/ 1040254 h 6852679"/>
              <a:gd name="connsiteX15611" fmla="*/ 9413168 w 12157697"/>
              <a:gd name="connsiteY15611" fmla="*/ 1012822 h 6852679"/>
              <a:gd name="connsiteX15612" fmla="*/ 9424805 w 12157697"/>
              <a:gd name="connsiteY15612" fmla="*/ 1012822 h 6852679"/>
              <a:gd name="connsiteX15613" fmla="*/ 9424805 w 12157697"/>
              <a:gd name="connsiteY15613" fmla="*/ 962780 h 6852679"/>
              <a:gd name="connsiteX15614" fmla="*/ 9413168 w 12157697"/>
              <a:gd name="connsiteY15614" fmla="*/ 962780 h 6852679"/>
              <a:gd name="connsiteX15615" fmla="*/ 9413168 w 12157697"/>
              <a:gd name="connsiteY15615" fmla="*/ 935348 h 6852679"/>
              <a:gd name="connsiteX15616" fmla="*/ 9424805 w 12157697"/>
              <a:gd name="connsiteY15616" fmla="*/ 935348 h 6852679"/>
              <a:gd name="connsiteX15617" fmla="*/ 9424805 w 12157697"/>
              <a:gd name="connsiteY15617" fmla="*/ 652923 h 6852679"/>
              <a:gd name="connsiteX15618" fmla="*/ 9413168 w 12157697"/>
              <a:gd name="connsiteY15618" fmla="*/ 652923 h 6852679"/>
              <a:gd name="connsiteX15619" fmla="*/ 9413168 w 12157697"/>
              <a:gd name="connsiteY15619" fmla="*/ 625491 h 6852679"/>
              <a:gd name="connsiteX15620" fmla="*/ 9424805 w 12157697"/>
              <a:gd name="connsiteY15620" fmla="*/ 625491 h 6852679"/>
              <a:gd name="connsiteX15621" fmla="*/ 9424805 w 12157697"/>
              <a:gd name="connsiteY15621" fmla="*/ 343024 h 6852679"/>
              <a:gd name="connsiteX15622" fmla="*/ 9413168 w 12157697"/>
              <a:gd name="connsiteY15622" fmla="*/ 343024 h 6852679"/>
              <a:gd name="connsiteX15623" fmla="*/ 9413168 w 12157697"/>
              <a:gd name="connsiteY15623" fmla="*/ 315592 h 6852679"/>
              <a:gd name="connsiteX15624" fmla="*/ 9440599 w 12157697"/>
              <a:gd name="connsiteY15624" fmla="*/ 315592 h 6852679"/>
              <a:gd name="connsiteX15625" fmla="*/ 9440599 w 12157697"/>
              <a:gd name="connsiteY15625" fmla="*/ 343024 h 6852679"/>
              <a:gd name="connsiteX15626" fmla="*/ 9428961 w 12157697"/>
              <a:gd name="connsiteY15626" fmla="*/ 343024 h 6852679"/>
              <a:gd name="connsiteX15627" fmla="*/ 9428961 w 12157697"/>
              <a:gd name="connsiteY15627" fmla="*/ 625491 h 6852679"/>
              <a:gd name="connsiteX15628" fmla="*/ 9440599 w 12157697"/>
              <a:gd name="connsiteY15628" fmla="*/ 625491 h 6852679"/>
              <a:gd name="connsiteX15629" fmla="*/ 9440599 w 12157697"/>
              <a:gd name="connsiteY15629" fmla="*/ 652923 h 6852679"/>
              <a:gd name="connsiteX15630" fmla="*/ 9428961 w 12157697"/>
              <a:gd name="connsiteY15630" fmla="*/ 652923 h 6852679"/>
              <a:gd name="connsiteX15631" fmla="*/ 9428961 w 12157697"/>
              <a:gd name="connsiteY15631" fmla="*/ 935348 h 6852679"/>
              <a:gd name="connsiteX15632" fmla="*/ 9440599 w 12157697"/>
              <a:gd name="connsiteY15632" fmla="*/ 935348 h 6852679"/>
              <a:gd name="connsiteX15633" fmla="*/ 9440599 w 12157697"/>
              <a:gd name="connsiteY15633" fmla="*/ 962780 h 6852679"/>
              <a:gd name="connsiteX15634" fmla="*/ 9428961 w 12157697"/>
              <a:gd name="connsiteY15634" fmla="*/ 962780 h 6852679"/>
              <a:gd name="connsiteX15635" fmla="*/ 9428961 w 12157697"/>
              <a:gd name="connsiteY15635" fmla="*/ 1012822 h 6852679"/>
              <a:gd name="connsiteX15636" fmla="*/ 9440599 w 12157697"/>
              <a:gd name="connsiteY15636" fmla="*/ 1012822 h 6852679"/>
              <a:gd name="connsiteX15637" fmla="*/ 9440599 w 12157697"/>
              <a:gd name="connsiteY15637" fmla="*/ 1040254 h 6852679"/>
              <a:gd name="connsiteX15638" fmla="*/ 9428961 w 12157697"/>
              <a:gd name="connsiteY15638" fmla="*/ 1040254 h 6852679"/>
              <a:gd name="connsiteX15639" fmla="*/ 9428961 w 12157697"/>
              <a:gd name="connsiteY15639" fmla="*/ 1331532 h 6852679"/>
              <a:gd name="connsiteX15640" fmla="*/ 9455521 w 12157697"/>
              <a:gd name="connsiteY15640" fmla="*/ 1305763 h 6852679"/>
              <a:gd name="connsiteX15641" fmla="*/ 9447416 w 12157697"/>
              <a:gd name="connsiteY15641" fmla="*/ 1297409 h 6852679"/>
              <a:gd name="connsiteX15642" fmla="*/ 9467117 w 12157697"/>
              <a:gd name="connsiteY15642" fmla="*/ 1278289 h 6852679"/>
              <a:gd name="connsiteX15643" fmla="*/ 9486236 w 12157697"/>
              <a:gd name="connsiteY15643" fmla="*/ 1297991 h 6852679"/>
              <a:gd name="connsiteX15644" fmla="*/ 9466535 w 12157697"/>
              <a:gd name="connsiteY15644" fmla="*/ 1317110 h 6852679"/>
              <a:gd name="connsiteX15645" fmla="*/ 9458430 w 12157697"/>
              <a:gd name="connsiteY15645" fmla="*/ 1308756 h 6852679"/>
              <a:gd name="connsiteX15646" fmla="*/ 9429003 w 12157697"/>
              <a:gd name="connsiteY15646" fmla="*/ 1337351 h 6852679"/>
              <a:gd name="connsiteX15647" fmla="*/ 9429003 w 12157697"/>
              <a:gd name="connsiteY15647" fmla="*/ 1718906 h 6852679"/>
              <a:gd name="connsiteX15648" fmla="*/ 9455562 w 12157697"/>
              <a:gd name="connsiteY15648" fmla="*/ 1693136 h 6852679"/>
              <a:gd name="connsiteX15649" fmla="*/ 9447458 w 12157697"/>
              <a:gd name="connsiteY15649" fmla="*/ 1684782 h 6852679"/>
              <a:gd name="connsiteX15650" fmla="*/ 9467159 w 12157697"/>
              <a:gd name="connsiteY15650" fmla="*/ 1665663 h 6852679"/>
              <a:gd name="connsiteX15651" fmla="*/ 9486277 w 12157697"/>
              <a:gd name="connsiteY15651" fmla="*/ 1685364 h 6852679"/>
              <a:gd name="connsiteX15652" fmla="*/ 9466576 w 12157697"/>
              <a:gd name="connsiteY15652" fmla="*/ 1704483 h 6852679"/>
              <a:gd name="connsiteX15653" fmla="*/ 9458472 w 12157697"/>
              <a:gd name="connsiteY15653" fmla="*/ 1696129 h 6852679"/>
              <a:gd name="connsiteX15654" fmla="*/ 9429044 w 12157697"/>
              <a:gd name="connsiteY15654" fmla="*/ 1724683 h 6852679"/>
              <a:gd name="connsiteX15655" fmla="*/ 9429044 w 12157697"/>
              <a:gd name="connsiteY15655" fmla="*/ 2329849 h 6852679"/>
              <a:gd name="connsiteX15656" fmla="*/ 9440682 w 12157697"/>
              <a:gd name="connsiteY15656" fmla="*/ 2329849 h 6852679"/>
              <a:gd name="connsiteX15657" fmla="*/ 9440682 w 12157697"/>
              <a:gd name="connsiteY15657" fmla="*/ 2357282 h 6852679"/>
              <a:gd name="connsiteX15658" fmla="*/ 9429044 w 12157697"/>
              <a:gd name="connsiteY15658" fmla="*/ 2357282 h 6852679"/>
              <a:gd name="connsiteX15659" fmla="*/ 9429044 w 12157697"/>
              <a:gd name="connsiteY15659" fmla="*/ 2484799 h 6852679"/>
              <a:gd name="connsiteX15660" fmla="*/ 9440682 w 12157697"/>
              <a:gd name="connsiteY15660" fmla="*/ 2484799 h 6852679"/>
              <a:gd name="connsiteX15661" fmla="*/ 9440682 w 12157697"/>
              <a:gd name="connsiteY15661" fmla="*/ 2512231 h 6852679"/>
              <a:gd name="connsiteX15662" fmla="*/ 9429044 w 12157697"/>
              <a:gd name="connsiteY15662" fmla="*/ 2512231 h 6852679"/>
              <a:gd name="connsiteX15663" fmla="*/ 9429044 w 12157697"/>
              <a:gd name="connsiteY15663" fmla="*/ 2872130 h 6852679"/>
              <a:gd name="connsiteX15664" fmla="*/ 9440682 w 12157697"/>
              <a:gd name="connsiteY15664" fmla="*/ 2872130 h 6852679"/>
              <a:gd name="connsiteX15665" fmla="*/ 9440682 w 12157697"/>
              <a:gd name="connsiteY15665" fmla="*/ 2899562 h 6852679"/>
              <a:gd name="connsiteX15666" fmla="*/ 9429044 w 12157697"/>
              <a:gd name="connsiteY15666" fmla="*/ 2899562 h 6852679"/>
              <a:gd name="connsiteX15667" fmla="*/ 9429044 w 12157697"/>
              <a:gd name="connsiteY15667" fmla="*/ 2958417 h 6852679"/>
              <a:gd name="connsiteX15668" fmla="*/ 9504649 w 12157697"/>
              <a:gd name="connsiteY15668" fmla="*/ 2884932 h 6852679"/>
              <a:gd name="connsiteX15669" fmla="*/ 9504649 w 12157697"/>
              <a:gd name="connsiteY15669" fmla="*/ 1582535 h 6852679"/>
              <a:gd name="connsiteX15670" fmla="*/ 9493011 w 12157697"/>
              <a:gd name="connsiteY15670" fmla="*/ 1582535 h 6852679"/>
              <a:gd name="connsiteX15671" fmla="*/ 9493011 w 12157697"/>
              <a:gd name="connsiteY15671" fmla="*/ 1555103 h 6852679"/>
              <a:gd name="connsiteX15672" fmla="*/ 9504649 w 12157697"/>
              <a:gd name="connsiteY15672" fmla="*/ 1555103 h 6852679"/>
              <a:gd name="connsiteX15673" fmla="*/ 9504649 w 12157697"/>
              <a:gd name="connsiteY15673" fmla="*/ 730356 h 6852679"/>
              <a:gd name="connsiteX15674" fmla="*/ 9493011 w 12157697"/>
              <a:gd name="connsiteY15674" fmla="*/ 730356 h 6852679"/>
              <a:gd name="connsiteX15675" fmla="*/ 9493011 w 12157697"/>
              <a:gd name="connsiteY15675" fmla="*/ 702924 h 6852679"/>
              <a:gd name="connsiteX15676" fmla="*/ 9504649 w 12157697"/>
              <a:gd name="connsiteY15676" fmla="*/ 702924 h 6852679"/>
              <a:gd name="connsiteX15677" fmla="*/ 9504649 w 12157697"/>
              <a:gd name="connsiteY15677" fmla="*/ 33126 h 6852679"/>
              <a:gd name="connsiteX15678" fmla="*/ 9493011 w 12157697"/>
              <a:gd name="connsiteY15678" fmla="*/ 33126 h 6852679"/>
              <a:gd name="connsiteX15679" fmla="*/ 5999921 w 12157697"/>
              <a:gd name="connsiteY15679" fmla="*/ 0 h 6852679"/>
              <a:gd name="connsiteX15680" fmla="*/ 6019039 w 12157697"/>
              <a:gd name="connsiteY15680" fmla="*/ 19701 h 6852679"/>
              <a:gd name="connsiteX15681" fmla="*/ 5999338 w 12157697"/>
              <a:gd name="connsiteY15681" fmla="*/ 38820 h 6852679"/>
              <a:gd name="connsiteX15682" fmla="*/ 5991234 w 12157697"/>
              <a:gd name="connsiteY15682" fmla="*/ 30466 h 6852679"/>
              <a:gd name="connsiteX15683" fmla="*/ 5931173 w 12157697"/>
              <a:gd name="connsiteY15683" fmla="*/ 88780 h 6852679"/>
              <a:gd name="connsiteX15684" fmla="*/ 5936992 w 12157697"/>
              <a:gd name="connsiteY15684" fmla="*/ 94765 h 6852679"/>
              <a:gd name="connsiteX15685" fmla="*/ 5998756 w 12157697"/>
              <a:gd name="connsiteY15685" fmla="*/ 94765 h 6852679"/>
              <a:gd name="connsiteX15686" fmla="*/ 6028184 w 12157697"/>
              <a:gd name="connsiteY15686" fmla="*/ 66211 h 6852679"/>
              <a:gd name="connsiteX15687" fmla="*/ 6020078 w 12157697"/>
              <a:gd name="connsiteY15687" fmla="*/ 57857 h 6852679"/>
              <a:gd name="connsiteX15688" fmla="*/ 6039779 w 12157697"/>
              <a:gd name="connsiteY15688" fmla="*/ 38737 h 6852679"/>
              <a:gd name="connsiteX15689" fmla="*/ 6058899 w 12157697"/>
              <a:gd name="connsiteY15689" fmla="*/ 58438 h 6852679"/>
              <a:gd name="connsiteX15690" fmla="*/ 6039197 w 12157697"/>
              <a:gd name="connsiteY15690" fmla="*/ 77558 h 6852679"/>
              <a:gd name="connsiteX15691" fmla="*/ 6031093 w 12157697"/>
              <a:gd name="connsiteY15691" fmla="*/ 69203 h 6852679"/>
              <a:gd name="connsiteX15692" fmla="*/ 6001084 w 12157697"/>
              <a:gd name="connsiteY15692" fmla="*/ 98340 h 6852679"/>
              <a:gd name="connsiteX15693" fmla="*/ 5999629 w 12157697"/>
              <a:gd name="connsiteY15693" fmla="*/ 98921 h 6852679"/>
              <a:gd name="connsiteX15694" fmla="*/ 5937408 w 12157697"/>
              <a:gd name="connsiteY15694" fmla="*/ 98921 h 6852679"/>
              <a:gd name="connsiteX15695" fmla="*/ 5919619 w 12157697"/>
              <a:gd name="connsiteY15695" fmla="*/ 116253 h 6852679"/>
              <a:gd name="connsiteX15696" fmla="*/ 5911514 w 12157697"/>
              <a:gd name="connsiteY15696" fmla="*/ 107899 h 6852679"/>
              <a:gd name="connsiteX15697" fmla="*/ 5906111 w 12157697"/>
              <a:gd name="connsiteY15697" fmla="*/ 113136 h 6852679"/>
              <a:gd name="connsiteX15698" fmla="*/ 5903284 w 12157697"/>
              <a:gd name="connsiteY15698" fmla="*/ 115879 h 6852679"/>
              <a:gd name="connsiteX15699" fmla="*/ 5861554 w 12157697"/>
              <a:gd name="connsiteY15699" fmla="*/ 156446 h 6852679"/>
              <a:gd name="connsiteX15700" fmla="*/ 5853907 w 12157697"/>
              <a:gd name="connsiteY15700" fmla="*/ 163885 h 6852679"/>
              <a:gd name="connsiteX15701" fmla="*/ 5853907 w 12157697"/>
              <a:gd name="connsiteY15701" fmla="*/ 188034 h 6852679"/>
              <a:gd name="connsiteX15702" fmla="*/ 5826475 w 12157697"/>
              <a:gd name="connsiteY15702" fmla="*/ 188034 h 6852679"/>
              <a:gd name="connsiteX15703" fmla="*/ 5826475 w 12157697"/>
              <a:gd name="connsiteY15703" fmla="*/ 176396 h 6852679"/>
              <a:gd name="connsiteX15704" fmla="*/ 5694427 w 12157697"/>
              <a:gd name="connsiteY15704" fmla="*/ 176396 h 6852679"/>
              <a:gd name="connsiteX15705" fmla="*/ 5694427 w 12157697"/>
              <a:gd name="connsiteY15705" fmla="*/ 188034 h 6852679"/>
              <a:gd name="connsiteX15706" fmla="*/ 5666995 w 12157697"/>
              <a:gd name="connsiteY15706" fmla="*/ 188034 h 6852679"/>
              <a:gd name="connsiteX15707" fmla="*/ 5666995 w 12157697"/>
              <a:gd name="connsiteY15707" fmla="*/ 176396 h 6852679"/>
              <a:gd name="connsiteX15708" fmla="*/ 5284111 w 12157697"/>
              <a:gd name="connsiteY15708" fmla="*/ 176396 h 6852679"/>
              <a:gd name="connsiteX15709" fmla="*/ 5284111 w 12157697"/>
              <a:gd name="connsiteY15709" fmla="*/ 249714 h 6852679"/>
              <a:gd name="connsiteX15710" fmla="*/ 5919079 w 12157697"/>
              <a:gd name="connsiteY15710" fmla="*/ 249714 h 6852679"/>
              <a:gd name="connsiteX15711" fmla="*/ 5998216 w 12157697"/>
              <a:gd name="connsiteY15711" fmla="*/ 172822 h 6852679"/>
              <a:gd name="connsiteX15712" fmla="*/ 6042439 w 12157697"/>
              <a:gd name="connsiteY15712" fmla="*/ 129845 h 6852679"/>
              <a:gd name="connsiteX15713" fmla="*/ 6077935 w 12157697"/>
              <a:gd name="connsiteY15713" fmla="*/ 95347 h 6852679"/>
              <a:gd name="connsiteX15714" fmla="*/ 6078018 w 12157697"/>
              <a:gd name="connsiteY15714" fmla="*/ 95264 h 6852679"/>
              <a:gd name="connsiteX15715" fmla="*/ 6157654 w 12157697"/>
              <a:gd name="connsiteY15715" fmla="*/ 17914 h 6852679"/>
              <a:gd name="connsiteX15716" fmla="*/ 6159109 w 12157697"/>
              <a:gd name="connsiteY15716" fmla="*/ 17332 h 6852679"/>
              <a:gd name="connsiteX15717" fmla="*/ 6225112 w 12157697"/>
              <a:gd name="connsiteY15717" fmla="*/ 17332 h 6852679"/>
              <a:gd name="connsiteX15718" fmla="*/ 6225112 w 12157697"/>
              <a:gd name="connsiteY15718" fmla="*/ 5694 h 6852679"/>
              <a:gd name="connsiteX15719" fmla="*/ 6252544 w 12157697"/>
              <a:gd name="connsiteY15719" fmla="*/ 5694 h 6852679"/>
              <a:gd name="connsiteX15720" fmla="*/ 6252544 w 12157697"/>
              <a:gd name="connsiteY15720" fmla="*/ 33085 h 6852679"/>
              <a:gd name="connsiteX15721" fmla="*/ 6225112 w 12157697"/>
              <a:gd name="connsiteY15721" fmla="*/ 33085 h 6852679"/>
              <a:gd name="connsiteX15722" fmla="*/ 6225112 w 12157697"/>
              <a:gd name="connsiteY15722" fmla="*/ 21447 h 6852679"/>
              <a:gd name="connsiteX15723" fmla="*/ 6159940 w 12157697"/>
              <a:gd name="connsiteY15723" fmla="*/ 21447 h 6852679"/>
              <a:gd name="connsiteX15724" fmla="*/ 6084502 w 12157697"/>
              <a:gd name="connsiteY15724" fmla="*/ 94724 h 6852679"/>
              <a:gd name="connsiteX15725" fmla="*/ 6158236 w 12157697"/>
              <a:gd name="connsiteY15725" fmla="*/ 94724 h 6852679"/>
              <a:gd name="connsiteX15726" fmla="*/ 6187663 w 12157697"/>
              <a:gd name="connsiteY15726" fmla="*/ 66169 h 6852679"/>
              <a:gd name="connsiteX15727" fmla="*/ 6179558 w 12157697"/>
              <a:gd name="connsiteY15727" fmla="*/ 57815 h 6852679"/>
              <a:gd name="connsiteX15728" fmla="*/ 6199259 w 12157697"/>
              <a:gd name="connsiteY15728" fmla="*/ 38696 h 6852679"/>
              <a:gd name="connsiteX15729" fmla="*/ 6218379 w 12157697"/>
              <a:gd name="connsiteY15729" fmla="*/ 58397 h 6852679"/>
              <a:gd name="connsiteX15730" fmla="*/ 6198677 w 12157697"/>
              <a:gd name="connsiteY15730" fmla="*/ 77516 h 6852679"/>
              <a:gd name="connsiteX15731" fmla="*/ 6190572 w 12157697"/>
              <a:gd name="connsiteY15731" fmla="*/ 69162 h 6852679"/>
              <a:gd name="connsiteX15732" fmla="*/ 6160563 w 12157697"/>
              <a:gd name="connsiteY15732" fmla="*/ 98298 h 6852679"/>
              <a:gd name="connsiteX15733" fmla="*/ 6159109 w 12157697"/>
              <a:gd name="connsiteY15733" fmla="*/ 98880 h 6852679"/>
              <a:gd name="connsiteX15734" fmla="*/ 6080262 w 12157697"/>
              <a:gd name="connsiteY15734" fmla="*/ 98880 h 6852679"/>
              <a:gd name="connsiteX15735" fmla="*/ 6048175 w 12157697"/>
              <a:gd name="connsiteY15735" fmla="*/ 130053 h 6852679"/>
              <a:gd name="connsiteX15736" fmla="*/ 6031883 w 12157697"/>
              <a:gd name="connsiteY15736" fmla="*/ 145888 h 6852679"/>
              <a:gd name="connsiteX15737" fmla="*/ 6004783 w 12157697"/>
              <a:gd name="connsiteY15737" fmla="*/ 172198 h 6852679"/>
              <a:gd name="connsiteX15738" fmla="*/ 6158277 w 12157697"/>
              <a:gd name="connsiteY15738" fmla="*/ 172198 h 6852679"/>
              <a:gd name="connsiteX15739" fmla="*/ 6187705 w 12157697"/>
              <a:gd name="connsiteY15739" fmla="*/ 143644 h 6852679"/>
              <a:gd name="connsiteX15740" fmla="*/ 6179599 w 12157697"/>
              <a:gd name="connsiteY15740" fmla="*/ 135290 h 6852679"/>
              <a:gd name="connsiteX15741" fmla="*/ 6199301 w 12157697"/>
              <a:gd name="connsiteY15741" fmla="*/ 116170 h 6852679"/>
              <a:gd name="connsiteX15742" fmla="*/ 6218420 w 12157697"/>
              <a:gd name="connsiteY15742" fmla="*/ 135872 h 6852679"/>
              <a:gd name="connsiteX15743" fmla="*/ 6198719 w 12157697"/>
              <a:gd name="connsiteY15743" fmla="*/ 154991 h 6852679"/>
              <a:gd name="connsiteX15744" fmla="*/ 6190614 w 12157697"/>
              <a:gd name="connsiteY15744" fmla="*/ 146637 h 6852679"/>
              <a:gd name="connsiteX15745" fmla="*/ 6160605 w 12157697"/>
              <a:gd name="connsiteY15745" fmla="*/ 175773 h 6852679"/>
              <a:gd name="connsiteX15746" fmla="*/ 6159150 w 12157697"/>
              <a:gd name="connsiteY15746" fmla="*/ 176355 h 6852679"/>
              <a:gd name="connsiteX15747" fmla="*/ 6000543 w 12157697"/>
              <a:gd name="connsiteY15747" fmla="*/ 176355 h 6852679"/>
              <a:gd name="connsiteX15748" fmla="*/ 5942978 w 12157697"/>
              <a:gd name="connsiteY15748" fmla="*/ 232258 h 6852679"/>
              <a:gd name="connsiteX15749" fmla="*/ 5925064 w 12157697"/>
              <a:gd name="connsiteY15749" fmla="*/ 249673 h 6852679"/>
              <a:gd name="connsiteX15750" fmla="*/ 5998839 w 12157697"/>
              <a:gd name="connsiteY15750" fmla="*/ 249673 h 6852679"/>
              <a:gd name="connsiteX15751" fmla="*/ 6028266 w 12157697"/>
              <a:gd name="connsiteY15751" fmla="*/ 221077 h 6852679"/>
              <a:gd name="connsiteX15752" fmla="*/ 6020161 w 12157697"/>
              <a:gd name="connsiteY15752" fmla="*/ 212723 h 6852679"/>
              <a:gd name="connsiteX15753" fmla="*/ 6039821 w 12157697"/>
              <a:gd name="connsiteY15753" fmla="*/ 193603 h 6852679"/>
              <a:gd name="connsiteX15754" fmla="*/ 6058940 w 12157697"/>
              <a:gd name="connsiteY15754" fmla="*/ 213263 h 6852679"/>
              <a:gd name="connsiteX15755" fmla="*/ 6039281 w 12157697"/>
              <a:gd name="connsiteY15755" fmla="*/ 232382 h 6852679"/>
              <a:gd name="connsiteX15756" fmla="*/ 6031177 w 12157697"/>
              <a:gd name="connsiteY15756" fmla="*/ 224028 h 6852679"/>
              <a:gd name="connsiteX15757" fmla="*/ 6004826 w 12157697"/>
              <a:gd name="connsiteY15757" fmla="*/ 249631 h 6852679"/>
              <a:gd name="connsiteX15758" fmla="*/ 6065715 w 12157697"/>
              <a:gd name="connsiteY15758" fmla="*/ 249631 h 6852679"/>
              <a:gd name="connsiteX15759" fmla="*/ 6065715 w 12157697"/>
              <a:gd name="connsiteY15759" fmla="*/ 237993 h 6852679"/>
              <a:gd name="connsiteX15760" fmla="*/ 6093147 w 12157697"/>
              <a:gd name="connsiteY15760" fmla="*/ 237993 h 6852679"/>
              <a:gd name="connsiteX15761" fmla="*/ 6093147 w 12157697"/>
              <a:gd name="connsiteY15761" fmla="*/ 265425 h 6852679"/>
              <a:gd name="connsiteX15762" fmla="*/ 6065715 w 12157697"/>
              <a:gd name="connsiteY15762" fmla="*/ 265425 h 6852679"/>
              <a:gd name="connsiteX15763" fmla="*/ 6065715 w 12157697"/>
              <a:gd name="connsiteY15763" fmla="*/ 253788 h 6852679"/>
              <a:gd name="connsiteX15764" fmla="*/ 5284153 w 12157697"/>
              <a:gd name="connsiteY15764" fmla="*/ 253788 h 6852679"/>
              <a:gd name="connsiteX15765" fmla="*/ 5284153 w 12157697"/>
              <a:gd name="connsiteY15765" fmla="*/ 315468 h 6852679"/>
              <a:gd name="connsiteX15766" fmla="*/ 5295790 w 12157697"/>
              <a:gd name="connsiteY15766" fmla="*/ 315468 h 6852679"/>
              <a:gd name="connsiteX15767" fmla="*/ 5295790 w 12157697"/>
              <a:gd name="connsiteY15767" fmla="*/ 327106 h 6852679"/>
              <a:gd name="connsiteX15768" fmla="*/ 5985996 w 12157697"/>
              <a:gd name="connsiteY15768" fmla="*/ 327106 h 6852679"/>
              <a:gd name="connsiteX15769" fmla="*/ 5985996 w 12157697"/>
              <a:gd name="connsiteY15769" fmla="*/ 315468 h 6852679"/>
              <a:gd name="connsiteX15770" fmla="*/ 6013428 w 12157697"/>
              <a:gd name="connsiteY15770" fmla="*/ 315468 h 6852679"/>
              <a:gd name="connsiteX15771" fmla="*/ 6013428 w 12157697"/>
              <a:gd name="connsiteY15771" fmla="*/ 327106 h 6852679"/>
              <a:gd name="connsiteX15772" fmla="*/ 6304914 w 12157697"/>
              <a:gd name="connsiteY15772" fmla="*/ 327106 h 6852679"/>
              <a:gd name="connsiteX15773" fmla="*/ 6304914 w 12157697"/>
              <a:gd name="connsiteY15773" fmla="*/ 315468 h 6852679"/>
              <a:gd name="connsiteX15774" fmla="*/ 6332346 w 12157697"/>
              <a:gd name="connsiteY15774" fmla="*/ 315468 h 6852679"/>
              <a:gd name="connsiteX15775" fmla="*/ 6332346 w 12157697"/>
              <a:gd name="connsiteY15775" fmla="*/ 342900 h 6852679"/>
              <a:gd name="connsiteX15776" fmla="*/ 6304914 w 12157697"/>
              <a:gd name="connsiteY15776" fmla="*/ 342900 h 6852679"/>
              <a:gd name="connsiteX15777" fmla="*/ 6304914 w 12157697"/>
              <a:gd name="connsiteY15777" fmla="*/ 331262 h 6852679"/>
              <a:gd name="connsiteX15778" fmla="*/ 6013428 w 12157697"/>
              <a:gd name="connsiteY15778" fmla="*/ 331262 h 6852679"/>
              <a:gd name="connsiteX15779" fmla="*/ 6013428 w 12157697"/>
              <a:gd name="connsiteY15779" fmla="*/ 342900 h 6852679"/>
              <a:gd name="connsiteX15780" fmla="*/ 5985996 w 12157697"/>
              <a:gd name="connsiteY15780" fmla="*/ 342900 h 6852679"/>
              <a:gd name="connsiteX15781" fmla="*/ 5985996 w 12157697"/>
              <a:gd name="connsiteY15781" fmla="*/ 331262 h 6852679"/>
              <a:gd name="connsiteX15782" fmla="*/ 5295790 w 12157697"/>
              <a:gd name="connsiteY15782" fmla="*/ 331262 h 6852679"/>
              <a:gd name="connsiteX15783" fmla="*/ 5295790 w 12157697"/>
              <a:gd name="connsiteY15783" fmla="*/ 342900 h 6852679"/>
              <a:gd name="connsiteX15784" fmla="*/ 5284153 w 12157697"/>
              <a:gd name="connsiteY15784" fmla="*/ 342900 h 6852679"/>
              <a:gd name="connsiteX15785" fmla="*/ 5284153 w 12157697"/>
              <a:gd name="connsiteY15785" fmla="*/ 404580 h 6852679"/>
              <a:gd name="connsiteX15786" fmla="*/ 5985996 w 12157697"/>
              <a:gd name="connsiteY15786" fmla="*/ 404580 h 6852679"/>
              <a:gd name="connsiteX15787" fmla="*/ 5985996 w 12157697"/>
              <a:gd name="connsiteY15787" fmla="*/ 392943 h 6852679"/>
              <a:gd name="connsiteX15788" fmla="*/ 6013428 w 12157697"/>
              <a:gd name="connsiteY15788" fmla="*/ 392943 h 6852679"/>
              <a:gd name="connsiteX15789" fmla="*/ 6013428 w 12157697"/>
              <a:gd name="connsiteY15789" fmla="*/ 404580 h 6852679"/>
              <a:gd name="connsiteX15790" fmla="*/ 6317798 w 12157697"/>
              <a:gd name="connsiteY15790" fmla="*/ 404580 h 6852679"/>
              <a:gd name="connsiteX15791" fmla="*/ 6396936 w 12157697"/>
              <a:gd name="connsiteY15791" fmla="*/ 327688 h 6852679"/>
              <a:gd name="connsiteX15792" fmla="*/ 6437128 w 12157697"/>
              <a:gd name="connsiteY15792" fmla="*/ 288618 h 6852679"/>
              <a:gd name="connsiteX15793" fmla="*/ 6546523 w 12157697"/>
              <a:gd name="connsiteY15793" fmla="*/ 182340 h 6852679"/>
              <a:gd name="connsiteX15794" fmla="*/ 6538419 w 12157697"/>
              <a:gd name="connsiteY15794" fmla="*/ 173985 h 6852679"/>
              <a:gd name="connsiteX15795" fmla="*/ 6558078 w 12157697"/>
              <a:gd name="connsiteY15795" fmla="*/ 154866 h 6852679"/>
              <a:gd name="connsiteX15796" fmla="*/ 6566183 w 12157697"/>
              <a:gd name="connsiteY15796" fmla="*/ 163220 h 6852679"/>
              <a:gd name="connsiteX15797" fmla="*/ 6630149 w 12157697"/>
              <a:gd name="connsiteY15797" fmla="*/ 101083 h 6852679"/>
              <a:gd name="connsiteX15798" fmla="*/ 6636093 w 12157697"/>
              <a:gd name="connsiteY15798" fmla="*/ 95305 h 6852679"/>
              <a:gd name="connsiteX15799" fmla="*/ 6666102 w 12157697"/>
              <a:gd name="connsiteY15799" fmla="*/ 66169 h 6852679"/>
              <a:gd name="connsiteX15800" fmla="*/ 6657997 w 12157697"/>
              <a:gd name="connsiteY15800" fmla="*/ 57815 h 6852679"/>
              <a:gd name="connsiteX15801" fmla="*/ 6677698 w 12157697"/>
              <a:gd name="connsiteY15801" fmla="*/ 38696 h 6852679"/>
              <a:gd name="connsiteX15802" fmla="*/ 6685803 w 12157697"/>
              <a:gd name="connsiteY15802" fmla="*/ 47050 h 6852679"/>
              <a:gd name="connsiteX15803" fmla="*/ 6715812 w 12157697"/>
              <a:gd name="connsiteY15803" fmla="*/ 17914 h 6852679"/>
              <a:gd name="connsiteX15804" fmla="*/ 6717267 w 12157697"/>
              <a:gd name="connsiteY15804" fmla="*/ 17332 h 6852679"/>
              <a:gd name="connsiteX15805" fmla="*/ 6942791 w 12157697"/>
              <a:gd name="connsiteY15805" fmla="*/ 17332 h 6852679"/>
              <a:gd name="connsiteX15806" fmla="*/ 6942791 w 12157697"/>
              <a:gd name="connsiteY15806" fmla="*/ 5694 h 6852679"/>
              <a:gd name="connsiteX15807" fmla="*/ 6970223 w 12157697"/>
              <a:gd name="connsiteY15807" fmla="*/ 5694 h 6852679"/>
              <a:gd name="connsiteX15808" fmla="*/ 6970223 w 12157697"/>
              <a:gd name="connsiteY15808" fmla="*/ 17332 h 6852679"/>
              <a:gd name="connsiteX15809" fmla="*/ 8059066 w 12157697"/>
              <a:gd name="connsiteY15809" fmla="*/ 17332 h 6852679"/>
              <a:gd name="connsiteX15810" fmla="*/ 8059066 w 12157697"/>
              <a:gd name="connsiteY15810" fmla="*/ 5694 h 6852679"/>
              <a:gd name="connsiteX15811" fmla="*/ 8086498 w 12157697"/>
              <a:gd name="connsiteY15811" fmla="*/ 5694 h 6852679"/>
              <a:gd name="connsiteX15812" fmla="*/ 8086498 w 12157697"/>
              <a:gd name="connsiteY15812" fmla="*/ 33209 h 6852679"/>
              <a:gd name="connsiteX15813" fmla="*/ 8059066 w 12157697"/>
              <a:gd name="connsiteY15813" fmla="*/ 33209 h 6852679"/>
              <a:gd name="connsiteX15814" fmla="*/ 8059066 w 12157697"/>
              <a:gd name="connsiteY15814" fmla="*/ 21572 h 6852679"/>
              <a:gd name="connsiteX15815" fmla="*/ 6970223 w 12157697"/>
              <a:gd name="connsiteY15815" fmla="*/ 21572 h 6852679"/>
              <a:gd name="connsiteX15816" fmla="*/ 6970223 w 12157697"/>
              <a:gd name="connsiteY15816" fmla="*/ 33209 h 6852679"/>
              <a:gd name="connsiteX15817" fmla="*/ 6942791 w 12157697"/>
              <a:gd name="connsiteY15817" fmla="*/ 33209 h 6852679"/>
              <a:gd name="connsiteX15818" fmla="*/ 6942791 w 12157697"/>
              <a:gd name="connsiteY15818" fmla="*/ 21572 h 6852679"/>
              <a:gd name="connsiteX15819" fmla="*/ 6718098 w 12157697"/>
              <a:gd name="connsiteY15819" fmla="*/ 21572 h 6852679"/>
              <a:gd name="connsiteX15820" fmla="*/ 6688712 w 12157697"/>
              <a:gd name="connsiteY15820" fmla="*/ 50126 h 6852679"/>
              <a:gd name="connsiteX15821" fmla="*/ 6696818 w 12157697"/>
              <a:gd name="connsiteY15821" fmla="*/ 58480 h 6852679"/>
              <a:gd name="connsiteX15822" fmla="*/ 6677116 w 12157697"/>
              <a:gd name="connsiteY15822" fmla="*/ 77599 h 6852679"/>
              <a:gd name="connsiteX15823" fmla="*/ 6669011 w 12157697"/>
              <a:gd name="connsiteY15823" fmla="*/ 69245 h 6852679"/>
              <a:gd name="connsiteX15824" fmla="*/ 6666102 w 12157697"/>
              <a:gd name="connsiteY15824" fmla="*/ 72071 h 6852679"/>
              <a:gd name="connsiteX15825" fmla="*/ 6642660 w 12157697"/>
              <a:gd name="connsiteY15825" fmla="*/ 94848 h 6852679"/>
              <a:gd name="connsiteX15826" fmla="*/ 6942749 w 12157697"/>
              <a:gd name="connsiteY15826" fmla="*/ 94848 h 6852679"/>
              <a:gd name="connsiteX15827" fmla="*/ 6942749 w 12157697"/>
              <a:gd name="connsiteY15827" fmla="*/ 83210 h 6852679"/>
              <a:gd name="connsiteX15828" fmla="*/ 6970182 w 12157697"/>
              <a:gd name="connsiteY15828" fmla="*/ 83210 h 6852679"/>
              <a:gd name="connsiteX15829" fmla="*/ 6970182 w 12157697"/>
              <a:gd name="connsiteY15829" fmla="*/ 94848 h 6852679"/>
              <a:gd name="connsiteX15830" fmla="*/ 7979305 w 12157697"/>
              <a:gd name="connsiteY15830" fmla="*/ 94848 h 6852679"/>
              <a:gd name="connsiteX15831" fmla="*/ 7979305 w 12157697"/>
              <a:gd name="connsiteY15831" fmla="*/ 83210 h 6852679"/>
              <a:gd name="connsiteX15832" fmla="*/ 8006737 w 12157697"/>
              <a:gd name="connsiteY15832" fmla="*/ 83210 h 6852679"/>
              <a:gd name="connsiteX15833" fmla="*/ 8006737 w 12157697"/>
              <a:gd name="connsiteY15833" fmla="*/ 110642 h 6852679"/>
              <a:gd name="connsiteX15834" fmla="*/ 7979305 w 12157697"/>
              <a:gd name="connsiteY15834" fmla="*/ 110642 h 6852679"/>
              <a:gd name="connsiteX15835" fmla="*/ 7979305 w 12157697"/>
              <a:gd name="connsiteY15835" fmla="*/ 99005 h 6852679"/>
              <a:gd name="connsiteX15836" fmla="*/ 6970182 w 12157697"/>
              <a:gd name="connsiteY15836" fmla="*/ 99005 h 6852679"/>
              <a:gd name="connsiteX15837" fmla="*/ 6970182 w 12157697"/>
              <a:gd name="connsiteY15837" fmla="*/ 110642 h 6852679"/>
              <a:gd name="connsiteX15838" fmla="*/ 6942749 w 12157697"/>
              <a:gd name="connsiteY15838" fmla="*/ 110642 h 6852679"/>
              <a:gd name="connsiteX15839" fmla="*/ 6942749 w 12157697"/>
              <a:gd name="connsiteY15839" fmla="*/ 99005 h 6852679"/>
              <a:gd name="connsiteX15840" fmla="*/ 6638379 w 12157697"/>
              <a:gd name="connsiteY15840" fmla="*/ 99005 h 6852679"/>
              <a:gd name="connsiteX15841" fmla="*/ 6569051 w 12157697"/>
              <a:gd name="connsiteY15841" fmla="*/ 166338 h 6852679"/>
              <a:gd name="connsiteX15842" fmla="*/ 6577156 w 12157697"/>
              <a:gd name="connsiteY15842" fmla="*/ 174692 h 6852679"/>
              <a:gd name="connsiteX15843" fmla="*/ 6557496 w 12157697"/>
              <a:gd name="connsiteY15843" fmla="*/ 193811 h 6852679"/>
              <a:gd name="connsiteX15844" fmla="*/ 6549391 w 12157697"/>
              <a:gd name="connsiteY15844" fmla="*/ 185457 h 6852679"/>
              <a:gd name="connsiteX15845" fmla="*/ 6519216 w 12157697"/>
              <a:gd name="connsiteY15845" fmla="*/ 214759 h 6852679"/>
              <a:gd name="connsiteX15846" fmla="*/ 6403461 w 12157697"/>
              <a:gd name="connsiteY15846" fmla="*/ 327231 h 6852679"/>
              <a:gd name="connsiteX15847" fmla="*/ 6623832 w 12157697"/>
              <a:gd name="connsiteY15847" fmla="*/ 327231 h 6852679"/>
              <a:gd name="connsiteX15848" fmla="*/ 6623832 w 12157697"/>
              <a:gd name="connsiteY15848" fmla="*/ 315593 h 6852679"/>
              <a:gd name="connsiteX15849" fmla="*/ 6648687 w 12157697"/>
              <a:gd name="connsiteY15849" fmla="*/ 315593 h 6852679"/>
              <a:gd name="connsiteX15850" fmla="*/ 6666102 w 12157697"/>
              <a:gd name="connsiteY15850" fmla="*/ 298635 h 6852679"/>
              <a:gd name="connsiteX15851" fmla="*/ 6657997 w 12157697"/>
              <a:gd name="connsiteY15851" fmla="*/ 290280 h 6852679"/>
              <a:gd name="connsiteX15852" fmla="*/ 6677657 w 12157697"/>
              <a:gd name="connsiteY15852" fmla="*/ 271161 h 6852679"/>
              <a:gd name="connsiteX15853" fmla="*/ 6696776 w 12157697"/>
              <a:gd name="connsiteY15853" fmla="*/ 290821 h 6852679"/>
              <a:gd name="connsiteX15854" fmla="*/ 6677116 w 12157697"/>
              <a:gd name="connsiteY15854" fmla="*/ 309940 h 6852679"/>
              <a:gd name="connsiteX15855" fmla="*/ 6669011 w 12157697"/>
              <a:gd name="connsiteY15855" fmla="*/ 301586 h 6852679"/>
              <a:gd name="connsiteX15856" fmla="*/ 6651263 w 12157697"/>
              <a:gd name="connsiteY15856" fmla="*/ 318835 h 6852679"/>
              <a:gd name="connsiteX15857" fmla="*/ 6651263 w 12157697"/>
              <a:gd name="connsiteY15857" fmla="*/ 342983 h 6852679"/>
              <a:gd name="connsiteX15858" fmla="*/ 6623832 w 12157697"/>
              <a:gd name="connsiteY15858" fmla="*/ 342983 h 6852679"/>
              <a:gd name="connsiteX15859" fmla="*/ 6623832 w 12157697"/>
              <a:gd name="connsiteY15859" fmla="*/ 331345 h 6852679"/>
              <a:gd name="connsiteX15860" fmla="*/ 6399180 w 12157697"/>
              <a:gd name="connsiteY15860" fmla="*/ 331345 h 6852679"/>
              <a:gd name="connsiteX15861" fmla="*/ 6323701 w 12157697"/>
              <a:gd name="connsiteY15861" fmla="*/ 404664 h 6852679"/>
              <a:gd name="connsiteX15862" fmla="*/ 6384592 w 12157697"/>
              <a:gd name="connsiteY15862" fmla="*/ 404664 h 6852679"/>
              <a:gd name="connsiteX15863" fmla="*/ 6384592 w 12157697"/>
              <a:gd name="connsiteY15863" fmla="*/ 393026 h 6852679"/>
              <a:gd name="connsiteX15864" fmla="*/ 6412023 w 12157697"/>
              <a:gd name="connsiteY15864" fmla="*/ 393026 h 6852679"/>
              <a:gd name="connsiteX15865" fmla="*/ 6412023 w 12157697"/>
              <a:gd name="connsiteY15865" fmla="*/ 420458 h 6852679"/>
              <a:gd name="connsiteX15866" fmla="*/ 6384592 w 12157697"/>
              <a:gd name="connsiteY15866" fmla="*/ 420458 h 6852679"/>
              <a:gd name="connsiteX15867" fmla="*/ 6384592 w 12157697"/>
              <a:gd name="connsiteY15867" fmla="*/ 408820 h 6852679"/>
              <a:gd name="connsiteX15868" fmla="*/ 6013345 w 12157697"/>
              <a:gd name="connsiteY15868" fmla="*/ 408820 h 6852679"/>
              <a:gd name="connsiteX15869" fmla="*/ 6013345 w 12157697"/>
              <a:gd name="connsiteY15869" fmla="*/ 420458 h 6852679"/>
              <a:gd name="connsiteX15870" fmla="*/ 5985913 w 12157697"/>
              <a:gd name="connsiteY15870" fmla="*/ 420458 h 6852679"/>
              <a:gd name="connsiteX15871" fmla="*/ 5985913 w 12157697"/>
              <a:gd name="connsiteY15871" fmla="*/ 408820 h 6852679"/>
              <a:gd name="connsiteX15872" fmla="*/ 5284069 w 12157697"/>
              <a:gd name="connsiteY15872" fmla="*/ 408820 h 6852679"/>
              <a:gd name="connsiteX15873" fmla="*/ 5284069 w 12157697"/>
              <a:gd name="connsiteY15873" fmla="*/ 482138 h 6852679"/>
              <a:gd name="connsiteX15874" fmla="*/ 5666954 w 12157697"/>
              <a:gd name="connsiteY15874" fmla="*/ 482138 h 6852679"/>
              <a:gd name="connsiteX15875" fmla="*/ 5666954 w 12157697"/>
              <a:gd name="connsiteY15875" fmla="*/ 470500 h 6852679"/>
              <a:gd name="connsiteX15876" fmla="*/ 5694386 w 12157697"/>
              <a:gd name="connsiteY15876" fmla="*/ 470500 h 6852679"/>
              <a:gd name="connsiteX15877" fmla="*/ 5694386 w 12157697"/>
              <a:gd name="connsiteY15877" fmla="*/ 482138 h 6852679"/>
              <a:gd name="connsiteX15878" fmla="*/ 6477195 w 12157697"/>
              <a:gd name="connsiteY15878" fmla="*/ 482138 h 6852679"/>
              <a:gd name="connsiteX15879" fmla="*/ 6556291 w 12157697"/>
              <a:gd name="connsiteY15879" fmla="*/ 405245 h 6852679"/>
              <a:gd name="connsiteX15880" fmla="*/ 6557745 w 12157697"/>
              <a:gd name="connsiteY15880" fmla="*/ 404664 h 6852679"/>
              <a:gd name="connsiteX15881" fmla="*/ 6636675 w 12157697"/>
              <a:gd name="connsiteY15881" fmla="*/ 404664 h 6852679"/>
              <a:gd name="connsiteX15882" fmla="*/ 6645195 w 12157697"/>
              <a:gd name="connsiteY15882" fmla="*/ 396392 h 6852679"/>
              <a:gd name="connsiteX15883" fmla="*/ 6715770 w 12157697"/>
              <a:gd name="connsiteY15883" fmla="*/ 327771 h 6852679"/>
              <a:gd name="connsiteX15884" fmla="*/ 6715812 w 12157697"/>
              <a:gd name="connsiteY15884" fmla="*/ 327771 h 6852679"/>
              <a:gd name="connsiteX15885" fmla="*/ 6737591 w 12157697"/>
              <a:gd name="connsiteY15885" fmla="*/ 306615 h 6852679"/>
              <a:gd name="connsiteX15886" fmla="*/ 6740459 w 12157697"/>
              <a:gd name="connsiteY15886" fmla="*/ 303830 h 6852679"/>
              <a:gd name="connsiteX15887" fmla="*/ 6875250 w 12157697"/>
              <a:gd name="connsiteY15887" fmla="*/ 172822 h 6852679"/>
              <a:gd name="connsiteX15888" fmla="*/ 6876705 w 12157697"/>
              <a:gd name="connsiteY15888" fmla="*/ 172240 h 6852679"/>
              <a:gd name="connsiteX15889" fmla="*/ 7899545 w 12157697"/>
              <a:gd name="connsiteY15889" fmla="*/ 172240 h 6852679"/>
              <a:gd name="connsiteX15890" fmla="*/ 7899545 w 12157697"/>
              <a:gd name="connsiteY15890" fmla="*/ 160602 h 6852679"/>
              <a:gd name="connsiteX15891" fmla="*/ 7926976 w 12157697"/>
              <a:gd name="connsiteY15891" fmla="*/ 160602 h 6852679"/>
              <a:gd name="connsiteX15892" fmla="*/ 7926976 w 12157697"/>
              <a:gd name="connsiteY15892" fmla="*/ 188034 h 6852679"/>
              <a:gd name="connsiteX15893" fmla="*/ 7899545 w 12157697"/>
              <a:gd name="connsiteY15893" fmla="*/ 188034 h 6852679"/>
              <a:gd name="connsiteX15894" fmla="*/ 7899545 w 12157697"/>
              <a:gd name="connsiteY15894" fmla="*/ 176396 h 6852679"/>
              <a:gd name="connsiteX15895" fmla="*/ 6877536 w 12157697"/>
              <a:gd name="connsiteY15895" fmla="*/ 176396 h 6852679"/>
              <a:gd name="connsiteX15896" fmla="*/ 6802098 w 12157697"/>
              <a:gd name="connsiteY15896" fmla="*/ 249714 h 6852679"/>
              <a:gd name="connsiteX15897" fmla="*/ 7341428 w 12157697"/>
              <a:gd name="connsiteY15897" fmla="*/ 249714 h 6852679"/>
              <a:gd name="connsiteX15898" fmla="*/ 7341428 w 12157697"/>
              <a:gd name="connsiteY15898" fmla="*/ 238077 h 6852679"/>
              <a:gd name="connsiteX15899" fmla="*/ 7368860 w 12157697"/>
              <a:gd name="connsiteY15899" fmla="*/ 238077 h 6852679"/>
              <a:gd name="connsiteX15900" fmla="*/ 7368860 w 12157697"/>
              <a:gd name="connsiteY15900" fmla="*/ 249714 h 6852679"/>
              <a:gd name="connsiteX15901" fmla="*/ 7500908 w 12157697"/>
              <a:gd name="connsiteY15901" fmla="*/ 249714 h 6852679"/>
              <a:gd name="connsiteX15902" fmla="*/ 7500908 w 12157697"/>
              <a:gd name="connsiteY15902" fmla="*/ 238077 h 6852679"/>
              <a:gd name="connsiteX15903" fmla="*/ 7528339 w 12157697"/>
              <a:gd name="connsiteY15903" fmla="*/ 238077 h 6852679"/>
              <a:gd name="connsiteX15904" fmla="*/ 7528339 w 12157697"/>
              <a:gd name="connsiteY15904" fmla="*/ 249714 h 6852679"/>
              <a:gd name="connsiteX15905" fmla="*/ 7740065 w 12157697"/>
              <a:gd name="connsiteY15905" fmla="*/ 249714 h 6852679"/>
              <a:gd name="connsiteX15906" fmla="*/ 7740065 w 12157697"/>
              <a:gd name="connsiteY15906" fmla="*/ 238077 h 6852679"/>
              <a:gd name="connsiteX15907" fmla="*/ 7767497 w 12157697"/>
              <a:gd name="connsiteY15907" fmla="*/ 238077 h 6852679"/>
              <a:gd name="connsiteX15908" fmla="*/ 7767497 w 12157697"/>
              <a:gd name="connsiteY15908" fmla="*/ 265509 h 6852679"/>
              <a:gd name="connsiteX15909" fmla="*/ 7740065 w 12157697"/>
              <a:gd name="connsiteY15909" fmla="*/ 265509 h 6852679"/>
              <a:gd name="connsiteX15910" fmla="*/ 7740065 w 12157697"/>
              <a:gd name="connsiteY15910" fmla="*/ 253871 h 6852679"/>
              <a:gd name="connsiteX15911" fmla="*/ 7528339 w 12157697"/>
              <a:gd name="connsiteY15911" fmla="*/ 253871 h 6852679"/>
              <a:gd name="connsiteX15912" fmla="*/ 7528339 w 12157697"/>
              <a:gd name="connsiteY15912" fmla="*/ 265509 h 6852679"/>
              <a:gd name="connsiteX15913" fmla="*/ 7500908 w 12157697"/>
              <a:gd name="connsiteY15913" fmla="*/ 265509 h 6852679"/>
              <a:gd name="connsiteX15914" fmla="*/ 7500908 w 12157697"/>
              <a:gd name="connsiteY15914" fmla="*/ 253871 h 6852679"/>
              <a:gd name="connsiteX15915" fmla="*/ 7368860 w 12157697"/>
              <a:gd name="connsiteY15915" fmla="*/ 253871 h 6852679"/>
              <a:gd name="connsiteX15916" fmla="*/ 7368860 w 12157697"/>
              <a:gd name="connsiteY15916" fmla="*/ 265509 h 6852679"/>
              <a:gd name="connsiteX15917" fmla="*/ 7341428 w 12157697"/>
              <a:gd name="connsiteY15917" fmla="*/ 265509 h 6852679"/>
              <a:gd name="connsiteX15918" fmla="*/ 7341428 w 12157697"/>
              <a:gd name="connsiteY15918" fmla="*/ 253871 h 6852679"/>
              <a:gd name="connsiteX15919" fmla="*/ 6797817 w 12157697"/>
              <a:gd name="connsiteY15919" fmla="*/ 253871 h 6852679"/>
              <a:gd name="connsiteX15920" fmla="*/ 6742911 w 12157697"/>
              <a:gd name="connsiteY15920" fmla="*/ 307197 h 6852679"/>
              <a:gd name="connsiteX15921" fmla="*/ 6731273 w 12157697"/>
              <a:gd name="connsiteY15921" fmla="*/ 318461 h 6852679"/>
              <a:gd name="connsiteX15922" fmla="*/ 6722296 w 12157697"/>
              <a:gd name="connsiteY15922" fmla="*/ 327147 h 6852679"/>
              <a:gd name="connsiteX15923" fmla="*/ 6796072 w 12157697"/>
              <a:gd name="connsiteY15923" fmla="*/ 327147 h 6852679"/>
              <a:gd name="connsiteX15924" fmla="*/ 6825498 w 12157697"/>
              <a:gd name="connsiteY15924" fmla="*/ 298552 h 6852679"/>
              <a:gd name="connsiteX15925" fmla="*/ 6817394 w 12157697"/>
              <a:gd name="connsiteY15925" fmla="*/ 290197 h 6852679"/>
              <a:gd name="connsiteX15926" fmla="*/ 6837053 w 12157697"/>
              <a:gd name="connsiteY15926" fmla="*/ 271078 h 6852679"/>
              <a:gd name="connsiteX15927" fmla="*/ 6856172 w 12157697"/>
              <a:gd name="connsiteY15927" fmla="*/ 290738 h 6852679"/>
              <a:gd name="connsiteX15928" fmla="*/ 6836513 w 12157697"/>
              <a:gd name="connsiteY15928" fmla="*/ 309857 h 6852679"/>
              <a:gd name="connsiteX15929" fmla="*/ 6828408 w 12157697"/>
              <a:gd name="connsiteY15929" fmla="*/ 301503 h 6852679"/>
              <a:gd name="connsiteX15930" fmla="*/ 6802056 w 12157697"/>
              <a:gd name="connsiteY15930" fmla="*/ 327106 h 6852679"/>
              <a:gd name="connsiteX15931" fmla="*/ 7421106 w 12157697"/>
              <a:gd name="connsiteY15931" fmla="*/ 327106 h 6852679"/>
              <a:gd name="connsiteX15932" fmla="*/ 7421106 w 12157697"/>
              <a:gd name="connsiteY15932" fmla="*/ 315468 h 6852679"/>
              <a:gd name="connsiteX15933" fmla="*/ 7448537 w 12157697"/>
              <a:gd name="connsiteY15933" fmla="*/ 315468 h 6852679"/>
              <a:gd name="connsiteX15934" fmla="*/ 7448537 w 12157697"/>
              <a:gd name="connsiteY15934" fmla="*/ 327106 h 6852679"/>
              <a:gd name="connsiteX15935" fmla="*/ 7740023 w 12157697"/>
              <a:gd name="connsiteY15935" fmla="*/ 327106 h 6852679"/>
              <a:gd name="connsiteX15936" fmla="*/ 7740023 w 12157697"/>
              <a:gd name="connsiteY15936" fmla="*/ 315468 h 6852679"/>
              <a:gd name="connsiteX15937" fmla="*/ 7767455 w 12157697"/>
              <a:gd name="connsiteY15937" fmla="*/ 315468 h 6852679"/>
              <a:gd name="connsiteX15938" fmla="*/ 7767455 w 12157697"/>
              <a:gd name="connsiteY15938" fmla="*/ 327106 h 6852679"/>
              <a:gd name="connsiteX15939" fmla="*/ 7899503 w 12157697"/>
              <a:gd name="connsiteY15939" fmla="*/ 327106 h 6852679"/>
              <a:gd name="connsiteX15940" fmla="*/ 7899503 w 12157697"/>
              <a:gd name="connsiteY15940" fmla="*/ 315468 h 6852679"/>
              <a:gd name="connsiteX15941" fmla="*/ 7926935 w 12157697"/>
              <a:gd name="connsiteY15941" fmla="*/ 315468 h 6852679"/>
              <a:gd name="connsiteX15942" fmla="*/ 7926935 w 12157697"/>
              <a:gd name="connsiteY15942" fmla="*/ 342900 h 6852679"/>
              <a:gd name="connsiteX15943" fmla="*/ 7899503 w 12157697"/>
              <a:gd name="connsiteY15943" fmla="*/ 342900 h 6852679"/>
              <a:gd name="connsiteX15944" fmla="*/ 7899503 w 12157697"/>
              <a:gd name="connsiteY15944" fmla="*/ 331262 h 6852679"/>
              <a:gd name="connsiteX15945" fmla="*/ 7767455 w 12157697"/>
              <a:gd name="connsiteY15945" fmla="*/ 331262 h 6852679"/>
              <a:gd name="connsiteX15946" fmla="*/ 7767455 w 12157697"/>
              <a:gd name="connsiteY15946" fmla="*/ 342900 h 6852679"/>
              <a:gd name="connsiteX15947" fmla="*/ 7740023 w 12157697"/>
              <a:gd name="connsiteY15947" fmla="*/ 342900 h 6852679"/>
              <a:gd name="connsiteX15948" fmla="*/ 7740023 w 12157697"/>
              <a:gd name="connsiteY15948" fmla="*/ 331262 h 6852679"/>
              <a:gd name="connsiteX15949" fmla="*/ 7448537 w 12157697"/>
              <a:gd name="connsiteY15949" fmla="*/ 331262 h 6852679"/>
              <a:gd name="connsiteX15950" fmla="*/ 7448537 w 12157697"/>
              <a:gd name="connsiteY15950" fmla="*/ 342900 h 6852679"/>
              <a:gd name="connsiteX15951" fmla="*/ 7421106 w 12157697"/>
              <a:gd name="connsiteY15951" fmla="*/ 342900 h 6852679"/>
              <a:gd name="connsiteX15952" fmla="*/ 7421106 w 12157697"/>
              <a:gd name="connsiteY15952" fmla="*/ 331262 h 6852679"/>
              <a:gd name="connsiteX15953" fmla="*/ 6718057 w 12157697"/>
              <a:gd name="connsiteY15953" fmla="*/ 331262 h 6852679"/>
              <a:gd name="connsiteX15954" fmla="*/ 6646401 w 12157697"/>
              <a:gd name="connsiteY15954" fmla="*/ 400923 h 6852679"/>
              <a:gd name="connsiteX15955" fmla="*/ 6642618 w 12157697"/>
              <a:gd name="connsiteY15955" fmla="*/ 404580 h 6852679"/>
              <a:gd name="connsiteX15956" fmla="*/ 7261667 w 12157697"/>
              <a:gd name="connsiteY15956" fmla="*/ 404580 h 6852679"/>
              <a:gd name="connsiteX15957" fmla="*/ 7261667 w 12157697"/>
              <a:gd name="connsiteY15957" fmla="*/ 392943 h 6852679"/>
              <a:gd name="connsiteX15958" fmla="*/ 7289099 w 12157697"/>
              <a:gd name="connsiteY15958" fmla="*/ 392943 h 6852679"/>
              <a:gd name="connsiteX15959" fmla="*/ 7289099 w 12157697"/>
              <a:gd name="connsiteY15959" fmla="*/ 404580 h 6852679"/>
              <a:gd name="connsiteX15960" fmla="*/ 7912429 w 12157697"/>
              <a:gd name="connsiteY15960" fmla="*/ 404580 h 6852679"/>
              <a:gd name="connsiteX15961" fmla="*/ 7941898 w 12157697"/>
              <a:gd name="connsiteY15961" fmla="*/ 375985 h 6852679"/>
              <a:gd name="connsiteX15962" fmla="*/ 7933793 w 12157697"/>
              <a:gd name="connsiteY15962" fmla="*/ 367630 h 6852679"/>
              <a:gd name="connsiteX15963" fmla="*/ 7953494 w 12157697"/>
              <a:gd name="connsiteY15963" fmla="*/ 348511 h 6852679"/>
              <a:gd name="connsiteX15964" fmla="*/ 7972613 w 12157697"/>
              <a:gd name="connsiteY15964" fmla="*/ 368212 h 6852679"/>
              <a:gd name="connsiteX15965" fmla="*/ 7952912 w 12157697"/>
              <a:gd name="connsiteY15965" fmla="*/ 387332 h 6852679"/>
              <a:gd name="connsiteX15966" fmla="*/ 7944807 w 12157697"/>
              <a:gd name="connsiteY15966" fmla="*/ 378977 h 6852679"/>
              <a:gd name="connsiteX15967" fmla="*/ 7914715 w 12157697"/>
              <a:gd name="connsiteY15967" fmla="*/ 408155 h 6852679"/>
              <a:gd name="connsiteX15968" fmla="*/ 7913260 w 12157697"/>
              <a:gd name="connsiteY15968" fmla="*/ 408737 h 6852679"/>
              <a:gd name="connsiteX15969" fmla="*/ 7289099 w 12157697"/>
              <a:gd name="connsiteY15969" fmla="*/ 408737 h 6852679"/>
              <a:gd name="connsiteX15970" fmla="*/ 7289099 w 12157697"/>
              <a:gd name="connsiteY15970" fmla="*/ 420375 h 6852679"/>
              <a:gd name="connsiteX15971" fmla="*/ 7261667 w 12157697"/>
              <a:gd name="connsiteY15971" fmla="*/ 420375 h 6852679"/>
              <a:gd name="connsiteX15972" fmla="*/ 7261667 w 12157697"/>
              <a:gd name="connsiteY15972" fmla="*/ 408737 h 6852679"/>
              <a:gd name="connsiteX15973" fmla="*/ 6558577 w 12157697"/>
              <a:gd name="connsiteY15973" fmla="*/ 408737 h 6852679"/>
              <a:gd name="connsiteX15974" fmla="*/ 6479481 w 12157697"/>
              <a:gd name="connsiteY15974" fmla="*/ 485630 h 6852679"/>
              <a:gd name="connsiteX15975" fmla="*/ 6478027 w 12157697"/>
              <a:gd name="connsiteY15975" fmla="*/ 486211 h 6852679"/>
              <a:gd name="connsiteX15976" fmla="*/ 5694344 w 12157697"/>
              <a:gd name="connsiteY15976" fmla="*/ 486211 h 6852679"/>
              <a:gd name="connsiteX15977" fmla="*/ 5694344 w 12157697"/>
              <a:gd name="connsiteY15977" fmla="*/ 497849 h 6852679"/>
              <a:gd name="connsiteX15978" fmla="*/ 5666912 w 12157697"/>
              <a:gd name="connsiteY15978" fmla="*/ 497849 h 6852679"/>
              <a:gd name="connsiteX15979" fmla="*/ 5666912 w 12157697"/>
              <a:gd name="connsiteY15979" fmla="*/ 486211 h 6852679"/>
              <a:gd name="connsiteX15980" fmla="*/ 5284028 w 12157697"/>
              <a:gd name="connsiteY15980" fmla="*/ 486211 h 6852679"/>
              <a:gd name="connsiteX15981" fmla="*/ 5284028 w 12157697"/>
              <a:gd name="connsiteY15981" fmla="*/ 559530 h 6852679"/>
              <a:gd name="connsiteX15982" fmla="*/ 6543988 w 12157697"/>
              <a:gd name="connsiteY15982" fmla="*/ 559530 h 6852679"/>
              <a:gd name="connsiteX15983" fmla="*/ 6543988 w 12157697"/>
              <a:gd name="connsiteY15983" fmla="*/ 547892 h 6852679"/>
              <a:gd name="connsiteX15984" fmla="*/ 6571420 w 12157697"/>
              <a:gd name="connsiteY15984" fmla="*/ 547892 h 6852679"/>
              <a:gd name="connsiteX15985" fmla="*/ 6571420 w 12157697"/>
              <a:gd name="connsiteY15985" fmla="*/ 559530 h 6852679"/>
              <a:gd name="connsiteX15986" fmla="*/ 7341386 w 12157697"/>
              <a:gd name="connsiteY15986" fmla="*/ 559530 h 6852679"/>
              <a:gd name="connsiteX15987" fmla="*/ 7341386 w 12157697"/>
              <a:gd name="connsiteY15987" fmla="*/ 547892 h 6852679"/>
              <a:gd name="connsiteX15988" fmla="*/ 7368818 w 12157697"/>
              <a:gd name="connsiteY15988" fmla="*/ 547892 h 6852679"/>
              <a:gd name="connsiteX15989" fmla="*/ 7368818 w 12157697"/>
              <a:gd name="connsiteY15989" fmla="*/ 559530 h 6852679"/>
              <a:gd name="connsiteX15990" fmla="*/ 7500866 w 12157697"/>
              <a:gd name="connsiteY15990" fmla="*/ 559530 h 6852679"/>
              <a:gd name="connsiteX15991" fmla="*/ 7500866 w 12157697"/>
              <a:gd name="connsiteY15991" fmla="*/ 547892 h 6852679"/>
              <a:gd name="connsiteX15992" fmla="*/ 7528298 w 12157697"/>
              <a:gd name="connsiteY15992" fmla="*/ 547892 h 6852679"/>
              <a:gd name="connsiteX15993" fmla="*/ 7528298 w 12157697"/>
              <a:gd name="connsiteY15993" fmla="*/ 559530 h 6852679"/>
              <a:gd name="connsiteX15994" fmla="*/ 7912388 w 12157697"/>
              <a:gd name="connsiteY15994" fmla="*/ 559530 h 6852679"/>
              <a:gd name="connsiteX15995" fmla="*/ 7914591 w 12157697"/>
              <a:gd name="connsiteY15995" fmla="*/ 557368 h 6852679"/>
              <a:gd name="connsiteX15996" fmla="*/ 7998674 w 12157697"/>
              <a:gd name="connsiteY15996" fmla="*/ 475696 h 6852679"/>
              <a:gd name="connsiteX15997" fmla="*/ 8012597 w 12157697"/>
              <a:gd name="connsiteY15997" fmla="*/ 462146 h 6852679"/>
              <a:gd name="connsiteX15998" fmla="*/ 8071202 w 12157697"/>
              <a:gd name="connsiteY15998" fmla="*/ 405162 h 6852679"/>
              <a:gd name="connsiteX15999" fmla="*/ 8071327 w 12157697"/>
              <a:gd name="connsiteY15999" fmla="*/ 405079 h 6852679"/>
              <a:gd name="connsiteX16000" fmla="*/ 8089657 w 12157697"/>
              <a:gd name="connsiteY16000" fmla="*/ 387248 h 6852679"/>
              <a:gd name="connsiteX16001" fmla="*/ 8098800 w 12157697"/>
              <a:gd name="connsiteY16001" fmla="*/ 378395 h 6852679"/>
              <a:gd name="connsiteX16002" fmla="*/ 8181013 w 12157697"/>
              <a:gd name="connsiteY16002" fmla="*/ 298510 h 6852679"/>
              <a:gd name="connsiteX16003" fmla="*/ 8172909 w 12157697"/>
              <a:gd name="connsiteY16003" fmla="*/ 290156 h 6852679"/>
              <a:gd name="connsiteX16004" fmla="*/ 8192568 w 12157697"/>
              <a:gd name="connsiteY16004" fmla="*/ 271036 h 6852679"/>
              <a:gd name="connsiteX16005" fmla="*/ 8200673 w 12157697"/>
              <a:gd name="connsiteY16005" fmla="*/ 279391 h 6852679"/>
              <a:gd name="connsiteX16006" fmla="*/ 8230682 w 12157697"/>
              <a:gd name="connsiteY16006" fmla="*/ 250213 h 6852679"/>
              <a:gd name="connsiteX16007" fmla="*/ 8232137 w 12157697"/>
              <a:gd name="connsiteY16007" fmla="*/ 249631 h 6852679"/>
              <a:gd name="connsiteX16008" fmla="*/ 8390743 w 12157697"/>
              <a:gd name="connsiteY16008" fmla="*/ 249631 h 6852679"/>
              <a:gd name="connsiteX16009" fmla="*/ 8397269 w 12157697"/>
              <a:gd name="connsiteY16009" fmla="*/ 243314 h 6852679"/>
              <a:gd name="connsiteX16010" fmla="*/ 8409862 w 12157697"/>
              <a:gd name="connsiteY16010" fmla="*/ 231094 h 6852679"/>
              <a:gd name="connsiteX16011" fmla="*/ 8455001 w 12157697"/>
              <a:gd name="connsiteY16011" fmla="*/ 187286 h 6852679"/>
              <a:gd name="connsiteX16012" fmla="*/ 8469922 w 12157697"/>
              <a:gd name="connsiteY16012" fmla="*/ 172780 h 6852679"/>
              <a:gd name="connsiteX16013" fmla="*/ 8503464 w 12157697"/>
              <a:gd name="connsiteY16013" fmla="*/ 140236 h 6852679"/>
              <a:gd name="connsiteX16014" fmla="*/ 8504752 w 12157697"/>
              <a:gd name="connsiteY16014" fmla="*/ 138989 h 6852679"/>
              <a:gd name="connsiteX16015" fmla="*/ 8549017 w 12157697"/>
              <a:gd name="connsiteY16015" fmla="*/ 95970 h 6852679"/>
              <a:gd name="connsiteX16016" fmla="*/ 8549017 w 12157697"/>
              <a:gd name="connsiteY16016" fmla="*/ 33126 h 6852679"/>
              <a:gd name="connsiteX16017" fmla="*/ 8537380 w 12157697"/>
              <a:gd name="connsiteY16017" fmla="*/ 33126 h 6852679"/>
              <a:gd name="connsiteX16018" fmla="*/ 8537380 w 12157697"/>
              <a:gd name="connsiteY16018" fmla="*/ 5694 h 6852679"/>
              <a:gd name="connsiteX16019" fmla="*/ 8564812 w 12157697"/>
              <a:gd name="connsiteY16019" fmla="*/ 5694 h 6852679"/>
              <a:gd name="connsiteX16020" fmla="*/ 8564812 w 12157697"/>
              <a:gd name="connsiteY16020" fmla="*/ 17332 h 6852679"/>
              <a:gd name="connsiteX16021" fmla="*/ 8617057 w 12157697"/>
              <a:gd name="connsiteY16021" fmla="*/ 17332 h 6852679"/>
              <a:gd name="connsiteX16022" fmla="*/ 8617057 w 12157697"/>
              <a:gd name="connsiteY16022" fmla="*/ 5694 h 6852679"/>
              <a:gd name="connsiteX16023" fmla="*/ 8644489 w 12157697"/>
              <a:gd name="connsiteY16023" fmla="*/ 5694 h 6852679"/>
              <a:gd name="connsiteX16024" fmla="*/ 8644489 w 12157697"/>
              <a:gd name="connsiteY16024" fmla="*/ 17332 h 6852679"/>
              <a:gd name="connsiteX16025" fmla="*/ 9175216 w 12157697"/>
              <a:gd name="connsiteY16025" fmla="*/ 17332 h 6852679"/>
              <a:gd name="connsiteX16026" fmla="*/ 9175216 w 12157697"/>
              <a:gd name="connsiteY16026" fmla="*/ 5694 h 6852679"/>
              <a:gd name="connsiteX16027" fmla="*/ 9202647 w 12157697"/>
              <a:gd name="connsiteY16027" fmla="*/ 5694 h 6852679"/>
              <a:gd name="connsiteX16028" fmla="*/ 9202647 w 12157697"/>
              <a:gd name="connsiteY16028" fmla="*/ 17332 h 6852679"/>
              <a:gd name="connsiteX16029" fmla="*/ 9254893 w 12157697"/>
              <a:gd name="connsiteY16029" fmla="*/ 17332 h 6852679"/>
              <a:gd name="connsiteX16030" fmla="*/ 9254893 w 12157697"/>
              <a:gd name="connsiteY16030" fmla="*/ 5694 h 6852679"/>
              <a:gd name="connsiteX16031" fmla="*/ 9282325 w 12157697"/>
              <a:gd name="connsiteY16031" fmla="*/ 5694 h 6852679"/>
              <a:gd name="connsiteX16032" fmla="*/ 9282325 w 12157697"/>
              <a:gd name="connsiteY16032" fmla="*/ 33126 h 6852679"/>
              <a:gd name="connsiteX16033" fmla="*/ 9254893 w 12157697"/>
              <a:gd name="connsiteY16033" fmla="*/ 33126 h 6852679"/>
              <a:gd name="connsiteX16034" fmla="*/ 9254893 w 12157697"/>
              <a:gd name="connsiteY16034" fmla="*/ 21488 h 6852679"/>
              <a:gd name="connsiteX16035" fmla="*/ 9202647 w 12157697"/>
              <a:gd name="connsiteY16035" fmla="*/ 21488 h 6852679"/>
              <a:gd name="connsiteX16036" fmla="*/ 9202647 w 12157697"/>
              <a:gd name="connsiteY16036" fmla="*/ 33126 h 6852679"/>
              <a:gd name="connsiteX16037" fmla="*/ 9175216 w 12157697"/>
              <a:gd name="connsiteY16037" fmla="*/ 33126 h 6852679"/>
              <a:gd name="connsiteX16038" fmla="*/ 9175216 w 12157697"/>
              <a:gd name="connsiteY16038" fmla="*/ 21488 h 6852679"/>
              <a:gd name="connsiteX16039" fmla="*/ 8644489 w 12157697"/>
              <a:gd name="connsiteY16039" fmla="*/ 21488 h 6852679"/>
              <a:gd name="connsiteX16040" fmla="*/ 8644489 w 12157697"/>
              <a:gd name="connsiteY16040" fmla="*/ 33126 h 6852679"/>
              <a:gd name="connsiteX16041" fmla="*/ 8617057 w 12157697"/>
              <a:gd name="connsiteY16041" fmla="*/ 33126 h 6852679"/>
              <a:gd name="connsiteX16042" fmla="*/ 8617057 w 12157697"/>
              <a:gd name="connsiteY16042" fmla="*/ 21488 h 6852679"/>
              <a:gd name="connsiteX16043" fmla="*/ 8564812 w 12157697"/>
              <a:gd name="connsiteY16043" fmla="*/ 21488 h 6852679"/>
              <a:gd name="connsiteX16044" fmla="*/ 8564812 w 12157697"/>
              <a:gd name="connsiteY16044" fmla="*/ 33126 h 6852679"/>
              <a:gd name="connsiteX16045" fmla="*/ 8553174 w 12157697"/>
              <a:gd name="connsiteY16045" fmla="*/ 33126 h 6852679"/>
              <a:gd name="connsiteX16046" fmla="*/ 8553174 w 12157697"/>
              <a:gd name="connsiteY16046" fmla="*/ 95014 h 6852679"/>
              <a:gd name="connsiteX16047" fmla="*/ 8696859 w 12157697"/>
              <a:gd name="connsiteY16047" fmla="*/ 95014 h 6852679"/>
              <a:gd name="connsiteX16048" fmla="*/ 8696859 w 12157697"/>
              <a:gd name="connsiteY16048" fmla="*/ 83377 h 6852679"/>
              <a:gd name="connsiteX16049" fmla="*/ 8724292 w 12157697"/>
              <a:gd name="connsiteY16049" fmla="*/ 83377 h 6852679"/>
              <a:gd name="connsiteX16050" fmla="*/ 8724292 w 12157697"/>
              <a:gd name="connsiteY16050" fmla="*/ 95014 h 6852679"/>
              <a:gd name="connsiteX16051" fmla="*/ 9414414 w 12157697"/>
              <a:gd name="connsiteY16051" fmla="*/ 95014 h 6852679"/>
              <a:gd name="connsiteX16052" fmla="*/ 9414414 w 12157697"/>
              <a:gd name="connsiteY16052" fmla="*/ 83377 h 6852679"/>
              <a:gd name="connsiteX16053" fmla="*/ 9441846 w 12157697"/>
              <a:gd name="connsiteY16053" fmla="*/ 83377 h 6852679"/>
              <a:gd name="connsiteX16054" fmla="*/ 9441846 w 12157697"/>
              <a:gd name="connsiteY16054" fmla="*/ 110809 h 6852679"/>
              <a:gd name="connsiteX16055" fmla="*/ 9414414 w 12157697"/>
              <a:gd name="connsiteY16055" fmla="*/ 110809 h 6852679"/>
              <a:gd name="connsiteX16056" fmla="*/ 9414414 w 12157697"/>
              <a:gd name="connsiteY16056" fmla="*/ 99171 h 6852679"/>
              <a:gd name="connsiteX16057" fmla="*/ 8724292 w 12157697"/>
              <a:gd name="connsiteY16057" fmla="*/ 99171 h 6852679"/>
              <a:gd name="connsiteX16058" fmla="*/ 8724292 w 12157697"/>
              <a:gd name="connsiteY16058" fmla="*/ 110809 h 6852679"/>
              <a:gd name="connsiteX16059" fmla="*/ 8696859 w 12157697"/>
              <a:gd name="connsiteY16059" fmla="*/ 110809 h 6852679"/>
              <a:gd name="connsiteX16060" fmla="*/ 8696859 w 12157697"/>
              <a:gd name="connsiteY16060" fmla="*/ 99171 h 6852679"/>
              <a:gd name="connsiteX16061" fmla="*/ 8551968 w 12157697"/>
              <a:gd name="connsiteY16061" fmla="*/ 99171 h 6852679"/>
              <a:gd name="connsiteX16062" fmla="*/ 8535011 w 12157697"/>
              <a:gd name="connsiteY16062" fmla="*/ 115672 h 6852679"/>
              <a:gd name="connsiteX16063" fmla="*/ 8532808 w 12157697"/>
              <a:gd name="connsiteY16063" fmla="*/ 117791 h 6852679"/>
              <a:gd name="connsiteX16064" fmla="*/ 8528235 w 12157697"/>
              <a:gd name="connsiteY16064" fmla="*/ 122239 h 6852679"/>
              <a:gd name="connsiteX16065" fmla="*/ 8514354 w 12157697"/>
              <a:gd name="connsiteY16065" fmla="*/ 135705 h 6852679"/>
              <a:gd name="connsiteX16066" fmla="*/ 8513563 w 12157697"/>
              <a:gd name="connsiteY16066" fmla="*/ 136495 h 6852679"/>
              <a:gd name="connsiteX16067" fmla="*/ 8476489 w 12157697"/>
              <a:gd name="connsiteY16067" fmla="*/ 172489 h 6852679"/>
              <a:gd name="connsiteX16068" fmla="*/ 8550264 w 12157697"/>
              <a:gd name="connsiteY16068" fmla="*/ 172489 h 6852679"/>
              <a:gd name="connsiteX16069" fmla="*/ 8579650 w 12157697"/>
              <a:gd name="connsiteY16069" fmla="*/ 143935 h 6852679"/>
              <a:gd name="connsiteX16070" fmla="*/ 8571545 w 12157697"/>
              <a:gd name="connsiteY16070" fmla="*/ 135581 h 6852679"/>
              <a:gd name="connsiteX16071" fmla="*/ 8591247 w 12157697"/>
              <a:gd name="connsiteY16071" fmla="*/ 116461 h 6852679"/>
              <a:gd name="connsiteX16072" fmla="*/ 8610365 w 12157697"/>
              <a:gd name="connsiteY16072" fmla="*/ 136162 h 6852679"/>
              <a:gd name="connsiteX16073" fmla="*/ 8590664 w 12157697"/>
              <a:gd name="connsiteY16073" fmla="*/ 155282 h 6852679"/>
              <a:gd name="connsiteX16074" fmla="*/ 8582559 w 12157697"/>
              <a:gd name="connsiteY16074" fmla="*/ 146927 h 6852679"/>
              <a:gd name="connsiteX16075" fmla="*/ 8556208 w 12157697"/>
              <a:gd name="connsiteY16075" fmla="*/ 172489 h 6852679"/>
              <a:gd name="connsiteX16076" fmla="*/ 8856298 w 12157697"/>
              <a:gd name="connsiteY16076" fmla="*/ 172489 h 6852679"/>
              <a:gd name="connsiteX16077" fmla="*/ 8856298 w 12157697"/>
              <a:gd name="connsiteY16077" fmla="*/ 160851 h 6852679"/>
              <a:gd name="connsiteX16078" fmla="*/ 8883729 w 12157697"/>
              <a:gd name="connsiteY16078" fmla="*/ 160851 h 6852679"/>
              <a:gd name="connsiteX16079" fmla="*/ 8883729 w 12157697"/>
              <a:gd name="connsiteY16079" fmla="*/ 172489 h 6852679"/>
              <a:gd name="connsiteX16080" fmla="*/ 9015777 w 12157697"/>
              <a:gd name="connsiteY16080" fmla="*/ 172489 h 6852679"/>
              <a:gd name="connsiteX16081" fmla="*/ 9015777 w 12157697"/>
              <a:gd name="connsiteY16081" fmla="*/ 160851 h 6852679"/>
              <a:gd name="connsiteX16082" fmla="*/ 9043209 w 12157697"/>
              <a:gd name="connsiteY16082" fmla="*/ 160851 h 6852679"/>
              <a:gd name="connsiteX16083" fmla="*/ 9043209 w 12157697"/>
              <a:gd name="connsiteY16083" fmla="*/ 172489 h 6852679"/>
              <a:gd name="connsiteX16084" fmla="*/ 9095454 w 12157697"/>
              <a:gd name="connsiteY16084" fmla="*/ 172489 h 6852679"/>
              <a:gd name="connsiteX16085" fmla="*/ 9095454 w 12157697"/>
              <a:gd name="connsiteY16085" fmla="*/ 160851 h 6852679"/>
              <a:gd name="connsiteX16086" fmla="*/ 9122887 w 12157697"/>
              <a:gd name="connsiteY16086" fmla="*/ 160851 h 6852679"/>
              <a:gd name="connsiteX16087" fmla="*/ 9122887 w 12157697"/>
              <a:gd name="connsiteY16087" fmla="*/ 188283 h 6852679"/>
              <a:gd name="connsiteX16088" fmla="*/ 9095454 w 12157697"/>
              <a:gd name="connsiteY16088" fmla="*/ 188283 h 6852679"/>
              <a:gd name="connsiteX16089" fmla="*/ 9095454 w 12157697"/>
              <a:gd name="connsiteY16089" fmla="*/ 176645 h 6852679"/>
              <a:gd name="connsiteX16090" fmla="*/ 9043209 w 12157697"/>
              <a:gd name="connsiteY16090" fmla="*/ 176645 h 6852679"/>
              <a:gd name="connsiteX16091" fmla="*/ 9043209 w 12157697"/>
              <a:gd name="connsiteY16091" fmla="*/ 188283 h 6852679"/>
              <a:gd name="connsiteX16092" fmla="*/ 9015777 w 12157697"/>
              <a:gd name="connsiteY16092" fmla="*/ 188283 h 6852679"/>
              <a:gd name="connsiteX16093" fmla="*/ 9015777 w 12157697"/>
              <a:gd name="connsiteY16093" fmla="*/ 176645 h 6852679"/>
              <a:gd name="connsiteX16094" fmla="*/ 8883729 w 12157697"/>
              <a:gd name="connsiteY16094" fmla="*/ 176645 h 6852679"/>
              <a:gd name="connsiteX16095" fmla="*/ 8883729 w 12157697"/>
              <a:gd name="connsiteY16095" fmla="*/ 188283 h 6852679"/>
              <a:gd name="connsiteX16096" fmla="*/ 8856298 w 12157697"/>
              <a:gd name="connsiteY16096" fmla="*/ 188283 h 6852679"/>
              <a:gd name="connsiteX16097" fmla="*/ 8856298 w 12157697"/>
              <a:gd name="connsiteY16097" fmla="*/ 176645 h 6852679"/>
              <a:gd name="connsiteX16098" fmla="*/ 8472167 w 12157697"/>
              <a:gd name="connsiteY16098" fmla="*/ 176645 h 6852679"/>
              <a:gd name="connsiteX16099" fmla="*/ 8458201 w 12157697"/>
              <a:gd name="connsiteY16099" fmla="*/ 190195 h 6852679"/>
              <a:gd name="connsiteX16100" fmla="*/ 8454128 w 12157697"/>
              <a:gd name="connsiteY16100" fmla="*/ 194144 h 6852679"/>
              <a:gd name="connsiteX16101" fmla="*/ 8412564 w 12157697"/>
              <a:gd name="connsiteY16101" fmla="*/ 234502 h 6852679"/>
              <a:gd name="connsiteX16102" fmla="*/ 8401092 w 12157697"/>
              <a:gd name="connsiteY16102" fmla="*/ 245641 h 6852679"/>
              <a:gd name="connsiteX16103" fmla="*/ 8396604 w 12157697"/>
              <a:gd name="connsiteY16103" fmla="*/ 250005 h 6852679"/>
              <a:gd name="connsiteX16104" fmla="*/ 8537297 w 12157697"/>
              <a:gd name="connsiteY16104" fmla="*/ 250005 h 6852679"/>
              <a:gd name="connsiteX16105" fmla="*/ 8537297 w 12157697"/>
              <a:gd name="connsiteY16105" fmla="*/ 238367 h 6852679"/>
              <a:gd name="connsiteX16106" fmla="*/ 8564728 w 12157697"/>
              <a:gd name="connsiteY16106" fmla="*/ 238367 h 6852679"/>
              <a:gd name="connsiteX16107" fmla="*/ 8564728 w 12157697"/>
              <a:gd name="connsiteY16107" fmla="*/ 250005 h 6852679"/>
              <a:gd name="connsiteX16108" fmla="*/ 9175174 w 12157697"/>
              <a:gd name="connsiteY16108" fmla="*/ 250005 h 6852679"/>
              <a:gd name="connsiteX16109" fmla="*/ 9175174 w 12157697"/>
              <a:gd name="connsiteY16109" fmla="*/ 238367 h 6852679"/>
              <a:gd name="connsiteX16110" fmla="*/ 9202605 w 12157697"/>
              <a:gd name="connsiteY16110" fmla="*/ 238367 h 6852679"/>
              <a:gd name="connsiteX16111" fmla="*/ 9202605 w 12157697"/>
              <a:gd name="connsiteY16111" fmla="*/ 265799 h 6852679"/>
              <a:gd name="connsiteX16112" fmla="*/ 9175174 w 12157697"/>
              <a:gd name="connsiteY16112" fmla="*/ 265799 h 6852679"/>
              <a:gd name="connsiteX16113" fmla="*/ 9175174 w 12157697"/>
              <a:gd name="connsiteY16113" fmla="*/ 254162 h 6852679"/>
              <a:gd name="connsiteX16114" fmla="*/ 8564728 w 12157697"/>
              <a:gd name="connsiteY16114" fmla="*/ 254162 h 6852679"/>
              <a:gd name="connsiteX16115" fmla="*/ 8564728 w 12157697"/>
              <a:gd name="connsiteY16115" fmla="*/ 265799 h 6852679"/>
              <a:gd name="connsiteX16116" fmla="*/ 8537297 w 12157697"/>
              <a:gd name="connsiteY16116" fmla="*/ 265799 h 6852679"/>
              <a:gd name="connsiteX16117" fmla="*/ 8537297 w 12157697"/>
              <a:gd name="connsiteY16117" fmla="*/ 254162 h 6852679"/>
              <a:gd name="connsiteX16118" fmla="*/ 8232843 w 12157697"/>
              <a:gd name="connsiteY16118" fmla="*/ 254162 h 6852679"/>
              <a:gd name="connsiteX16119" fmla="*/ 8220374 w 12157697"/>
              <a:gd name="connsiteY16119" fmla="*/ 266257 h 6852679"/>
              <a:gd name="connsiteX16120" fmla="*/ 8205037 w 12157697"/>
              <a:gd name="connsiteY16120" fmla="*/ 281136 h 6852679"/>
              <a:gd name="connsiteX16121" fmla="*/ 8203416 w 12157697"/>
              <a:gd name="connsiteY16121" fmla="*/ 282716 h 6852679"/>
              <a:gd name="connsiteX16122" fmla="*/ 8211521 w 12157697"/>
              <a:gd name="connsiteY16122" fmla="*/ 291070 h 6852679"/>
              <a:gd name="connsiteX16123" fmla="*/ 8191861 w 12157697"/>
              <a:gd name="connsiteY16123" fmla="*/ 310189 h 6852679"/>
              <a:gd name="connsiteX16124" fmla="*/ 8183757 w 12157697"/>
              <a:gd name="connsiteY16124" fmla="*/ 301835 h 6852679"/>
              <a:gd name="connsiteX16125" fmla="*/ 8157405 w 12157697"/>
              <a:gd name="connsiteY16125" fmla="*/ 327438 h 6852679"/>
              <a:gd name="connsiteX16126" fmla="*/ 8457494 w 12157697"/>
              <a:gd name="connsiteY16126" fmla="*/ 327438 h 6852679"/>
              <a:gd name="connsiteX16127" fmla="*/ 8457494 w 12157697"/>
              <a:gd name="connsiteY16127" fmla="*/ 315801 h 6852679"/>
              <a:gd name="connsiteX16128" fmla="*/ 8484926 w 12157697"/>
              <a:gd name="connsiteY16128" fmla="*/ 315801 h 6852679"/>
              <a:gd name="connsiteX16129" fmla="*/ 8484926 w 12157697"/>
              <a:gd name="connsiteY16129" fmla="*/ 327438 h 6852679"/>
              <a:gd name="connsiteX16130" fmla="*/ 8550140 w 12157697"/>
              <a:gd name="connsiteY16130" fmla="*/ 327438 h 6852679"/>
              <a:gd name="connsiteX16131" fmla="*/ 8579567 w 12157697"/>
              <a:gd name="connsiteY16131" fmla="*/ 298843 h 6852679"/>
              <a:gd name="connsiteX16132" fmla="*/ 8571462 w 12157697"/>
              <a:gd name="connsiteY16132" fmla="*/ 290488 h 6852679"/>
              <a:gd name="connsiteX16133" fmla="*/ 8591122 w 12157697"/>
              <a:gd name="connsiteY16133" fmla="*/ 271369 h 6852679"/>
              <a:gd name="connsiteX16134" fmla="*/ 8610240 w 12157697"/>
              <a:gd name="connsiteY16134" fmla="*/ 291029 h 6852679"/>
              <a:gd name="connsiteX16135" fmla="*/ 8590581 w 12157697"/>
              <a:gd name="connsiteY16135" fmla="*/ 310148 h 6852679"/>
              <a:gd name="connsiteX16136" fmla="*/ 8582476 w 12157697"/>
              <a:gd name="connsiteY16136" fmla="*/ 301794 h 6852679"/>
              <a:gd name="connsiteX16137" fmla="*/ 8556124 w 12157697"/>
              <a:gd name="connsiteY16137" fmla="*/ 327397 h 6852679"/>
              <a:gd name="connsiteX16138" fmla="*/ 8696735 w 12157697"/>
              <a:gd name="connsiteY16138" fmla="*/ 327397 h 6852679"/>
              <a:gd name="connsiteX16139" fmla="*/ 8696735 w 12157697"/>
              <a:gd name="connsiteY16139" fmla="*/ 315759 h 6852679"/>
              <a:gd name="connsiteX16140" fmla="*/ 8724167 w 12157697"/>
              <a:gd name="connsiteY16140" fmla="*/ 315759 h 6852679"/>
              <a:gd name="connsiteX16141" fmla="*/ 8724167 w 12157697"/>
              <a:gd name="connsiteY16141" fmla="*/ 327397 h 6852679"/>
              <a:gd name="connsiteX16142" fmla="*/ 8776412 w 12157697"/>
              <a:gd name="connsiteY16142" fmla="*/ 327397 h 6852679"/>
              <a:gd name="connsiteX16143" fmla="*/ 8776412 w 12157697"/>
              <a:gd name="connsiteY16143" fmla="*/ 315759 h 6852679"/>
              <a:gd name="connsiteX16144" fmla="*/ 8803844 w 12157697"/>
              <a:gd name="connsiteY16144" fmla="*/ 315759 h 6852679"/>
              <a:gd name="connsiteX16145" fmla="*/ 8803844 w 12157697"/>
              <a:gd name="connsiteY16145" fmla="*/ 327397 h 6852679"/>
              <a:gd name="connsiteX16146" fmla="*/ 9095330 w 12157697"/>
              <a:gd name="connsiteY16146" fmla="*/ 327397 h 6852679"/>
              <a:gd name="connsiteX16147" fmla="*/ 9095330 w 12157697"/>
              <a:gd name="connsiteY16147" fmla="*/ 315759 h 6852679"/>
              <a:gd name="connsiteX16148" fmla="*/ 9122762 w 12157697"/>
              <a:gd name="connsiteY16148" fmla="*/ 315759 h 6852679"/>
              <a:gd name="connsiteX16149" fmla="*/ 9122762 w 12157697"/>
              <a:gd name="connsiteY16149" fmla="*/ 343191 h 6852679"/>
              <a:gd name="connsiteX16150" fmla="*/ 9095330 w 12157697"/>
              <a:gd name="connsiteY16150" fmla="*/ 343191 h 6852679"/>
              <a:gd name="connsiteX16151" fmla="*/ 9095330 w 12157697"/>
              <a:gd name="connsiteY16151" fmla="*/ 331553 h 6852679"/>
              <a:gd name="connsiteX16152" fmla="*/ 8803844 w 12157697"/>
              <a:gd name="connsiteY16152" fmla="*/ 331553 h 6852679"/>
              <a:gd name="connsiteX16153" fmla="*/ 8803844 w 12157697"/>
              <a:gd name="connsiteY16153" fmla="*/ 343191 h 6852679"/>
              <a:gd name="connsiteX16154" fmla="*/ 8776412 w 12157697"/>
              <a:gd name="connsiteY16154" fmla="*/ 343191 h 6852679"/>
              <a:gd name="connsiteX16155" fmla="*/ 8776412 w 12157697"/>
              <a:gd name="connsiteY16155" fmla="*/ 331553 h 6852679"/>
              <a:gd name="connsiteX16156" fmla="*/ 8724167 w 12157697"/>
              <a:gd name="connsiteY16156" fmla="*/ 331553 h 6852679"/>
              <a:gd name="connsiteX16157" fmla="*/ 8724167 w 12157697"/>
              <a:gd name="connsiteY16157" fmla="*/ 343191 h 6852679"/>
              <a:gd name="connsiteX16158" fmla="*/ 8696735 w 12157697"/>
              <a:gd name="connsiteY16158" fmla="*/ 343191 h 6852679"/>
              <a:gd name="connsiteX16159" fmla="*/ 8696735 w 12157697"/>
              <a:gd name="connsiteY16159" fmla="*/ 331553 h 6852679"/>
              <a:gd name="connsiteX16160" fmla="*/ 8484926 w 12157697"/>
              <a:gd name="connsiteY16160" fmla="*/ 331553 h 6852679"/>
              <a:gd name="connsiteX16161" fmla="*/ 8484926 w 12157697"/>
              <a:gd name="connsiteY16161" fmla="*/ 343191 h 6852679"/>
              <a:gd name="connsiteX16162" fmla="*/ 8457494 w 12157697"/>
              <a:gd name="connsiteY16162" fmla="*/ 343191 h 6852679"/>
              <a:gd name="connsiteX16163" fmla="*/ 8457494 w 12157697"/>
              <a:gd name="connsiteY16163" fmla="*/ 331553 h 6852679"/>
              <a:gd name="connsiteX16164" fmla="*/ 8153124 w 12157697"/>
              <a:gd name="connsiteY16164" fmla="*/ 331553 h 6852679"/>
              <a:gd name="connsiteX16165" fmla="*/ 8110687 w 12157697"/>
              <a:gd name="connsiteY16165" fmla="*/ 372784 h 6852679"/>
              <a:gd name="connsiteX16166" fmla="*/ 8077686 w 12157697"/>
              <a:gd name="connsiteY16166" fmla="*/ 404871 h 6852679"/>
              <a:gd name="connsiteX16167" fmla="*/ 8151462 w 12157697"/>
              <a:gd name="connsiteY16167" fmla="*/ 404871 h 6852679"/>
              <a:gd name="connsiteX16168" fmla="*/ 8180889 w 12157697"/>
              <a:gd name="connsiteY16168" fmla="*/ 376276 h 6852679"/>
              <a:gd name="connsiteX16169" fmla="*/ 8172784 w 12157697"/>
              <a:gd name="connsiteY16169" fmla="*/ 367921 h 6852679"/>
              <a:gd name="connsiteX16170" fmla="*/ 8192443 w 12157697"/>
              <a:gd name="connsiteY16170" fmla="*/ 348802 h 6852679"/>
              <a:gd name="connsiteX16171" fmla="*/ 8211563 w 12157697"/>
              <a:gd name="connsiteY16171" fmla="*/ 368462 h 6852679"/>
              <a:gd name="connsiteX16172" fmla="*/ 8191903 w 12157697"/>
              <a:gd name="connsiteY16172" fmla="*/ 387581 h 6852679"/>
              <a:gd name="connsiteX16173" fmla="*/ 8183798 w 12157697"/>
              <a:gd name="connsiteY16173" fmla="*/ 379227 h 6852679"/>
              <a:gd name="connsiteX16174" fmla="*/ 8157447 w 12157697"/>
              <a:gd name="connsiteY16174" fmla="*/ 404830 h 6852679"/>
              <a:gd name="connsiteX16175" fmla="*/ 8537297 w 12157697"/>
              <a:gd name="connsiteY16175" fmla="*/ 404830 h 6852679"/>
              <a:gd name="connsiteX16176" fmla="*/ 8537297 w 12157697"/>
              <a:gd name="connsiteY16176" fmla="*/ 393192 h 6852679"/>
              <a:gd name="connsiteX16177" fmla="*/ 8564728 w 12157697"/>
              <a:gd name="connsiteY16177" fmla="*/ 393192 h 6852679"/>
              <a:gd name="connsiteX16178" fmla="*/ 8564728 w 12157697"/>
              <a:gd name="connsiteY16178" fmla="*/ 404830 h 6852679"/>
              <a:gd name="connsiteX16179" fmla="*/ 8776453 w 12157697"/>
              <a:gd name="connsiteY16179" fmla="*/ 404830 h 6852679"/>
              <a:gd name="connsiteX16180" fmla="*/ 8776453 w 12157697"/>
              <a:gd name="connsiteY16180" fmla="*/ 393192 h 6852679"/>
              <a:gd name="connsiteX16181" fmla="*/ 8803886 w 12157697"/>
              <a:gd name="connsiteY16181" fmla="*/ 393192 h 6852679"/>
              <a:gd name="connsiteX16182" fmla="*/ 8803886 w 12157697"/>
              <a:gd name="connsiteY16182" fmla="*/ 404830 h 6852679"/>
              <a:gd name="connsiteX16183" fmla="*/ 8935933 w 12157697"/>
              <a:gd name="connsiteY16183" fmla="*/ 404830 h 6852679"/>
              <a:gd name="connsiteX16184" fmla="*/ 8935933 w 12157697"/>
              <a:gd name="connsiteY16184" fmla="*/ 393192 h 6852679"/>
              <a:gd name="connsiteX16185" fmla="*/ 8963366 w 12157697"/>
              <a:gd name="connsiteY16185" fmla="*/ 393192 h 6852679"/>
              <a:gd name="connsiteX16186" fmla="*/ 8963366 w 12157697"/>
              <a:gd name="connsiteY16186" fmla="*/ 420624 h 6852679"/>
              <a:gd name="connsiteX16187" fmla="*/ 8935933 w 12157697"/>
              <a:gd name="connsiteY16187" fmla="*/ 420624 h 6852679"/>
              <a:gd name="connsiteX16188" fmla="*/ 8935933 w 12157697"/>
              <a:gd name="connsiteY16188" fmla="*/ 408986 h 6852679"/>
              <a:gd name="connsiteX16189" fmla="*/ 8803886 w 12157697"/>
              <a:gd name="connsiteY16189" fmla="*/ 408986 h 6852679"/>
              <a:gd name="connsiteX16190" fmla="*/ 8803886 w 12157697"/>
              <a:gd name="connsiteY16190" fmla="*/ 420624 h 6852679"/>
              <a:gd name="connsiteX16191" fmla="*/ 8776453 w 12157697"/>
              <a:gd name="connsiteY16191" fmla="*/ 420624 h 6852679"/>
              <a:gd name="connsiteX16192" fmla="*/ 8776453 w 12157697"/>
              <a:gd name="connsiteY16192" fmla="*/ 408986 h 6852679"/>
              <a:gd name="connsiteX16193" fmla="*/ 8564728 w 12157697"/>
              <a:gd name="connsiteY16193" fmla="*/ 408986 h 6852679"/>
              <a:gd name="connsiteX16194" fmla="*/ 8564728 w 12157697"/>
              <a:gd name="connsiteY16194" fmla="*/ 420624 h 6852679"/>
              <a:gd name="connsiteX16195" fmla="*/ 8537297 w 12157697"/>
              <a:gd name="connsiteY16195" fmla="*/ 420624 h 6852679"/>
              <a:gd name="connsiteX16196" fmla="*/ 8537297 w 12157697"/>
              <a:gd name="connsiteY16196" fmla="*/ 408986 h 6852679"/>
              <a:gd name="connsiteX16197" fmla="*/ 8073447 w 12157697"/>
              <a:gd name="connsiteY16197" fmla="*/ 408986 h 6852679"/>
              <a:gd name="connsiteX16198" fmla="*/ 7998009 w 12157697"/>
              <a:gd name="connsiteY16198" fmla="*/ 482304 h 6852679"/>
              <a:gd name="connsiteX16199" fmla="*/ 8071742 w 12157697"/>
              <a:gd name="connsiteY16199" fmla="*/ 482304 h 6852679"/>
              <a:gd name="connsiteX16200" fmla="*/ 8101211 w 12157697"/>
              <a:gd name="connsiteY16200" fmla="*/ 453709 h 6852679"/>
              <a:gd name="connsiteX16201" fmla="*/ 8093106 w 12157697"/>
              <a:gd name="connsiteY16201" fmla="*/ 445354 h 6852679"/>
              <a:gd name="connsiteX16202" fmla="*/ 8112807 w 12157697"/>
              <a:gd name="connsiteY16202" fmla="*/ 426235 h 6852679"/>
              <a:gd name="connsiteX16203" fmla="*/ 8131926 w 12157697"/>
              <a:gd name="connsiteY16203" fmla="*/ 445936 h 6852679"/>
              <a:gd name="connsiteX16204" fmla="*/ 8112225 w 12157697"/>
              <a:gd name="connsiteY16204" fmla="*/ 465056 h 6852679"/>
              <a:gd name="connsiteX16205" fmla="*/ 8104121 w 12157697"/>
              <a:gd name="connsiteY16205" fmla="*/ 456701 h 6852679"/>
              <a:gd name="connsiteX16206" fmla="*/ 8077728 w 12157697"/>
              <a:gd name="connsiteY16206" fmla="*/ 482304 h 6852679"/>
              <a:gd name="connsiteX16207" fmla="*/ 8856298 w 12157697"/>
              <a:gd name="connsiteY16207" fmla="*/ 482304 h 6852679"/>
              <a:gd name="connsiteX16208" fmla="*/ 8856298 w 12157697"/>
              <a:gd name="connsiteY16208" fmla="*/ 470667 h 6852679"/>
              <a:gd name="connsiteX16209" fmla="*/ 8883729 w 12157697"/>
              <a:gd name="connsiteY16209" fmla="*/ 470667 h 6852679"/>
              <a:gd name="connsiteX16210" fmla="*/ 8883729 w 12157697"/>
              <a:gd name="connsiteY16210" fmla="*/ 482304 h 6852679"/>
              <a:gd name="connsiteX16211" fmla="*/ 8948860 w 12157697"/>
              <a:gd name="connsiteY16211" fmla="*/ 482304 h 6852679"/>
              <a:gd name="connsiteX16212" fmla="*/ 8978287 w 12157697"/>
              <a:gd name="connsiteY16212" fmla="*/ 453709 h 6852679"/>
              <a:gd name="connsiteX16213" fmla="*/ 8970182 w 12157697"/>
              <a:gd name="connsiteY16213" fmla="*/ 445354 h 6852679"/>
              <a:gd name="connsiteX16214" fmla="*/ 8989841 w 12157697"/>
              <a:gd name="connsiteY16214" fmla="*/ 426235 h 6852679"/>
              <a:gd name="connsiteX16215" fmla="*/ 9008961 w 12157697"/>
              <a:gd name="connsiteY16215" fmla="*/ 445895 h 6852679"/>
              <a:gd name="connsiteX16216" fmla="*/ 8989302 w 12157697"/>
              <a:gd name="connsiteY16216" fmla="*/ 465014 h 6852679"/>
              <a:gd name="connsiteX16217" fmla="*/ 8981196 w 12157697"/>
              <a:gd name="connsiteY16217" fmla="*/ 456660 h 6852679"/>
              <a:gd name="connsiteX16218" fmla="*/ 8951187 w 12157697"/>
              <a:gd name="connsiteY16218" fmla="*/ 485837 h 6852679"/>
              <a:gd name="connsiteX16219" fmla="*/ 8949733 w 12157697"/>
              <a:gd name="connsiteY16219" fmla="*/ 486419 h 6852679"/>
              <a:gd name="connsiteX16220" fmla="*/ 8883771 w 12157697"/>
              <a:gd name="connsiteY16220" fmla="*/ 486419 h 6852679"/>
              <a:gd name="connsiteX16221" fmla="*/ 8883771 w 12157697"/>
              <a:gd name="connsiteY16221" fmla="*/ 498057 h 6852679"/>
              <a:gd name="connsiteX16222" fmla="*/ 8856340 w 12157697"/>
              <a:gd name="connsiteY16222" fmla="*/ 498057 h 6852679"/>
              <a:gd name="connsiteX16223" fmla="*/ 8856340 w 12157697"/>
              <a:gd name="connsiteY16223" fmla="*/ 486419 h 6852679"/>
              <a:gd name="connsiteX16224" fmla="*/ 7993811 w 12157697"/>
              <a:gd name="connsiteY16224" fmla="*/ 486419 h 6852679"/>
              <a:gd name="connsiteX16225" fmla="*/ 7990153 w 12157697"/>
              <a:gd name="connsiteY16225" fmla="*/ 489952 h 6852679"/>
              <a:gd name="connsiteX16226" fmla="*/ 7935621 w 12157697"/>
              <a:gd name="connsiteY16226" fmla="*/ 542904 h 6852679"/>
              <a:gd name="connsiteX16227" fmla="*/ 7935538 w 12157697"/>
              <a:gd name="connsiteY16227" fmla="*/ 542987 h 6852679"/>
              <a:gd name="connsiteX16228" fmla="*/ 7934666 w 12157697"/>
              <a:gd name="connsiteY16228" fmla="*/ 543819 h 6852679"/>
              <a:gd name="connsiteX16229" fmla="*/ 7933294 w 12157697"/>
              <a:gd name="connsiteY16229" fmla="*/ 545149 h 6852679"/>
              <a:gd name="connsiteX16230" fmla="*/ 7918331 w 12157697"/>
              <a:gd name="connsiteY16230" fmla="*/ 559696 h 6852679"/>
              <a:gd name="connsiteX16231" fmla="*/ 8617141 w 12157697"/>
              <a:gd name="connsiteY16231" fmla="*/ 559696 h 6852679"/>
              <a:gd name="connsiteX16232" fmla="*/ 8617141 w 12157697"/>
              <a:gd name="connsiteY16232" fmla="*/ 548058 h 6852679"/>
              <a:gd name="connsiteX16233" fmla="*/ 8644572 w 12157697"/>
              <a:gd name="connsiteY16233" fmla="*/ 548058 h 6852679"/>
              <a:gd name="connsiteX16234" fmla="*/ 8644572 w 12157697"/>
              <a:gd name="connsiteY16234" fmla="*/ 559696 h 6852679"/>
              <a:gd name="connsiteX16235" fmla="*/ 8789463 w 12157697"/>
              <a:gd name="connsiteY16235" fmla="*/ 559696 h 6852679"/>
              <a:gd name="connsiteX16236" fmla="*/ 8818891 w 12157697"/>
              <a:gd name="connsiteY16236" fmla="*/ 531100 h 6852679"/>
              <a:gd name="connsiteX16237" fmla="*/ 8810785 w 12157697"/>
              <a:gd name="connsiteY16237" fmla="*/ 522746 h 6852679"/>
              <a:gd name="connsiteX16238" fmla="*/ 8830444 w 12157697"/>
              <a:gd name="connsiteY16238" fmla="*/ 503627 h 6852679"/>
              <a:gd name="connsiteX16239" fmla="*/ 8849564 w 12157697"/>
              <a:gd name="connsiteY16239" fmla="*/ 523286 h 6852679"/>
              <a:gd name="connsiteX16240" fmla="*/ 8829905 w 12157697"/>
              <a:gd name="connsiteY16240" fmla="*/ 542405 h 6852679"/>
              <a:gd name="connsiteX16241" fmla="*/ 8821800 w 12157697"/>
              <a:gd name="connsiteY16241" fmla="*/ 534051 h 6852679"/>
              <a:gd name="connsiteX16242" fmla="*/ 8791791 w 12157697"/>
              <a:gd name="connsiteY16242" fmla="*/ 563229 h 6852679"/>
              <a:gd name="connsiteX16243" fmla="*/ 8790336 w 12157697"/>
              <a:gd name="connsiteY16243" fmla="*/ 563811 h 6852679"/>
              <a:gd name="connsiteX16244" fmla="*/ 8644572 w 12157697"/>
              <a:gd name="connsiteY16244" fmla="*/ 563811 h 6852679"/>
              <a:gd name="connsiteX16245" fmla="*/ 8644572 w 12157697"/>
              <a:gd name="connsiteY16245" fmla="*/ 575449 h 6852679"/>
              <a:gd name="connsiteX16246" fmla="*/ 8617141 w 12157697"/>
              <a:gd name="connsiteY16246" fmla="*/ 575449 h 6852679"/>
              <a:gd name="connsiteX16247" fmla="*/ 8617141 w 12157697"/>
              <a:gd name="connsiteY16247" fmla="*/ 563811 h 6852679"/>
              <a:gd name="connsiteX16248" fmla="*/ 7528298 w 12157697"/>
              <a:gd name="connsiteY16248" fmla="*/ 563811 h 6852679"/>
              <a:gd name="connsiteX16249" fmla="*/ 7528298 w 12157697"/>
              <a:gd name="connsiteY16249" fmla="*/ 575449 h 6852679"/>
              <a:gd name="connsiteX16250" fmla="*/ 7500866 w 12157697"/>
              <a:gd name="connsiteY16250" fmla="*/ 575449 h 6852679"/>
              <a:gd name="connsiteX16251" fmla="*/ 7500866 w 12157697"/>
              <a:gd name="connsiteY16251" fmla="*/ 563811 h 6852679"/>
              <a:gd name="connsiteX16252" fmla="*/ 7368818 w 12157697"/>
              <a:gd name="connsiteY16252" fmla="*/ 563811 h 6852679"/>
              <a:gd name="connsiteX16253" fmla="*/ 7368818 w 12157697"/>
              <a:gd name="connsiteY16253" fmla="*/ 575449 h 6852679"/>
              <a:gd name="connsiteX16254" fmla="*/ 7341386 w 12157697"/>
              <a:gd name="connsiteY16254" fmla="*/ 575449 h 6852679"/>
              <a:gd name="connsiteX16255" fmla="*/ 7341386 w 12157697"/>
              <a:gd name="connsiteY16255" fmla="*/ 563811 h 6852679"/>
              <a:gd name="connsiteX16256" fmla="*/ 6571420 w 12157697"/>
              <a:gd name="connsiteY16256" fmla="*/ 563811 h 6852679"/>
              <a:gd name="connsiteX16257" fmla="*/ 6571420 w 12157697"/>
              <a:gd name="connsiteY16257" fmla="*/ 575449 h 6852679"/>
              <a:gd name="connsiteX16258" fmla="*/ 6543988 w 12157697"/>
              <a:gd name="connsiteY16258" fmla="*/ 575449 h 6852679"/>
              <a:gd name="connsiteX16259" fmla="*/ 6543988 w 12157697"/>
              <a:gd name="connsiteY16259" fmla="*/ 563811 h 6852679"/>
              <a:gd name="connsiteX16260" fmla="*/ 5282781 w 12157697"/>
              <a:gd name="connsiteY16260" fmla="*/ 563811 h 6852679"/>
              <a:gd name="connsiteX16261" fmla="*/ 5245041 w 12157697"/>
              <a:gd name="connsiteY16261" fmla="*/ 600470 h 6852679"/>
              <a:gd name="connsiteX16262" fmla="*/ 5273554 w 12157697"/>
              <a:gd name="connsiteY16262" fmla="*/ 628151 h 6852679"/>
              <a:gd name="connsiteX16263" fmla="*/ 5281659 w 12157697"/>
              <a:gd name="connsiteY16263" fmla="*/ 619797 h 6852679"/>
              <a:gd name="connsiteX16264" fmla="*/ 5299489 w 12157697"/>
              <a:gd name="connsiteY16264" fmla="*/ 637129 h 6852679"/>
              <a:gd name="connsiteX16265" fmla="*/ 6703468 w 12157697"/>
              <a:gd name="connsiteY16265" fmla="*/ 637129 h 6852679"/>
              <a:gd name="connsiteX16266" fmla="*/ 6703468 w 12157697"/>
              <a:gd name="connsiteY16266" fmla="*/ 625491 h 6852679"/>
              <a:gd name="connsiteX16267" fmla="*/ 6730900 w 12157697"/>
              <a:gd name="connsiteY16267" fmla="*/ 625491 h 6852679"/>
              <a:gd name="connsiteX16268" fmla="*/ 6730900 w 12157697"/>
              <a:gd name="connsiteY16268" fmla="*/ 637129 h 6852679"/>
              <a:gd name="connsiteX16269" fmla="*/ 7181865 w 12157697"/>
              <a:gd name="connsiteY16269" fmla="*/ 637129 h 6852679"/>
              <a:gd name="connsiteX16270" fmla="*/ 7181865 w 12157697"/>
              <a:gd name="connsiteY16270" fmla="*/ 625491 h 6852679"/>
              <a:gd name="connsiteX16271" fmla="*/ 7206720 w 12157697"/>
              <a:gd name="connsiteY16271" fmla="*/ 625491 h 6852679"/>
              <a:gd name="connsiteX16272" fmla="*/ 7224177 w 12157697"/>
              <a:gd name="connsiteY16272" fmla="*/ 608533 h 6852679"/>
              <a:gd name="connsiteX16273" fmla="*/ 7216072 w 12157697"/>
              <a:gd name="connsiteY16273" fmla="*/ 600179 h 6852679"/>
              <a:gd name="connsiteX16274" fmla="*/ 7235773 w 12157697"/>
              <a:gd name="connsiteY16274" fmla="*/ 581060 h 6852679"/>
              <a:gd name="connsiteX16275" fmla="*/ 7254893 w 12157697"/>
              <a:gd name="connsiteY16275" fmla="*/ 600761 h 6852679"/>
              <a:gd name="connsiteX16276" fmla="*/ 7235191 w 12157697"/>
              <a:gd name="connsiteY16276" fmla="*/ 619880 h 6852679"/>
              <a:gd name="connsiteX16277" fmla="*/ 7227086 w 12157697"/>
              <a:gd name="connsiteY16277" fmla="*/ 611526 h 6852679"/>
              <a:gd name="connsiteX16278" fmla="*/ 7209297 w 12157697"/>
              <a:gd name="connsiteY16278" fmla="*/ 628816 h 6852679"/>
              <a:gd name="connsiteX16279" fmla="*/ 7209297 w 12157697"/>
              <a:gd name="connsiteY16279" fmla="*/ 637171 h 6852679"/>
              <a:gd name="connsiteX16280" fmla="*/ 7580544 w 12157697"/>
              <a:gd name="connsiteY16280" fmla="*/ 637171 h 6852679"/>
              <a:gd name="connsiteX16281" fmla="*/ 7580544 w 12157697"/>
              <a:gd name="connsiteY16281" fmla="*/ 625533 h 6852679"/>
              <a:gd name="connsiteX16282" fmla="*/ 7607975 w 12157697"/>
              <a:gd name="connsiteY16282" fmla="*/ 625533 h 6852679"/>
              <a:gd name="connsiteX16283" fmla="*/ 7607975 w 12157697"/>
              <a:gd name="connsiteY16283" fmla="*/ 637171 h 6852679"/>
              <a:gd name="connsiteX16284" fmla="*/ 7992107 w 12157697"/>
              <a:gd name="connsiteY16284" fmla="*/ 637171 h 6852679"/>
              <a:gd name="connsiteX16285" fmla="*/ 8021534 w 12157697"/>
              <a:gd name="connsiteY16285" fmla="*/ 608575 h 6852679"/>
              <a:gd name="connsiteX16286" fmla="*/ 8013429 w 12157697"/>
              <a:gd name="connsiteY16286" fmla="*/ 600221 h 6852679"/>
              <a:gd name="connsiteX16287" fmla="*/ 8033089 w 12157697"/>
              <a:gd name="connsiteY16287" fmla="*/ 581101 h 6852679"/>
              <a:gd name="connsiteX16288" fmla="*/ 8052208 w 12157697"/>
              <a:gd name="connsiteY16288" fmla="*/ 600761 h 6852679"/>
              <a:gd name="connsiteX16289" fmla="*/ 8032548 w 12157697"/>
              <a:gd name="connsiteY16289" fmla="*/ 619880 h 6852679"/>
              <a:gd name="connsiteX16290" fmla="*/ 8024443 w 12157697"/>
              <a:gd name="connsiteY16290" fmla="*/ 611526 h 6852679"/>
              <a:gd name="connsiteX16291" fmla="*/ 7998092 w 12157697"/>
              <a:gd name="connsiteY16291" fmla="*/ 637129 h 6852679"/>
              <a:gd name="connsiteX16292" fmla="*/ 8138701 w 12157697"/>
              <a:gd name="connsiteY16292" fmla="*/ 637129 h 6852679"/>
              <a:gd name="connsiteX16293" fmla="*/ 8138701 w 12157697"/>
              <a:gd name="connsiteY16293" fmla="*/ 625491 h 6852679"/>
              <a:gd name="connsiteX16294" fmla="*/ 8166134 w 12157697"/>
              <a:gd name="connsiteY16294" fmla="*/ 625491 h 6852679"/>
              <a:gd name="connsiteX16295" fmla="*/ 8166134 w 12157697"/>
              <a:gd name="connsiteY16295" fmla="*/ 637129 h 6852679"/>
              <a:gd name="connsiteX16296" fmla="*/ 8470504 w 12157697"/>
              <a:gd name="connsiteY16296" fmla="*/ 637129 h 6852679"/>
              <a:gd name="connsiteX16297" fmla="*/ 8499931 w 12157697"/>
              <a:gd name="connsiteY16297" fmla="*/ 608533 h 6852679"/>
              <a:gd name="connsiteX16298" fmla="*/ 8491826 w 12157697"/>
              <a:gd name="connsiteY16298" fmla="*/ 600179 h 6852679"/>
              <a:gd name="connsiteX16299" fmla="*/ 8511486 w 12157697"/>
              <a:gd name="connsiteY16299" fmla="*/ 581060 h 6852679"/>
              <a:gd name="connsiteX16300" fmla="*/ 8530605 w 12157697"/>
              <a:gd name="connsiteY16300" fmla="*/ 600719 h 6852679"/>
              <a:gd name="connsiteX16301" fmla="*/ 8510945 w 12157697"/>
              <a:gd name="connsiteY16301" fmla="*/ 619839 h 6852679"/>
              <a:gd name="connsiteX16302" fmla="*/ 8502841 w 12157697"/>
              <a:gd name="connsiteY16302" fmla="*/ 611484 h 6852679"/>
              <a:gd name="connsiteX16303" fmla="*/ 8476489 w 12157697"/>
              <a:gd name="connsiteY16303" fmla="*/ 637087 h 6852679"/>
              <a:gd name="connsiteX16304" fmla="*/ 8709744 w 12157697"/>
              <a:gd name="connsiteY16304" fmla="*/ 637087 h 6852679"/>
              <a:gd name="connsiteX16305" fmla="*/ 8739171 w 12157697"/>
              <a:gd name="connsiteY16305" fmla="*/ 608492 h 6852679"/>
              <a:gd name="connsiteX16306" fmla="*/ 8731066 w 12157697"/>
              <a:gd name="connsiteY16306" fmla="*/ 600137 h 6852679"/>
              <a:gd name="connsiteX16307" fmla="*/ 8750726 w 12157697"/>
              <a:gd name="connsiteY16307" fmla="*/ 581018 h 6852679"/>
              <a:gd name="connsiteX16308" fmla="*/ 8769845 w 12157697"/>
              <a:gd name="connsiteY16308" fmla="*/ 600678 h 6852679"/>
              <a:gd name="connsiteX16309" fmla="*/ 8750186 w 12157697"/>
              <a:gd name="connsiteY16309" fmla="*/ 619797 h 6852679"/>
              <a:gd name="connsiteX16310" fmla="*/ 8742081 w 12157697"/>
              <a:gd name="connsiteY16310" fmla="*/ 611443 h 6852679"/>
              <a:gd name="connsiteX16311" fmla="*/ 8712071 w 12157697"/>
              <a:gd name="connsiteY16311" fmla="*/ 640620 h 6852679"/>
              <a:gd name="connsiteX16312" fmla="*/ 8710617 w 12157697"/>
              <a:gd name="connsiteY16312" fmla="*/ 641202 h 6852679"/>
              <a:gd name="connsiteX16313" fmla="*/ 8166175 w 12157697"/>
              <a:gd name="connsiteY16313" fmla="*/ 641202 h 6852679"/>
              <a:gd name="connsiteX16314" fmla="*/ 8166175 w 12157697"/>
              <a:gd name="connsiteY16314" fmla="*/ 652840 h 6852679"/>
              <a:gd name="connsiteX16315" fmla="*/ 8138743 w 12157697"/>
              <a:gd name="connsiteY16315" fmla="*/ 652840 h 6852679"/>
              <a:gd name="connsiteX16316" fmla="*/ 8138743 w 12157697"/>
              <a:gd name="connsiteY16316" fmla="*/ 641202 h 6852679"/>
              <a:gd name="connsiteX16317" fmla="*/ 7608017 w 12157697"/>
              <a:gd name="connsiteY16317" fmla="*/ 641202 h 6852679"/>
              <a:gd name="connsiteX16318" fmla="*/ 7608017 w 12157697"/>
              <a:gd name="connsiteY16318" fmla="*/ 649557 h 6852679"/>
              <a:gd name="connsiteX16319" fmla="*/ 7625765 w 12157697"/>
              <a:gd name="connsiteY16319" fmla="*/ 666805 h 6852679"/>
              <a:gd name="connsiteX16320" fmla="*/ 7633870 w 12157697"/>
              <a:gd name="connsiteY16320" fmla="*/ 658451 h 6852679"/>
              <a:gd name="connsiteX16321" fmla="*/ 7653529 w 12157697"/>
              <a:gd name="connsiteY16321" fmla="*/ 677570 h 6852679"/>
              <a:gd name="connsiteX16322" fmla="*/ 7634410 w 12157697"/>
              <a:gd name="connsiteY16322" fmla="*/ 697230 h 6852679"/>
              <a:gd name="connsiteX16323" fmla="*/ 7614750 w 12157697"/>
              <a:gd name="connsiteY16323" fmla="*/ 678111 h 6852679"/>
              <a:gd name="connsiteX16324" fmla="*/ 7622855 w 12157697"/>
              <a:gd name="connsiteY16324" fmla="*/ 669756 h 6852679"/>
              <a:gd name="connsiteX16325" fmla="*/ 7605440 w 12157697"/>
              <a:gd name="connsiteY16325" fmla="*/ 652798 h 6852679"/>
              <a:gd name="connsiteX16326" fmla="*/ 7580585 w 12157697"/>
              <a:gd name="connsiteY16326" fmla="*/ 652798 h 6852679"/>
              <a:gd name="connsiteX16327" fmla="*/ 7580585 w 12157697"/>
              <a:gd name="connsiteY16327" fmla="*/ 641161 h 6852679"/>
              <a:gd name="connsiteX16328" fmla="*/ 7209339 w 12157697"/>
              <a:gd name="connsiteY16328" fmla="*/ 641161 h 6852679"/>
              <a:gd name="connsiteX16329" fmla="*/ 7209339 w 12157697"/>
              <a:gd name="connsiteY16329" fmla="*/ 652798 h 6852679"/>
              <a:gd name="connsiteX16330" fmla="*/ 7181907 w 12157697"/>
              <a:gd name="connsiteY16330" fmla="*/ 652798 h 6852679"/>
              <a:gd name="connsiteX16331" fmla="*/ 7181907 w 12157697"/>
              <a:gd name="connsiteY16331" fmla="*/ 641161 h 6852679"/>
              <a:gd name="connsiteX16332" fmla="*/ 6730941 w 12157697"/>
              <a:gd name="connsiteY16332" fmla="*/ 641161 h 6852679"/>
              <a:gd name="connsiteX16333" fmla="*/ 6730941 w 12157697"/>
              <a:gd name="connsiteY16333" fmla="*/ 652798 h 6852679"/>
              <a:gd name="connsiteX16334" fmla="*/ 6703509 w 12157697"/>
              <a:gd name="connsiteY16334" fmla="*/ 652798 h 6852679"/>
              <a:gd name="connsiteX16335" fmla="*/ 6703509 w 12157697"/>
              <a:gd name="connsiteY16335" fmla="*/ 641161 h 6852679"/>
              <a:gd name="connsiteX16336" fmla="*/ 6243940 w 12157697"/>
              <a:gd name="connsiteY16336" fmla="*/ 641161 h 6852679"/>
              <a:gd name="connsiteX16337" fmla="*/ 6319378 w 12157697"/>
              <a:gd name="connsiteY16337" fmla="*/ 714479 h 6852679"/>
              <a:gd name="connsiteX16338" fmla="*/ 6384550 w 12157697"/>
              <a:gd name="connsiteY16338" fmla="*/ 714479 h 6852679"/>
              <a:gd name="connsiteX16339" fmla="*/ 6384550 w 12157697"/>
              <a:gd name="connsiteY16339" fmla="*/ 702841 h 6852679"/>
              <a:gd name="connsiteX16340" fmla="*/ 6411982 w 12157697"/>
              <a:gd name="connsiteY16340" fmla="*/ 702841 h 6852679"/>
              <a:gd name="connsiteX16341" fmla="*/ 6411982 w 12157697"/>
              <a:gd name="connsiteY16341" fmla="*/ 714479 h 6852679"/>
              <a:gd name="connsiteX16342" fmla="*/ 7261667 w 12157697"/>
              <a:gd name="connsiteY16342" fmla="*/ 714479 h 6852679"/>
              <a:gd name="connsiteX16343" fmla="*/ 7261667 w 12157697"/>
              <a:gd name="connsiteY16343" fmla="*/ 702841 h 6852679"/>
              <a:gd name="connsiteX16344" fmla="*/ 7289099 w 12157697"/>
              <a:gd name="connsiteY16344" fmla="*/ 702841 h 6852679"/>
              <a:gd name="connsiteX16345" fmla="*/ 7289099 w 12157697"/>
              <a:gd name="connsiteY16345" fmla="*/ 714479 h 6852679"/>
              <a:gd name="connsiteX16346" fmla="*/ 7753781 w 12157697"/>
              <a:gd name="connsiteY16346" fmla="*/ 714479 h 6852679"/>
              <a:gd name="connsiteX16347" fmla="*/ 7755235 w 12157697"/>
              <a:gd name="connsiteY16347" fmla="*/ 715061 h 6852679"/>
              <a:gd name="connsiteX16348" fmla="*/ 7785245 w 12157697"/>
              <a:gd name="connsiteY16348" fmla="*/ 744238 h 6852679"/>
              <a:gd name="connsiteX16349" fmla="*/ 7793349 w 12157697"/>
              <a:gd name="connsiteY16349" fmla="*/ 735884 h 6852679"/>
              <a:gd name="connsiteX16350" fmla="*/ 7813009 w 12157697"/>
              <a:gd name="connsiteY16350" fmla="*/ 755003 h 6852679"/>
              <a:gd name="connsiteX16351" fmla="*/ 7793890 w 12157697"/>
              <a:gd name="connsiteY16351" fmla="*/ 774663 h 6852679"/>
              <a:gd name="connsiteX16352" fmla="*/ 7774230 w 12157697"/>
              <a:gd name="connsiteY16352" fmla="*/ 755544 h 6852679"/>
              <a:gd name="connsiteX16353" fmla="*/ 7782335 w 12157697"/>
              <a:gd name="connsiteY16353" fmla="*/ 747190 h 6852679"/>
              <a:gd name="connsiteX16354" fmla="*/ 7752908 w 12157697"/>
              <a:gd name="connsiteY16354" fmla="*/ 718594 h 6852679"/>
              <a:gd name="connsiteX16355" fmla="*/ 7289058 w 12157697"/>
              <a:gd name="connsiteY16355" fmla="*/ 718594 h 6852679"/>
              <a:gd name="connsiteX16356" fmla="*/ 7289058 w 12157697"/>
              <a:gd name="connsiteY16356" fmla="*/ 730232 h 6852679"/>
              <a:gd name="connsiteX16357" fmla="*/ 7261626 w 12157697"/>
              <a:gd name="connsiteY16357" fmla="*/ 730232 h 6852679"/>
              <a:gd name="connsiteX16358" fmla="*/ 7261626 w 12157697"/>
              <a:gd name="connsiteY16358" fmla="*/ 718594 h 6852679"/>
              <a:gd name="connsiteX16359" fmla="*/ 6961536 w 12157697"/>
              <a:gd name="connsiteY16359" fmla="*/ 718594 h 6852679"/>
              <a:gd name="connsiteX16360" fmla="*/ 6987887 w 12157697"/>
              <a:gd name="connsiteY16360" fmla="*/ 744197 h 6852679"/>
              <a:gd name="connsiteX16361" fmla="*/ 6995993 w 12157697"/>
              <a:gd name="connsiteY16361" fmla="*/ 735843 h 6852679"/>
              <a:gd name="connsiteX16362" fmla="*/ 7015652 w 12157697"/>
              <a:gd name="connsiteY16362" fmla="*/ 754962 h 6852679"/>
              <a:gd name="connsiteX16363" fmla="*/ 6996533 w 12157697"/>
              <a:gd name="connsiteY16363" fmla="*/ 774622 h 6852679"/>
              <a:gd name="connsiteX16364" fmla="*/ 6976873 w 12157697"/>
              <a:gd name="connsiteY16364" fmla="*/ 755502 h 6852679"/>
              <a:gd name="connsiteX16365" fmla="*/ 6984978 w 12157697"/>
              <a:gd name="connsiteY16365" fmla="*/ 747148 h 6852679"/>
              <a:gd name="connsiteX16366" fmla="*/ 6955551 w 12157697"/>
              <a:gd name="connsiteY16366" fmla="*/ 718552 h 6852679"/>
              <a:gd name="connsiteX16367" fmla="*/ 6483097 w 12157697"/>
              <a:gd name="connsiteY16367" fmla="*/ 718552 h 6852679"/>
              <a:gd name="connsiteX16368" fmla="*/ 6558535 w 12157697"/>
              <a:gd name="connsiteY16368" fmla="*/ 791870 h 6852679"/>
              <a:gd name="connsiteX16369" fmla="*/ 6623748 w 12157697"/>
              <a:gd name="connsiteY16369" fmla="*/ 791870 h 6852679"/>
              <a:gd name="connsiteX16370" fmla="*/ 6623748 w 12157697"/>
              <a:gd name="connsiteY16370" fmla="*/ 780233 h 6852679"/>
              <a:gd name="connsiteX16371" fmla="*/ 6651181 w 12157697"/>
              <a:gd name="connsiteY16371" fmla="*/ 780233 h 6852679"/>
              <a:gd name="connsiteX16372" fmla="*/ 6651181 w 12157697"/>
              <a:gd name="connsiteY16372" fmla="*/ 804381 h 6852679"/>
              <a:gd name="connsiteX16373" fmla="*/ 6668928 w 12157697"/>
              <a:gd name="connsiteY16373" fmla="*/ 821630 h 6852679"/>
              <a:gd name="connsiteX16374" fmla="*/ 6677033 w 12157697"/>
              <a:gd name="connsiteY16374" fmla="*/ 813276 h 6852679"/>
              <a:gd name="connsiteX16375" fmla="*/ 6696693 w 12157697"/>
              <a:gd name="connsiteY16375" fmla="*/ 832395 h 6852679"/>
              <a:gd name="connsiteX16376" fmla="*/ 6677574 w 12157697"/>
              <a:gd name="connsiteY16376" fmla="*/ 852055 h 6852679"/>
              <a:gd name="connsiteX16377" fmla="*/ 6657914 w 12157697"/>
              <a:gd name="connsiteY16377" fmla="*/ 832935 h 6852679"/>
              <a:gd name="connsiteX16378" fmla="*/ 6666019 w 12157697"/>
              <a:gd name="connsiteY16378" fmla="*/ 824581 h 6852679"/>
              <a:gd name="connsiteX16379" fmla="*/ 6648603 w 12157697"/>
              <a:gd name="connsiteY16379" fmla="*/ 807623 h 6852679"/>
              <a:gd name="connsiteX16380" fmla="*/ 6623748 w 12157697"/>
              <a:gd name="connsiteY16380" fmla="*/ 807623 h 6852679"/>
              <a:gd name="connsiteX16381" fmla="*/ 6623748 w 12157697"/>
              <a:gd name="connsiteY16381" fmla="*/ 795985 h 6852679"/>
              <a:gd name="connsiteX16382" fmla="*/ 6562816 w 12157697"/>
              <a:gd name="connsiteY16382" fmla="*/ 795985 h 6852679"/>
              <a:gd name="connsiteX16383" fmla="*/ 6578028 w 12157697"/>
              <a:gd name="connsiteY16383" fmla="*/ 810782 h 6852679"/>
              <a:gd name="connsiteX16384" fmla="*/ 6589168 w 12157697"/>
              <a:gd name="connsiteY16384" fmla="*/ 821588 h 6852679"/>
              <a:gd name="connsiteX16385" fmla="*/ 6597272 w 12157697"/>
              <a:gd name="connsiteY16385" fmla="*/ 813234 h 6852679"/>
              <a:gd name="connsiteX16386" fmla="*/ 6616932 w 12157697"/>
              <a:gd name="connsiteY16386" fmla="*/ 832353 h 6852679"/>
              <a:gd name="connsiteX16387" fmla="*/ 6608827 w 12157697"/>
              <a:gd name="connsiteY16387" fmla="*/ 840708 h 6852679"/>
              <a:gd name="connsiteX16388" fmla="*/ 6613649 w 12157697"/>
              <a:gd name="connsiteY16388" fmla="*/ 845363 h 6852679"/>
              <a:gd name="connsiteX16389" fmla="*/ 6624123 w 12157697"/>
              <a:gd name="connsiteY16389" fmla="*/ 855546 h 6852679"/>
              <a:gd name="connsiteX16390" fmla="*/ 6638296 w 12157697"/>
              <a:gd name="connsiteY16390" fmla="*/ 869303 h 6852679"/>
              <a:gd name="connsiteX16391" fmla="*/ 6862906 w 12157697"/>
              <a:gd name="connsiteY16391" fmla="*/ 869303 h 6852679"/>
              <a:gd name="connsiteX16392" fmla="*/ 6862906 w 12157697"/>
              <a:gd name="connsiteY16392" fmla="*/ 857666 h 6852679"/>
              <a:gd name="connsiteX16393" fmla="*/ 6890338 w 12157697"/>
              <a:gd name="connsiteY16393" fmla="*/ 857666 h 6852679"/>
              <a:gd name="connsiteX16394" fmla="*/ 6890338 w 12157697"/>
              <a:gd name="connsiteY16394" fmla="*/ 869303 h 6852679"/>
              <a:gd name="connsiteX16395" fmla="*/ 7421064 w 12157697"/>
              <a:gd name="connsiteY16395" fmla="*/ 869303 h 6852679"/>
              <a:gd name="connsiteX16396" fmla="*/ 7421064 w 12157697"/>
              <a:gd name="connsiteY16396" fmla="*/ 857666 h 6852679"/>
              <a:gd name="connsiteX16397" fmla="*/ 7448496 w 12157697"/>
              <a:gd name="connsiteY16397" fmla="*/ 857666 h 6852679"/>
              <a:gd name="connsiteX16398" fmla="*/ 7448496 w 12157697"/>
              <a:gd name="connsiteY16398" fmla="*/ 885098 h 6852679"/>
              <a:gd name="connsiteX16399" fmla="*/ 7421064 w 12157697"/>
              <a:gd name="connsiteY16399" fmla="*/ 885098 h 6852679"/>
              <a:gd name="connsiteX16400" fmla="*/ 7421064 w 12157697"/>
              <a:gd name="connsiteY16400" fmla="*/ 873460 h 6852679"/>
              <a:gd name="connsiteX16401" fmla="*/ 6890338 w 12157697"/>
              <a:gd name="connsiteY16401" fmla="*/ 873460 h 6852679"/>
              <a:gd name="connsiteX16402" fmla="*/ 6890338 w 12157697"/>
              <a:gd name="connsiteY16402" fmla="*/ 885098 h 6852679"/>
              <a:gd name="connsiteX16403" fmla="*/ 6862906 w 12157697"/>
              <a:gd name="connsiteY16403" fmla="*/ 885098 h 6852679"/>
              <a:gd name="connsiteX16404" fmla="*/ 6862906 w 12157697"/>
              <a:gd name="connsiteY16404" fmla="*/ 873460 h 6852679"/>
              <a:gd name="connsiteX16405" fmla="*/ 6802056 w 12157697"/>
              <a:gd name="connsiteY16405" fmla="*/ 873460 h 6852679"/>
              <a:gd name="connsiteX16406" fmla="*/ 6828408 w 12157697"/>
              <a:gd name="connsiteY16406" fmla="*/ 899063 h 6852679"/>
              <a:gd name="connsiteX16407" fmla="*/ 6836513 w 12157697"/>
              <a:gd name="connsiteY16407" fmla="*/ 890709 h 6852679"/>
              <a:gd name="connsiteX16408" fmla="*/ 6856172 w 12157697"/>
              <a:gd name="connsiteY16408" fmla="*/ 909828 h 6852679"/>
              <a:gd name="connsiteX16409" fmla="*/ 6837053 w 12157697"/>
              <a:gd name="connsiteY16409" fmla="*/ 929488 h 6852679"/>
              <a:gd name="connsiteX16410" fmla="*/ 6817394 w 12157697"/>
              <a:gd name="connsiteY16410" fmla="*/ 910368 h 6852679"/>
              <a:gd name="connsiteX16411" fmla="*/ 6825498 w 12157697"/>
              <a:gd name="connsiteY16411" fmla="*/ 902014 h 6852679"/>
              <a:gd name="connsiteX16412" fmla="*/ 6796072 w 12157697"/>
              <a:gd name="connsiteY16412" fmla="*/ 873418 h 6852679"/>
              <a:gd name="connsiteX16413" fmla="*/ 6722254 w 12157697"/>
              <a:gd name="connsiteY16413" fmla="*/ 873418 h 6852679"/>
              <a:gd name="connsiteX16414" fmla="*/ 6737009 w 12157697"/>
              <a:gd name="connsiteY16414" fmla="*/ 887716 h 6852679"/>
              <a:gd name="connsiteX16415" fmla="*/ 6745280 w 12157697"/>
              <a:gd name="connsiteY16415" fmla="*/ 895738 h 6852679"/>
              <a:gd name="connsiteX16416" fmla="*/ 6750227 w 12157697"/>
              <a:gd name="connsiteY16416" fmla="*/ 900518 h 6852679"/>
              <a:gd name="connsiteX16417" fmla="*/ 6761449 w 12157697"/>
              <a:gd name="connsiteY16417" fmla="*/ 911449 h 6852679"/>
              <a:gd name="connsiteX16418" fmla="*/ 6762737 w 12157697"/>
              <a:gd name="connsiteY16418" fmla="*/ 912696 h 6852679"/>
              <a:gd name="connsiteX16419" fmla="*/ 6797734 w 12157697"/>
              <a:gd name="connsiteY16419" fmla="*/ 946695 h 6852679"/>
              <a:gd name="connsiteX16420" fmla="*/ 7181823 w 12157697"/>
              <a:gd name="connsiteY16420" fmla="*/ 946695 h 6852679"/>
              <a:gd name="connsiteX16421" fmla="*/ 7181823 w 12157697"/>
              <a:gd name="connsiteY16421" fmla="*/ 935057 h 6852679"/>
              <a:gd name="connsiteX16422" fmla="*/ 7209255 w 12157697"/>
              <a:gd name="connsiteY16422" fmla="*/ 935057 h 6852679"/>
              <a:gd name="connsiteX16423" fmla="*/ 7209255 w 12157697"/>
              <a:gd name="connsiteY16423" fmla="*/ 946695 h 6852679"/>
              <a:gd name="connsiteX16424" fmla="*/ 7979222 w 12157697"/>
              <a:gd name="connsiteY16424" fmla="*/ 946695 h 6852679"/>
              <a:gd name="connsiteX16425" fmla="*/ 7979222 w 12157697"/>
              <a:gd name="connsiteY16425" fmla="*/ 935057 h 6852679"/>
              <a:gd name="connsiteX16426" fmla="*/ 8006654 w 12157697"/>
              <a:gd name="connsiteY16426" fmla="*/ 935057 h 6852679"/>
              <a:gd name="connsiteX16427" fmla="*/ 8006654 w 12157697"/>
              <a:gd name="connsiteY16427" fmla="*/ 962489 h 6852679"/>
              <a:gd name="connsiteX16428" fmla="*/ 7979222 w 12157697"/>
              <a:gd name="connsiteY16428" fmla="*/ 962489 h 6852679"/>
              <a:gd name="connsiteX16429" fmla="*/ 7979222 w 12157697"/>
              <a:gd name="connsiteY16429" fmla="*/ 950851 h 6852679"/>
              <a:gd name="connsiteX16430" fmla="*/ 7838612 w 12157697"/>
              <a:gd name="connsiteY16430" fmla="*/ 950851 h 6852679"/>
              <a:gd name="connsiteX16431" fmla="*/ 7864963 w 12157697"/>
              <a:gd name="connsiteY16431" fmla="*/ 976455 h 6852679"/>
              <a:gd name="connsiteX16432" fmla="*/ 7873069 w 12157697"/>
              <a:gd name="connsiteY16432" fmla="*/ 968100 h 6852679"/>
              <a:gd name="connsiteX16433" fmla="*/ 7892728 w 12157697"/>
              <a:gd name="connsiteY16433" fmla="*/ 987220 h 6852679"/>
              <a:gd name="connsiteX16434" fmla="*/ 7873609 w 12157697"/>
              <a:gd name="connsiteY16434" fmla="*/ 1006879 h 6852679"/>
              <a:gd name="connsiteX16435" fmla="*/ 7853949 w 12157697"/>
              <a:gd name="connsiteY16435" fmla="*/ 987760 h 6852679"/>
              <a:gd name="connsiteX16436" fmla="*/ 7862054 w 12157697"/>
              <a:gd name="connsiteY16436" fmla="*/ 979406 h 6852679"/>
              <a:gd name="connsiteX16437" fmla="*/ 7832627 w 12157697"/>
              <a:gd name="connsiteY16437" fmla="*/ 950810 h 6852679"/>
              <a:gd name="connsiteX16438" fmla="*/ 7209255 w 12157697"/>
              <a:gd name="connsiteY16438" fmla="*/ 950810 h 6852679"/>
              <a:gd name="connsiteX16439" fmla="*/ 7209255 w 12157697"/>
              <a:gd name="connsiteY16439" fmla="*/ 962448 h 6852679"/>
              <a:gd name="connsiteX16440" fmla="*/ 7181823 w 12157697"/>
              <a:gd name="connsiteY16440" fmla="*/ 962448 h 6852679"/>
              <a:gd name="connsiteX16441" fmla="*/ 7181823 w 12157697"/>
              <a:gd name="connsiteY16441" fmla="*/ 950810 h 6852679"/>
              <a:gd name="connsiteX16442" fmla="*/ 6802015 w 12157697"/>
              <a:gd name="connsiteY16442" fmla="*/ 950810 h 6852679"/>
              <a:gd name="connsiteX16443" fmla="*/ 6817726 w 12157697"/>
              <a:gd name="connsiteY16443" fmla="*/ 966064 h 6852679"/>
              <a:gd name="connsiteX16444" fmla="*/ 6877453 w 12157697"/>
              <a:gd name="connsiteY16444" fmla="*/ 1024128 h 6852679"/>
              <a:gd name="connsiteX16445" fmla="*/ 7421064 w 12157697"/>
              <a:gd name="connsiteY16445" fmla="*/ 1024128 h 6852679"/>
              <a:gd name="connsiteX16446" fmla="*/ 7421064 w 12157697"/>
              <a:gd name="connsiteY16446" fmla="*/ 1012490 h 6852679"/>
              <a:gd name="connsiteX16447" fmla="*/ 7448496 w 12157697"/>
              <a:gd name="connsiteY16447" fmla="*/ 1012490 h 6852679"/>
              <a:gd name="connsiteX16448" fmla="*/ 7448496 w 12157697"/>
              <a:gd name="connsiteY16448" fmla="*/ 1024128 h 6852679"/>
              <a:gd name="connsiteX16449" fmla="*/ 8138701 w 12157697"/>
              <a:gd name="connsiteY16449" fmla="*/ 1024128 h 6852679"/>
              <a:gd name="connsiteX16450" fmla="*/ 8138701 w 12157697"/>
              <a:gd name="connsiteY16450" fmla="*/ 1012490 h 6852679"/>
              <a:gd name="connsiteX16451" fmla="*/ 8166134 w 12157697"/>
              <a:gd name="connsiteY16451" fmla="*/ 1012490 h 6852679"/>
              <a:gd name="connsiteX16452" fmla="*/ 8166134 w 12157697"/>
              <a:gd name="connsiteY16452" fmla="*/ 1024128 h 6852679"/>
              <a:gd name="connsiteX16453" fmla="*/ 8457619 w 12157697"/>
              <a:gd name="connsiteY16453" fmla="*/ 1024128 h 6852679"/>
              <a:gd name="connsiteX16454" fmla="*/ 8457619 w 12157697"/>
              <a:gd name="connsiteY16454" fmla="*/ 1012490 h 6852679"/>
              <a:gd name="connsiteX16455" fmla="*/ 8485051 w 12157697"/>
              <a:gd name="connsiteY16455" fmla="*/ 1012490 h 6852679"/>
              <a:gd name="connsiteX16456" fmla="*/ 8485051 w 12157697"/>
              <a:gd name="connsiteY16456" fmla="*/ 1039922 h 6852679"/>
              <a:gd name="connsiteX16457" fmla="*/ 8457619 w 12157697"/>
              <a:gd name="connsiteY16457" fmla="*/ 1039922 h 6852679"/>
              <a:gd name="connsiteX16458" fmla="*/ 8457619 w 12157697"/>
              <a:gd name="connsiteY16458" fmla="*/ 1028284 h 6852679"/>
              <a:gd name="connsiteX16459" fmla="*/ 8166134 w 12157697"/>
              <a:gd name="connsiteY16459" fmla="*/ 1028284 h 6852679"/>
              <a:gd name="connsiteX16460" fmla="*/ 8166134 w 12157697"/>
              <a:gd name="connsiteY16460" fmla="*/ 1039922 h 6852679"/>
              <a:gd name="connsiteX16461" fmla="*/ 8138701 w 12157697"/>
              <a:gd name="connsiteY16461" fmla="*/ 1039922 h 6852679"/>
              <a:gd name="connsiteX16462" fmla="*/ 8138701 w 12157697"/>
              <a:gd name="connsiteY16462" fmla="*/ 1028284 h 6852679"/>
              <a:gd name="connsiteX16463" fmla="*/ 7448496 w 12157697"/>
              <a:gd name="connsiteY16463" fmla="*/ 1028284 h 6852679"/>
              <a:gd name="connsiteX16464" fmla="*/ 7448496 w 12157697"/>
              <a:gd name="connsiteY16464" fmla="*/ 1039922 h 6852679"/>
              <a:gd name="connsiteX16465" fmla="*/ 7421064 w 12157697"/>
              <a:gd name="connsiteY16465" fmla="*/ 1039922 h 6852679"/>
              <a:gd name="connsiteX16466" fmla="*/ 7421064 w 12157697"/>
              <a:gd name="connsiteY16466" fmla="*/ 1028284 h 6852679"/>
              <a:gd name="connsiteX16467" fmla="*/ 6961495 w 12157697"/>
              <a:gd name="connsiteY16467" fmla="*/ 1028284 h 6852679"/>
              <a:gd name="connsiteX16468" fmla="*/ 7036933 w 12157697"/>
              <a:gd name="connsiteY16468" fmla="*/ 1101603 h 6852679"/>
              <a:gd name="connsiteX16469" fmla="*/ 7594259 w 12157697"/>
              <a:gd name="connsiteY16469" fmla="*/ 1101603 h 6852679"/>
              <a:gd name="connsiteX16470" fmla="*/ 7595714 w 12157697"/>
              <a:gd name="connsiteY16470" fmla="*/ 1102185 h 6852679"/>
              <a:gd name="connsiteX16471" fmla="*/ 7600702 w 12157697"/>
              <a:gd name="connsiteY16471" fmla="*/ 1107006 h 6852679"/>
              <a:gd name="connsiteX16472" fmla="*/ 7600743 w 12157697"/>
              <a:gd name="connsiteY16472" fmla="*/ 1107048 h 6852679"/>
              <a:gd name="connsiteX16473" fmla="*/ 7626679 w 12157697"/>
              <a:gd name="connsiteY16473" fmla="*/ 1132277 h 6852679"/>
              <a:gd name="connsiteX16474" fmla="*/ 7627967 w 12157697"/>
              <a:gd name="connsiteY16474" fmla="*/ 1133524 h 6852679"/>
              <a:gd name="connsiteX16475" fmla="*/ 7632373 w 12157697"/>
              <a:gd name="connsiteY16475" fmla="*/ 1137805 h 6852679"/>
              <a:gd name="connsiteX16476" fmla="*/ 7644052 w 12157697"/>
              <a:gd name="connsiteY16476" fmla="*/ 1149152 h 6852679"/>
              <a:gd name="connsiteX16477" fmla="*/ 7650453 w 12157697"/>
              <a:gd name="connsiteY16477" fmla="*/ 1155344 h 6852679"/>
              <a:gd name="connsiteX16478" fmla="*/ 7657312 w 12157697"/>
              <a:gd name="connsiteY16478" fmla="*/ 1162036 h 6852679"/>
              <a:gd name="connsiteX16479" fmla="*/ 7657395 w 12157697"/>
              <a:gd name="connsiteY16479" fmla="*/ 1162119 h 6852679"/>
              <a:gd name="connsiteX16480" fmla="*/ 7674893 w 12157697"/>
              <a:gd name="connsiteY16480" fmla="*/ 1179077 h 6852679"/>
              <a:gd name="connsiteX16481" fmla="*/ 8232137 w 12157697"/>
              <a:gd name="connsiteY16481" fmla="*/ 1179077 h 6852679"/>
              <a:gd name="connsiteX16482" fmla="*/ 8233591 w 12157697"/>
              <a:gd name="connsiteY16482" fmla="*/ 1179659 h 6852679"/>
              <a:gd name="connsiteX16483" fmla="*/ 8263683 w 12157697"/>
              <a:gd name="connsiteY16483" fmla="*/ 1208837 h 6852679"/>
              <a:gd name="connsiteX16484" fmla="*/ 8271788 w 12157697"/>
              <a:gd name="connsiteY16484" fmla="*/ 1200483 h 6852679"/>
              <a:gd name="connsiteX16485" fmla="*/ 8291489 w 12157697"/>
              <a:gd name="connsiteY16485" fmla="*/ 1219602 h 6852679"/>
              <a:gd name="connsiteX16486" fmla="*/ 8272370 w 12157697"/>
              <a:gd name="connsiteY16486" fmla="*/ 1239303 h 6852679"/>
              <a:gd name="connsiteX16487" fmla="*/ 8252669 w 12157697"/>
              <a:gd name="connsiteY16487" fmla="*/ 1220184 h 6852679"/>
              <a:gd name="connsiteX16488" fmla="*/ 8260774 w 12157697"/>
              <a:gd name="connsiteY16488" fmla="*/ 1211829 h 6852679"/>
              <a:gd name="connsiteX16489" fmla="*/ 8231305 w 12157697"/>
              <a:gd name="connsiteY16489" fmla="*/ 1183234 h 6852679"/>
              <a:gd name="connsiteX16490" fmla="*/ 7679132 w 12157697"/>
              <a:gd name="connsiteY16490" fmla="*/ 1183234 h 6852679"/>
              <a:gd name="connsiteX16491" fmla="*/ 7731627 w 12157697"/>
              <a:gd name="connsiteY16491" fmla="*/ 1234274 h 6852679"/>
              <a:gd name="connsiteX16492" fmla="*/ 7740065 w 12157697"/>
              <a:gd name="connsiteY16492" fmla="*/ 1242462 h 6852679"/>
              <a:gd name="connsiteX16493" fmla="*/ 7754571 w 12157697"/>
              <a:gd name="connsiteY16493" fmla="*/ 1256552 h 6852679"/>
              <a:gd name="connsiteX16494" fmla="*/ 8152418 w 12157697"/>
              <a:gd name="connsiteY16494" fmla="*/ 1256552 h 6852679"/>
              <a:gd name="connsiteX16495" fmla="*/ 8153872 w 12157697"/>
              <a:gd name="connsiteY16495" fmla="*/ 1257134 h 6852679"/>
              <a:gd name="connsiteX16496" fmla="*/ 8183881 w 12157697"/>
              <a:gd name="connsiteY16496" fmla="*/ 1286312 h 6852679"/>
              <a:gd name="connsiteX16497" fmla="*/ 8191986 w 12157697"/>
              <a:gd name="connsiteY16497" fmla="*/ 1277957 h 6852679"/>
              <a:gd name="connsiteX16498" fmla="*/ 8211646 w 12157697"/>
              <a:gd name="connsiteY16498" fmla="*/ 1297076 h 6852679"/>
              <a:gd name="connsiteX16499" fmla="*/ 8192527 w 12157697"/>
              <a:gd name="connsiteY16499" fmla="*/ 1316736 h 6852679"/>
              <a:gd name="connsiteX16500" fmla="*/ 8172867 w 12157697"/>
              <a:gd name="connsiteY16500" fmla="*/ 1297617 h 6852679"/>
              <a:gd name="connsiteX16501" fmla="*/ 8180972 w 12157697"/>
              <a:gd name="connsiteY16501" fmla="*/ 1289263 h 6852679"/>
              <a:gd name="connsiteX16502" fmla="*/ 8151545 w 12157697"/>
              <a:gd name="connsiteY16502" fmla="*/ 1260667 h 6852679"/>
              <a:gd name="connsiteX16503" fmla="*/ 7918290 w 12157697"/>
              <a:gd name="connsiteY16503" fmla="*/ 1260667 h 6852679"/>
              <a:gd name="connsiteX16504" fmla="*/ 7944683 w 12157697"/>
              <a:gd name="connsiteY16504" fmla="*/ 1286270 h 6852679"/>
              <a:gd name="connsiteX16505" fmla="*/ 7952787 w 12157697"/>
              <a:gd name="connsiteY16505" fmla="*/ 1277916 h 6852679"/>
              <a:gd name="connsiteX16506" fmla="*/ 7972488 w 12157697"/>
              <a:gd name="connsiteY16506" fmla="*/ 1297035 h 6852679"/>
              <a:gd name="connsiteX16507" fmla="*/ 7953369 w 12157697"/>
              <a:gd name="connsiteY16507" fmla="*/ 1316736 h 6852679"/>
              <a:gd name="connsiteX16508" fmla="*/ 7933668 w 12157697"/>
              <a:gd name="connsiteY16508" fmla="*/ 1297617 h 6852679"/>
              <a:gd name="connsiteX16509" fmla="*/ 7941773 w 12157697"/>
              <a:gd name="connsiteY16509" fmla="*/ 1289263 h 6852679"/>
              <a:gd name="connsiteX16510" fmla="*/ 7912304 w 12157697"/>
              <a:gd name="connsiteY16510" fmla="*/ 1260667 h 6852679"/>
              <a:gd name="connsiteX16511" fmla="*/ 7758810 w 12157697"/>
              <a:gd name="connsiteY16511" fmla="*/ 1260667 h 6852679"/>
              <a:gd name="connsiteX16512" fmla="*/ 7803449 w 12157697"/>
              <a:gd name="connsiteY16512" fmla="*/ 1304018 h 6852679"/>
              <a:gd name="connsiteX16513" fmla="*/ 7834331 w 12157697"/>
              <a:gd name="connsiteY16513" fmla="*/ 1333985 h 6852679"/>
              <a:gd name="connsiteX16514" fmla="*/ 8058941 w 12157697"/>
              <a:gd name="connsiteY16514" fmla="*/ 1333985 h 6852679"/>
              <a:gd name="connsiteX16515" fmla="*/ 8058941 w 12157697"/>
              <a:gd name="connsiteY16515" fmla="*/ 1322347 h 6852679"/>
              <a:gd name="connsiteX16516" fmla="*/ 8086373 w 12157697"/>
              <a:gd name="connsiteY16516" fmla="*/ 1322347 h 6852679"/>
              <a:gd name="connsiteX16517" fmla="*/ 8086373 w 12157697"/>
              <a:gd name="connsiteY16517" fmla="*/ 1333985 h 6852679"/>
              <a:gd name="connsiteX16518" fmla="*/ 8152418 w 12157697"/>
              <a:gd name="connsiteY16518" fmla="*/ 1333985 h 6852679"/>
              <a:gd name="connsiteX16519" fmla="*/ 8153872 w 12157697"/>
              <a:gd name="connsiteY16519" fmla="*/ 1334567 h 6852679"/>
              <a:gd name="connsiteX16520" fmla="*/ 8183881 w 12157697"/>
              <a:gd name="connsiteY16520" fmla="*/ 1363744 h 6852679"/>
              <a:gd name="connsiteX16521" fmla="*/ 8191986 w 12157697"/>
              <a:gd name="connsiteY16521" fmla="*/ 1355390 h 6852679"/>
              <a:gd name="connsiteX16522" fmla="*/ 8211646 w 12157697"/>
              <a:gd name="connsiteY16522" fmla="*/ 1374510 h 6852679"/>
              <a:gd name="connsiteX16523" fmla="*/ 8192527 w 12157697"/>
              <a:gd name="connsiteY16523" fmla="*/ 1394169 h 6852679"/>
              <a:gd name="connsiteX16524" fmla="*/ 8172867 w 12157697"/>
              <a:gd name="connsiteY16524" fmla="*/ 1375050 h 6852679"/>
              <a:gd name="connsiteX16525" fmla="*/ 8180972 w 12157697"/>
              <a:gd name="connsiteY16525" fmla="*/ 1366696 h 6852679"/>
              <a:gd name="connsiteX16526" fmla="*/ 8151545 w 12157697"/>
              <a:gd name="connsiteY16526" fmla="*/ 1338100 h 6852679"/>
              <a:gd name="connsiteX16527" fmla="*/ 8086331 w 12157697"/>
              <a:gd name="connsiteY16527" fmla="*/ 1338100 h 6852679"/>
              <a:gd name="connsiteX16528" fmla="*/ 8086331 w 12157697"/>
              <a:gd name="connsiteY16528" fmla="*/ 1349738 h 6852679"/>
              <a:gd name="connsiteX16529" fmla="*/ 8058899 w 12157697"/>
              <a:gd name="connsiteY16529" fmla="*/ 1349738 h 6852679"/>
              <a:gd name="connsiteX16530" fmla="*/ 8058899 w 12157697"/>
              <a:gd name="connsiteY16530" fmla="*/ 1338100 h 6852679"/>
              <a:gd name="connsiteX16531" fmla="*/ 7918290 w 12157697"/>
              <a:gd name="connsiteY16531" fmla="*/ 1338100 h 6852679"/>
              <a:gd name="connsiteX16532" fmla="*/ 7944683 w 12157697"/>
              <a:gd name="connsiteY16532" fmla="*/ 1363703 h 6852679"/>
              <a:gd name="connsiteX16533" fmla="*/ 7952787 w 12157697"/>
              <a:gd name="connsiteY16533" fmla="*/ 1355349 h 6852679"/>
              <a:gd name="connsiteX16534" fmla="*/ 7972488 w 12157697"/>
              <a:gd name="connsiteY16534" fmla="*/ 1374468 h 6852679"/>
              <a:gd name="connsiteX16535" fmla="*/ 7953369 w 12157697"/>
              <a:gd name="connsiteY16535" fmla="*/ 1394169 h 6852679"/>
              <a:gd name="connsiteX16536" fmla="*/ 7933668 w 12157697"/>
              <a:gd name="connsiteY16536" fmla="*/ 1375050 h 6852679"/>
              <a:gd name="connsiteX16537" fmla="*/ 7941773 w 12157697"/>
              <a:gd name="connsiteY16537" fmla="*/ 1366696 h 6852679"/>
              <a:gd name="connsiteX16538" fmla="*/ 7912304 w 12157697"/>
              <a:gd name="connsiteY16538" fmla="*/ 1338100 h 6852679"/>
              <a:gd name="connsiteX16539" fmla="*/ 7838570 w 12157697"/>
              <a:gd name="connsiteY16539" fmla="*/ 1338100 h 6852679"/>
              <a:gd name="connsiteX16540" fmla="*/ 7961640 w 12157697"/>
              <a:gd name="connsiteY16540" fmla="*/ 1457637 h 6852679"/>
              <a:gd name="connsiteX16541" fmla="*/ 7993811 w 12157697"/>
              <a:gd name="connsiteY16541" fmla="*/ 1488851 h 6852679"/>
              <a:gd name="connsiteX16542" fmla="*/ 8072657 w 12157697"/>
              <a:gd name="connsiteY16542" fmla="*/ 1488851 h 6852679"/>
              <a:gd name="connsiteX16543" fmla="*/ 8074112 w 12157697"/>
              <a:gd name="connsiteY16543" fmla="*/ 1489433 h 6852679"/>
              <a:gd name="connsiteX16544" fmla="*/ 8104204 w 12157697"/>
              <a:gd name="connsiteY16544" fmla="*/ 1518611 h 6852679"/>
              <a:gd name="connsiteX16545" fmla="*/ 8112309 w 12157697"/>
              <a:gd name="connsiteY16545" fmla="*/ 1510256 h 6852679"/>
              <a:gd name="connsiteX16546" fmla="*/ 8132010 w 12157697"/>
              <a:gd name="connsiteY16546" fmla="*/ 1529376 h 6852679"/>
              <a:gd name="connsiteX16547" fmla="*/ 8112890 w 12157697"/>
              <a:gd name="connsiteY16547" fmla="*/ 1549077 h 6852679"/>
              <a:gd name="connsiteX16548" fmla="*/ 8093189 w 12157697"/>
              <a:gd name="connsiteY16548" fmla="*/ 1529958 h 6852679"/>
              <a:gd name="connsiteX16549" fmla="*/ 8101294 w 12157697"/>
              <a:gd name="connsiteY16549" fmla="*/ 1521603 h 6852679"/>
              <a:gd name="connsiteX16550" fmla="*/ 8071826 w 12157697"/>
              <a:gd name="connsiteY16550" fmla="*/ 1493007 h 6852679"/>
              <a:gd name="connsiteX16551" fmla="*/ 7992979 w 12157697"/>
              <a:gd name="connsiteY16551" fmla="*/ 1493007 h 6852679"/>
              <a:gd name="connsiteX16552" fmla="*/ 7991525 w 12157697"/>
              <a:gd name="connsiteY16552" fmla="*/ 1492426 h 6852679"/>
              <a:gd name="connsiteX16553" fmla="*/ 7958773 w 12157697"/>
              <a:gd name="connsiteY16553" fmla="*/ 1460588 h 6852679"/>
              <a:gd name="connsiteX16554" fmla="*/ 7835578 w 12157697"/>
              <a:gd name="connsiteY16554" fmla="*/ 1340926 h 6852679"/>
              <a:gd name="connsiteX16555" fmla="*/ 7835578 w 12157697"/>
              <a:gd name="connsiteY16555" fmla="*/ 1554688 h 6852679"/>
              <a:gd name="connsiteX16556" fmla="*/ 7847216 w 12157697"/>
              <a:gd name="connsiteY16556" fmla="*/ 1554688 h 6852679"/>
              <a:gd name="connsiteX16557" fmla="*/ 7847216 w 12157697"/>
              <a:gd name="connsiteY16557" fmla="*/ 1582120 h 6852679"/>
              <a:gd name="connsiteX16558" fmla="*/ 7819784 w 12157697"/>
              <a:gd name="connsiteY16558" fmla="*/ 1582120 h 6852679"/>
              <a:gd name="connsiteX16559" fmla="*/ 7819784 w 12157697"/>
              <a:gd name="connsiteY16559" fmla="*/ 1554688 h 6852679"/>
              <a:gd name="connsiteX16560" fmla="*/ 7831422 w 12157697"/>
              <a:gd name="connsiteY16560" fmla="*/ 1554688 h 6852679"/>
              <a:gd name="connsiteX16561" fmla="*/ 7831422 w 12157697"/>
              <a:gd name="connsiteY16561" fmla="*/ 1336894 h 6852679"/>
              <a:gd name="connsiteX16562" fmla="*/ 7808021 w 12157697"/>
              <a:gd name="connsiteY16562" fmla="*/ 1314159 h 6852679"/>
              <a:gd name="connsiteX16563" fmla="*/ 7755817 w 12157697"/>
              <a:gd name="connsiteY16563" fmla="*/ 1263452 h 6852679"/>
              <a:gd name="connsiteX16564" fmla="*/ 7755817 w 12157697"/>
              <a:gd name="connsiteY16564" fmla="*/ 1335149 h 6852679"/>
              <a:gd name="connsiteX16565" fmla="*/ 7785203 w 12157697"/>
              <a:gd name="connsiteY16565" fmla="*/ 1363703 h 6852679"/>
              <a:gd name="connsiteX16566" fmla="*/ 7793308 w 12157697"/>
              <a:gd name="connsiteY16566" fmla="*/ 1355349 h 6852679"/>
              <a:gd name="connsiteX16567" fmla="*/ 7812967 w 12157697"/>
              <a:gd name="connsiteY16567" fmla="*/ 1374468 h 6852679"/>
              <a:gd name="connsiteX16568" fmla="*/ 7793848 w 12157697"/>
              <a:gd name="connsiteY16568" fmla="*/ 1394128 h 6852679"/>
              <a:gd name="connsiteX16569" fmla="*/ 7774188 w 12157697"/>
              <a:gd name="connsiteY16569" fmla="*/ 1375008 h 6852679"/>
              <a:gd name="connsiteX16570" fmla="*/ 7782293 w 12157697"/>
              <a:gd name="connsiteY16570" fmla="*/ 1366654 h 6852679"/>
              <a:gd name="connsiteX16571" fmla="*/ 7755817 w 12157697"/>
              <a:gd name="connsiteY16571" fmla="*/ 1340926 h 6852679"/>
              <a:gd name="connsiteX16572" fmla="*/ 7755817 w 12157697"/>
              <a:gd name="connsiteY16572" fmla="*/ 1490056 h 6852679"/>
              <a:gd name="connsiteX16573" fmla="*/ 7785203 w 12157697"/>
              <a:gd name="connsiteY16573" fmla="*/ 1518611 h 6852679"/>
              <a:gd name="connsiteX16574" fmla="*/ 7793308 w 12157697"/>
              <a:gd name="connsiteY16574" fmla="*/ 1510256 h 6852679"/>
              <a:gd name="connsiteX16575" fmla="*/ 7812967 w 12157697"/>
              <a:gd name="connsiteY16575" fmla="*/ 1529376 h 6852679"/>
              <a:gd name="connsiteX16576" fmla="*/ 7793848 w 12157697"/>
              <a:gd name="connsiteY16576" fmla="*/ 1549035 h 6852679"/>
              <a:gd name="connsiteX16577" fmla="*/ 7774188 w 12157697"/>
              <a:gd name="connsiteY16577" fmla="*/ 1529916 h 6852679"/>
              <a:gd name="connsiteX16578" fmla="*/ 7782293 w 12157697"/>
              <a:gd name="connsiteY16578" fmla="*/ 1521562 h 6852679"/>
              <a:gd name="connsiteX16579" fmla="*/ 7752284 w 12157697"/>
              <a:gd name="connsiteY16579" fmla="*/ 1492384 h 6852679"/>
              <a:gd name="connsiteX16580" fmla="*/ 7751661 w 12157697"/>
              <a:gd name="connsiteY16580" fmla="*/ 1490888 h 6852679"/>
              <a:gd name="connsiteX16581" fmla="*/ 7751661 w 12157697"/>
              <a:gd name="connsiteY16581" fmla="*/ 1259378 h 6852679"/>
              <a:gd name="connsiteX16582" fmla="*/ 7746216 w 12157697"/>
              <a:gd name="connsiteY16582" fmla="*/ 1254058 h 6852679"/>
              <a:gd name="connsiteX16583" fmla="*/ 7676140 w 12157697"/>
              <a:gd name="connsiteY16583" fmla="*/ 1185977 h 6852679"/>
              <a:gd name="connsiteX16584" fmla="*/ 7676140 w 12157697"/>
              <a:gd name="connsiteY16584" fmla="*/ 1322264 h 6852679"/>
              <a:gd name="connsiteX16585" fmla="*/ 7687777 w 12157697"/>
              <a:gd name="connsiteY16585" fmla="*/ 1322264 h 6852679"/>
              <a:gd name="connsiteX16586" fmla="*/ 7687777 w 12157697"/>
              <a:gd name="connsiteY16586" fmla="*/ 1349696 h 6852679"/>
              <a:gd name="connsiteX16587" fmla="*/ 7676140 w 12157697"/>
              <a:gd name="connsiteY16587" fmla="*/ 1349696 h 6852679"/>
              <a:gd name="connsiteX16588" fmla="*/ 7676140 w 12157697"/>
              <a:gd name="connsiteY16588" fmla="*/ 1399739 h 6852679"/>
              <a:gd name="connsiteX16589" fmla="*/ 7687777 w 12157697"/>
              <a:gd name="connsiteY16589" fmla="*/ 1399739 h 6852679"/>
              <a:gd name="connsiteX16590" fmla="*/ 7687777 w 12157697"/>
              <a:gd name="connsiteY16590" fmla="*/ 1427171 h 6852679"/>
              <a:gd name="connsiteX16591" fmla="*/ 7676140 w 12157697"/>
              <a:gd name="connsiteY16591" fmla="*/ 1427171 h 6852679"/>
              <a:gd name="connsiteX16592" fmla="*/ 7676140 w 12157697"/>
              <a:gd name="connsiteY16592" fmla="*/ 1490056 h 6852679"/>
              <a:gd name="connsiteX16593" fmla="*/ 7705525 w 12157697"/>
              <a:gd name="connsiteY16593" fmla="*/ 1518611 h 6852679"/>
              <a:gd name="connsiteX16594" fmla="*/ 7713630 w 12157697"/>
              <a:gd name="connsiteY16594" fmla="*/ 1510256 h 6852679"/>
              <a:gd name="connsiteX16595" fmla="*/ 7733290 w 12157697"/>
              <a:gd name="connsiteY16595" fmla="*/ 1529376 h 6852679"/>
              <a:gd name="connsiteX16596" fmla="*/ 7714171 w 12157697"/>
              <a:gd name="connsiteY16596" fmla="*/ 1549035 h 6852679"/>
              <a:gd name="connsiteX16597" fmla="*/ 7694511 w 12157697"/>
              <a:gd name="connsiteY16597" fmla="*/ 1529916 h 6852679"/>
              <a:gd name="connsiteX16598" fmla="*/ 7702616 w 12157697"/>
              <a:gd name="connsiteY16598" fmla="*/ 1521562 h 6852679"/>
              <a:gd name="connsiteX16599" fmla="*/ 7672607 w 12157697"/>
              <a:gd name="connsiteY16599" fmla="*/ 1492384 h 6852679"/>
              <a:gd name="connsiteX16600" fmla="*/ 7671984 w 12157697"/>
              <a:gd name="connsiteY16600" fmla="*/ 1490888 h 6852679"/>
              <a:gd name="connsiteX16601" fmla="*/ 7671984 w 12157697"/>
              <a:gd name="connsiteY16601" fmla="*/ 1427129 h 6852679"/>
              <a:gd name="connsiteX16602" fmla="*/ 7660346 w 12157697"/>
              <a:gd name="connsiteY16602" fmla="*/ 1427129 h 6852679"/>
              <a:gd name="connsiteX16603" fmla="*/ 7660346 w 12157697"/>
              <a:gd name="connsiteY16603" fmla="*/ 1399697 h 6852679"/>
              <a:gd name="connsiteX16604" fmla="*/ 7671984 w 12157697"/>
              <a:gd name="connsiteY16604" fmla="*/ 1399697 h 6852679"/>
              <a:gd name="connsiteX16605" fmla="*/ 7671984 w 12157697"/>
              <a:gd name="connsiteY16605" fmla="*/ 1349654 h 6852679"/>
              <a:gd name="connsiteX16606" fmla="*/ 7660346 w 12157697"/>
              <a:gd name="connsiteY16606" fmla="*/ 1349654 h 6852679"/>
              <a:gd name="connsiteX16607" fmla="*/ 7660346 w 12157697"/>
              <a:gd name="connsiteY16607" fmla="*/ 1322222 h 6852679"/>
              <a:gd name="connsiteX16608" fmla="*/ 7671984 w 12157697"/>
              <a:gd name="connsiteY16608" fmla="*/ 1322222 h 6852679"/>
              <a:gd name="connsiteX16609" fmla="*/ 7671984 w 12157697"/>
              <a:gd name="connsiteY16609" fmla="*/ 1181904 h 6852679"/>
              <a:gd name="connsiteX16610" fmla="*/ 7658060 w 12157697"/>
              <a:gd name="connsiteY16610" fmla="*/ 1168354 h 6852679"/>
              <a:gd name="connsiteX16611" fmla="*/ 7656148 w 12157697"/>
              <a:gd name="connsiteY16611" fmla="*/ 1166525 h 6852679"/>
              <a:gd name="connsiteX16612" fmla="*/ 7644718 w 12157697"/>
              <a:gd name="connsiteY16612" fmla="*/ 1155428 h 6852679"/>
              <a:gd name="connsiteX16613" fmla="*/ 7612714 w 12157697"/>
              <a:gd name="connsiteY16613" fmla="*/ 1124338 h 6852679"/>
              <a:gd name="connsiteX16614" fmla="*/ 7593428 w 12157697"/>
              <a:gd name="connsiteY16614" fmla="*/ 1105593 h 6852679"/>
              <a:gd name="connsiteX16615" fmla="*/ 7038180 w 12157697"/>
              <a:gd name="connsiteY16615" fmla="*/ 1105593 h 6852679"/>
              <a:gd name="connsiteX16616" fmla="*/ 7038180 w 12157697"/>
              <a:gd name="connsiteY16616" fmla="*/ 1178911 h 6852679"/>
              <a:gd name="connsiteX16617" fmla="*/ 7181865 w 12157697"/>
              <a:gd name="connsiteY16617" fmla="*/ 1178911 h 6852679"/>
              <a:gd name="connsiteX16618" fmla="*/ 7181865 w 12157697"/>
              <a:gd name="connsiteY16618" fmla="*/ 1167273 h 6852679"/>
              <a:gd name="connsiteX16619" fmla="*/ 7209297 w 12157697"/>
              <a:gd name="connsiteY16619" fmla="*/ 1167273 h 6852679"/>
              <a:gd name="connsiteX16620" fmla="*/ 7209297 w 12157697"/>
              <a:gd name="connsiteY16620" fmla="*/ 1178911 h 6852679"/>
              <a:gd name="connsiteX16621" fmla="*/ 7580544 w 12157697"/>
              <a:gd name="connsiteY16621" fmla="*/ 1178911 h 6852679"/>
              <a:gd name="connsiteX16622" fmla="*/ 7580544 w 12157697"/>
              <a:gd name="connsiteY16622" fmla="*/ 1167273 h 6852679"/>
              <a:gd name="connsiteX16623" fmla="*/ 7607975 w 12157697"/>
              <a:gd name="connsiteY16623" fmla="*/ 1167273 h 6852679"/>
              <a:gd name="connsiteX16624" fmla="*/ 7607975 w 12157697"/>
              <a:gd name="connsiteY16624" fmla="*/ 1194705 h 6852679"/>
              <a:gd name="connsiteX16625" fmla="*/ 7580544 w 12157697"/>
              <a:gd name="connsiteY16625" fmla="*/ 1194705 h 6852679"/>
              <a:gd name="connsiteX16626" fmla="*/ 7580544 w 12157697"/>
              <a:gd name="connsiteY16626" fmla="*/ 1183067 h 6852679"/>
              <a:gd name="connsiteX16627" fmla="*/ 7209297 w 12157697"/>
              <a:gd name="connsiteY16627" fmla="*/ 1183067 h 6852679"/>
              <a:gd name="connsiteX16628" fmla="*/ 7209297 w 12157697"/>
              <a:gd name="connsiteY16628" fmla="*/ 1194705 h 6852679"/>
              <a:gd name="connsiteX16629" fmla="*/ 7181865 w 12157697"/>
              <a:gd name="connsiteY16629" fmla="*/ 1194705 h 6852679"/>
              <a:gd name="connsiteX16630" fmla="*/ 7181865 w 12157697"/>
              <a:gd name="connsiteY16630" fmla="*/ 1183067 h 6852679"/>
              <a:gd name="connsiteX16631" fmla="*/ 7038180 w 12157697"/>
              <a:gd name="connsiteY16631" fmla="*/ 1183067 h 6852679"/>
              <a:gd name="connsiteX16632" fmla="*/ 7038180 w 12157697"/>
              <a:gd name="connsiteY16632" fmla="*/ 1333860 h 6852679"/>
              <a:gd name="connsiteX16633" fmla="*/ 7261626 w 12157697"/>
              <a:gd name="connsiteY16633" fmla="*/ 1333860 h 6852679"/>
              <a:gd name="connsiteX16634" fmla="*/ 7261626 w 12157697"/>
              <a:gd name="connsiteY16634" fmla="*/ 1322222 h 6852679"/>
              <a:gd name="connsiteX16635" fmla="*/ 7289058 w 12157697"/>
              <a:gd name="connsiteY16635" fmla="*/ 1322222 h 6852679"/>
              <a:gd name="connsiteX16636" fmla="*/ 7289058 w 12157697"/>
              <a:gd name="connsiteY16636" fmla="*/ 1349654 h 6852679"/>
              <a:gd name="connsiteX16637" fmla="*/ 7261626 w 12157697"/>
              <a:gd name="connsiteY16637" fmla="*/ 1349654 h 6852679"/>
              <a:gd name="connsiteX16638" fmla="*/ 7261626 w 12157697"/>
              <a:gd name="connsiteY16638" fmla="*/ 1338017 h 6852679"/>
              <a:gd name="connsiteX16639" fmla="*/ 7038180 w 12157697"/>
              <a:gd name="connsiteY16639" fmla="*/ 1338017 h 6852679"/>
              <a:gd name="connsiteX16640" fmla="*/ 7038180 w 12157697"/>
              <a:gd name="connsiteY16640" fmla="*/ 1643759 h 6852679"/>
              <a:gd name="connsiteX16641" fmla="*/ 7500866 w 12157697"/>
              <a:gd name="connsiteY16641" fmla="*/ 1643759 h 6852679"/>
              <a:gd name="connsiteX16642" fmla="*/ 7500866 w 12157697"/>
              <a:gd name="connsiteY16642" fmla="*/ 1632121 h 6852679"/>
              <a:gd name="connsiteX16643" fmla="*/ 7528298 w 12157697"/>
              <a:gd name="connsiteY16643" fmla="*/ 1632121 h 6852679"/>
              <a:gd name="connsiteX16644" fmla="*/ 7528298 w 12157697"/>
              <a:gd name="connsiteY16644" fmla="*/ 1659553 h 6852679"/>
              <a:gd name="connsiteX16645" fmla="*/ 7500866 w 12157697"/>
              <a:gd name="connsiteY16645" fmla="*/ 1659553 h 6852679"/>
              <a:gd name="connsiteX16646" fmla="*/ 7500866 w 12157697"/>
              <a:gd name="connsiteY16646" fmla="*/ 1647915 h 6852679"/>
              <a:gd name="connsiteX16647" fmla="*/ 7038180 w 12157697"/>
              <a:gd name="connsiteY16647" fmla="*/ 1647915 h 6852679"/>
              <a:gd name="connsiteX16648" fmla="*/ 7038180 w 12157697"/>
              <a:gd name="connsiteY16648" fmla="*/ 1721233 h 6852679"/>
              <a:gd name="connsiteX16649" fmla="*/ 7102146 w 12157697"/>
              <a:gd name="connsiteY16649" fmla="*/ 1721233 h 6852679"/>
              <a:gd name="connsiteX16650" fmla="*/ 7102146 w 12157697"/>
              <a:gd name="connsiteY16650" fmla="*/ 1709596 h 6852679"/>
              <a:gd name="connsiteX16651" fmla="*/ 7129578 w 12157697"/>
              <a:gd name="connsiteY16651" fmla="*/ 1709596 h 6852679"/>
              <a:gd name="connsiteX16652" fmla="*/ 7129578 w 12157697"/>
              <a:gd name="connsiteY16652" fmla="*/ 1721233 h 6852679"/>
              <a:gd name="connsiteX16653" fmla="*/ 7181823 w 12157697"/>
              <a:gd name="connsiteY16653" fmla="*/ 1721233 h 6852679"/>
              <a:gd name="connsiteX16654" fmla="*/ 7181823 w 12157697"/>
              <a:gd name="connsiteY16654" fmla="*/ 1709596 h 6852679"/>
              <a:gd name="connsiteX16655" fmla="*/ 7209255 w 12157697"/>
              <a:gd name="connsiteY16655" fmla="*/ 1709596 h 6852679"/>
              <a:gd name="connsiteX16656" fmla="*/ 7209255 w 12157697"/>
              <a:gd name="connsiteY16656" fmla="*/ 1737028 h 6852679"/>
              <a:gd name="connsiteX16657" fmla="*/ 7181823 w 12157697"/>
              <a:gd name="connsiteY16657" fmla="*/ 1737028 h 6852679"/>
              <a:gd name="connsiteX16658" fmla="*/ 7181823 w 12157697"/>
              <a:gd name="connsiteY16658" fmla="*/ 1725390 h 6852679"/>
              <a:gd name="connsiteX16659" fmla="*/ 7129578 w 12157697"/>
              <a:gd name="connsiteY16659" fmla="*/ 1725390 h 6852679"/>
              <a:gd name="connsiteX16660" fmla="*/ 7129578 w 12157697"/>
              <a:gd name="connsiteY16660" fmla="*/ 1737028 h 6852679"/>
              <a:gd name="connsiteX16661" fmla="*/ 7102146 w 12157697"/>
              <a:gd name="connsiteY16661" fmla="*/ 1737028 h 6852679"/>
              <a:gd name="connsiteX16662" fmla="*/ 7102146 w 12157697"/>
              <a:gd name="connsiteY16662" fmla="*/ 1725390 h 6852679"/>
              <a:gd name="connsiteX16663" fmla="*/ 7036102 w 12157697"/>
              <a:gd name="connsiteY16663" fmla="*/ 1725390 h 6852679"/>
              <a:gd name="connsiteX16664" fmla="*/ 7034023 w 12157697"/>
              <a:gd name="connsiteY16664" fmla="*/ 1723312 h 6852679"/>
              <a:gd name="connsiteX16665" fmla="*/ 7034023 w 12157697"/>
              <a:gd name="connsiteY16665" fmla="*/ 1104429 h 6852679"/>
              <a:gd name="connsiteX16666" fmla="*/ 6955551 w 12157697"/>
              <a:gd name="connsiteY16666" fmla="*/ 1028160 h 6852679"/>
              <a:gd name="connsiteX16667" fmla="*/ 6878700 w 12157697"/>
              <a:gd name="connsiteY16667" fmla="*/ 1028160 h 6852679"/>
              <a:gd name="connsiteX16668" fmla="*/ 6878700 w 12157697"/>
              <a:gd name="connsiteY16668" fmla="*/ 1178953 h 6852679"/>
              <a:gd name="connsiteX16669" fmla="*/ 6942666 w 12157697"/>
              <a:gd name="connsiteY16669" fmla="*/ 1178953 h 6852679"/>
              <a:gd name="connsiteX16670" fmla="*/ 6942666 w 12157697"/>
              <a:gd name="connsiteY16670" fmla="*/ 1167315 h 6852679"/>
              <a:gd name="connsiteX16671" fmla="*/ 6970098 w 12157697"/>
              <a:gd name="connsiteY16671" fmla="*/ 1167315 h 6852679"/>
              <a:gd name="connsiteX16672" fmla="*/ 6970098 w 12157697"/>
              <a:gd name="connsiteY16672" fmla="*/ 1194747 h 6852679"/>
              <a:gd name="connsiteX16673" fmla="*/ 6942666 w 12157697"/>
              <a:gd name="connsiteY16673" fmla="*/ 1194747 h 6852679"/>
              <a:gd name="connsiteX16674" fmla="*/ 6942666 w 12157697"/>
              <a:gd name="connsiteY16674" fmla="*/ 1183109 h 6852679"/>
              <a:gd name="connsiteX16675" fmla="*/ 6878700 w 12157697"/>
              <a:gd name="connsiteY16675" fmla="*/ 1183109 h 6852679"/>
              <a:gd name="connsiteX16676" fmla="*/ 6878700 w 12157697"/>
              <a:gd name="connsiteY16676" fmla="*/ 1244789 h 6852679"/>
              <a:gd name="connsiteX16677" fmla="*/ 6890338 w 12157697"/>
              <a:gd name="connsiteY16677" fmla="*/ 1244789 h 6852679"/>
              <a:gd name="connsiteX16678" fmla="*/ 6890338 w 12157697"/>
              <a:gd name="connsiteY16678" fmla="*/ 1256427 h 6852679"/>
              <a:gd name="connsiteX16679" fmla="*/ 6942666 w 12157697"/>
              <a:gd name="connsiteY16679" fmla="*/ 1256427 h 6852679"/>
              <a:gd name="connsiteX16680" fmla="*/ 6942666 w 12157697"/>
              <a:gd name="connsiteY16680" fmla="*/ 1244789 h 6852679"/>
              <a:gd name="connsiteX16681" fmla="*/ 6970098 w 12157697"/>
              <a:gd name="connsiteY16681" fmla="*/ 1244789 h 6852679"/>
              <a:gd name="connsiteX16682" fmla="*/ 6970098 w 12157697"/>
              <a:gd name="connsiteY16682" fmla="*/ 1272221 h 6852679"/>
              <a:gd name="connsiteX16683" fmla="*/ 6942666 w 12157697"/>
              <a:gd name="connsiteY16683" fmla="*/ 1272221 h 6852679"/>
              <a:gd name="connsiteX16684" fmla="*/ 6942666 w 12157697"/>
              <a:gd name="connsiteY16684" fmla="*/ 1260584 h 6852679"/>
              <a:gd name="connsiteX16685" fmla="*/ 6890338 w 12157697"/>
              <a:gd name="connsiteY16685" fmla="*/ 1260584 h 6852679"/>
              <a:gd name="connsiteX16686" fmla="*/ 6890338 w 12157697"/>
              <a:gd name="connsiteY16686" fmla="*/ 1272221 h 6852679"/>
              <a:gd name="connsiteX16687" fmla="*/ 6878700 w 12157697"/>
              <a:gd name="connsiteY16687" fmla="*/ 1272221 h 6852679"/>
              <a:gd name="connsiteX16688" fmla="*/ 6878700 w 12157697"/>
              <a:gd name="connsiteY16688" fmla="*/ 1411376 h 6852679"/>
              <a:gd name="connsiteX16689" fmla="*/ 6942666 w 12157697"/>
              <a:gd name="connsiteY16689" fmla="*/ 1411376 h 6852679"/>
              <a:gd name="connsiteX16690" fmla="*/ 6942666 w 12157697"/>
              <a:gd name="connsiteY16690" fmla="*/ 1399739 h 6852679"/>
              <a:gd name="connsiteX16691" fmla="*/ 6970098 w 12157697"/>
              <a:gd name="connsiteY16691" fmla="*/ 1399739 h 6852679"/>
              <a:gd name="connsiteX16692" fmla="*/ 6970098 w 12157697"/>
              <a:gd name="connsiteY16692" fmla="*/ 1427171 h 6852679"/>
              <a:gd name="connsiteX16693" fmla="*/ 6942666 w 12157697"/>
              <a:gd name="connsiteY16693" fmla="*/ 1427171 h 6852679"/>
              <a:gd name="connsiteX16694" fmla="*/ 6942666 w 12157697"/>
              <a:gd name="connsiteY16694" fmla="*/ 1415533 h 6852679"/>
              <a:gd name="connsiteX16695" fmla="*/ 6878700 w 12157697"/>
              <a:gd name="connsiteY16695" fmla="*/ 1415533 h 6852679"/>
              <a:gd name="connsiteX16696" fmla="*/ 6878700 w 12157697"/>
              <a:gd name="connsiteY16696" fmla="*/ 1488851 h 6852679"/>
              <a:gd name="connsiteX16697" fmla="*/ 6942666 w 12157697"/>
              <a:gd name="connsiteY16697" fmla="*/ 1488851 h 6852679"/>
              <a:gd name="connsiteX16698" fmla="*/ 6942666 w 12157697"/>
              <a:gd name="connsiteY16698" fmla="*/ 1477213 h 6852679"/>
              <a:gd name="connsiteX16699" fmla="*/ 6970098 w 12157697"/>
              <a:gd name="connsiteY16699" fmla="*/ 1477213 h 6852679"/>
              <a:gd name="connsiteX16700" fmla="*/ 6970098 w 12157697"/>
              <a:gd name="connsiteY16700" fmla="*/ 1504645 h 6852679"/>
              <a:gd name="connsiteX16701" fmla="*/ 6942666 w 12157697"/>
              <a:gd name="connsiteY16701" fmla="*/ 1504645 h 6852679"/>
              <a:gd name="connsiteX16702" fmla="*/ 6942666 w 12157697"/>
              <a:gd name="connsiteY16702" fmla="*/ 1493007 h 6852679"/>
              <a:gd name="connsiteX16703" fmla="*/ 6878700 w 12157697"/>
              <a:gd name="connsiteY16703" fmla="*/ 1493007 h 6852679"/>
              <a:gd name="connsiteX16704" fmla="*/ 6878700 w 12157697"/>
              <a:gd name="connsiteY16704" fmla="*/ 1643800 h 6852679"/>
              <a:gd name="connsiteX16705" fmla="*/ 6942666 w 12157697"/>
              <a:gd name="connsiteY16705" fmla="*/ 1643800 h 6852679"/>
              <a:gd name="connsiteX16706" fmla="*/ 6942666 w 12157697"/>
              <a:gd name="connsiteY16706" fmla="*/ 1632163 h 6852679"/>
              <a:gd name="connsiteX16707" fmla="*/ 6970098 w 12157697"/>
              <a:gd name="connsiteY16707" fmla="*/ 1632163 h 6852679"/>
              <a:gd name="connsiteX16708" fmla="*/ 6970098 w 12157697"/>
              <a:gd name="connsiteY16708" fmla="*/ 1659595 h 6852679"/>
              <a:gd name="connsiteX16709" fmla="*/ 6942666 w 12157697"/>
              <a:gd name="connsiteY16709" fmla="*/ 1659595 h 6852679"/>
              <a:gd name="connsiteX16710" fmla="*/ 6942666 w 12157697"/>
              <a:gd name="connsiteY16710" fmla="*/ 1647957 h 6852679"/>
              <a:gd name="connsiteX16711" fmla="*/ 6876622 w 12157697"/>
              <a:gd name="connsiteY16711" fmla="*/ 1647957 h 6852679"/>
              <a:gd name="connsiteX16712" fmla="*/ 6874544 w 12157697"/>
              <a:gd name="connsiteY16712" fmla="*/ 1645878 h 6852679"/>
              <a:gd name="connsiteX16713" fmla="*/ 6874544 w 12157697"/>
              <a:gd name="connsiteY16713" fmla="*/ 1272263 h 6852679"/>
              <a:gd name="connsiteX16714" fmla="*/ 6862906 w 12157697"/>
              <a:gd name="connsiteY16714" fmla="*/ 1272263 h 6852679"/>
              <a:gd name="connsiteX16715" fmla="*/ 6862906 w 12157697"/>
              <a:gd name="connsiteY16715" fmla="*/ 1244831 h 6852679"/>
              <a:gd name="connsiteX16716" fmla="*/ 6874544 w 12157697"/>
              <a:gd name="connsiteY16716" fmla="*/ 1244831 h 6852679"/>
              <a:gd name="connsiteX16717" fmla="*/ 6874544 w 12157697"/>
              <a:gd name="connsiteY16717" fmla="*/ 1026996 h 6852679"/>
              <a:gd name="connsiteX16718" fmla="*/ 6814858 w 12157697"/>
              <a:gd name="connsiteY16718" fmla="*/ 968973 h 6852679"/>
              <a:gd name="connsiteX16719" fmla="*/ 6799022 w 12157697"/>
              <a:gd name="connsiteY16719" fmla="*/ 953595 h 6852679"/>
              <a:gd name="connsiteX16720" fmla="*/ 6799022 w 12157697"/>
              <a:gd name="connsiteY16720" fmla="*/ 1322306 h 6852679"/>
              <a:gd name="connsiteX16721" fmla="*/ 6810660 w 12157697"/>
              <a:gd name="connsiteY16721" fmla="*/ 1322306 h 6852679"/>
              <a:gd name="connsiteX16722" fmla="*/ 6810660 w 12157697"/>
              <a:gd name="connsiteY16722" fmla="*/ 1349738 h 6852679"/>
              <a:gd name="connsiteX16723" fmla="*/ 6783228 w 12157697"/>
              <a:gd name="connsiteY16723" fmla="*/ 1349738 h 6852679"/>
              <a:gd name="connsiteX16724" fmla="*/ 6783228 w 12157697"/>
              <a:gd name="connsiteY16724" fmla="*/ 1322306 h 6852679"/>
              <a:gd name="connsiteX16725" fmla="*/ 6794866 w 12157697"/>
              <a:gd name="connsiteY16725" fmla="*/ 1322306 h 6852679"/>
              <a:gd name="connsiteX16726" fmla="*/ 6794866 w 12157697"/>
              <a:gd name="connsiteY16726" fmla="*/ 949563 h 6852679"/>
              <a:gd name="connsiteX16727" fmla="*/ 6775497 w 12157697"/>
              <a:gd name="connsiteY16727" fmla="*/ 930735 h 6852679"/>
              <a:gd name="connsiteX16728" fmla="*/ 6768058 w 12157697"/>
              <a:gd name="connsiteY16728" fmla="*/ 923502 h 6852679"/>
              <a:gd name="connsiteX16729" fmla="*/ 6738464 w 12157697"/>
              <a:gd name="connsiteY16729" fmla="*/ 894782 h 6852679"/>
              <a:gd name="connsiteX16730" fmla="*/ 6734100 w 12157697"/>
              <a:gd name="connsiteY16730" fmla="*/ 890542 h 6852679"/>
              <a:gd name="connsiteX16731" fmla="*/ 6716311 w 12157697"/>
              <a:gd name="connsiteY16731" fmla="*/ 873252 h 6852679"/>
              <a:gd name="connsiteX16732" fmla="*/ 6639543 w 12157697"/>
              <a:gd name="connsiteY16732" fmla="*/ 873252 h 6852679"/>
              <a:gd name="connsiteX16733" fmla="*/ 6639543 w 12157697"/>
              <a:gd name="connsiteY16733" fmla="*/ 1554688 h 6852679"/>
              <a:gd name="connsiteX16734" fmla="*/ 6651181 w 12157697"/>
              <a:gd name="connsiteY16734" fmla="*/ 1554688 h 6852679"/>
              <a:gd name="connsiteX16735" fmla="*/ 6651181 w 12157697"/>
              <a:gd name="connsiteY16735" fmla="*/ 1582120 h 6852679"/>
              <a:gd name="connsiteX16736" fmla="*/ 6639543 w 12157697"/>
              <a:gd name="connsiteY16736" fmla="*/ 1582120 h 6852679"/>
              <a:gd name="connsiteX16737" fmla="*/ 6639543 w 12157697"/>
              <a:gd name="connsiteY16737" fmla="*/ 1632163 h 6852679"/>
              <a:gd name="connsiteX16738" fmla="*/ 6651181 w 12157697"/>
              <a:gd name="connsiteY16738" fmla="*/ 1632163 h 6852679"/>
              <a:gd name="connsiteX16739" fmla="*/ 6651181 w 12157697"/>
              <a:gd name="connsiteY16739" fmla="*/ 1659595 h 6852679"/>
              <a:gd name="connsiteX16740" fmla="*/ 6623748 w 12157697"/>
              <a:gd name="connsiteY16740" fmla="*/ 1659595 h 6852679"/>
              <a:gd name="connsiteX16741" fmla="*/ 6623748 w 12157697"/>
              <a:gd name="connsiteY16741" fmla="*/ 1632163 h 6852679"/>
              <a:gd name="connsiteX16742" fmla="*/ 6635386 w 12157697"/>
              <a:gd name="connsiteY16742" fmla="*/ 1632163 h 6852679"/>
              <a:gd name="connsiteX16743" fmla="*/ 6635386 w 12157697"/>
              <a:gd name="connsiteY16743" fmla="*/ 1582120 h 6852679"/>
              <a:gd name="connsiteX16744" fmla="*/ 6623748 w 12157697"/>
              <a:gd name="connsiteY16744" fmla="*/ 1582120 h 6852679"/>
              <a:gd name="connsiteX16745" fmla="*/ 6623748 w 12157697"/>
              <a:gd name="connsiteY16745" fmla="*/ 1554688 h 6852679"/>
              <a:gd name="connsiteX16746" fmla="*/ 6635386 w 12157697"/>
              <a:gd name="connsiteY16746" fmla="*/ 1554688 h 6852679"/>
              <a:gd name="connsiteX16747" fmla="*/ 6635386 w 12157697"/>
              <a:gd name="connsiteY16747" fmla="*/ 872047 h 6852679"/>
              <a:gd name="connsiteX16748" fmla="*/ 6621213 w 12157697"/>
              <a:gd name="connsiteY16748" fmla="*/ 858331 h 6852679"/>
              <a:gd name="connsiteX16749" fmla="*/ 6614729 w 12157697"/>
              <a:gd name="connsiteY16749" fmla="*/ 852013 h 6852679"/>
              <a:gd name="connsiteX16750" fmla="*/ 6610781 w 12157697"/>
              <a:gd name="connsiteY16750" fmla="*/ 848148 h 6852679"/>
              <a:gd name="connsiteX16751" fmla="*/ 6608827 w 12157697"/>
              <a:gd name="connsiteY16751" fmla="*/ 846236 h 6852679"/>
              <a:gd name="connsiteX16752" fmla="*/ 6605960 w 12157697"/>
              <a:gd name="connsiteY16752" fmla="*/ 843451 h 6852679"/>
              <a:gd name="connsiteX16753" fmla="*/ 6597854 w 12157697"/>
              <a:gd name="connsiteY16753" fmla="*/ 851805 h 6852679"/>
              <a:gd name="connsiteX16754" fmla="*/ 6578195 w 12157697"/>
              <a:gd name="connsiteY16754" fmla="*/ 832686 h 6852679"/>
              <a:gd name="connsiteX16755" fmla="*/ 6586299 w 12157697"/>
              <a:gd name="connsiteY16755" fmla="*/ 824332 h 6852679"/>
              <a:gd name="connsiteX16756" fmla="*/ 6574496 w 12157697"/>
              <a:gd name="connsiteY16756" fmla="*/ 812818 h 6852679"/>
              <a:gd name="connsiteX16757" fmla="*/ 6559823 w 12157697"/>
              <a:gd name="connsiteY16757" fmla="*/ 798562 h 6852679"/>
              <a:gd name="connsiteX16758" fmla="*/ 6559823 w 12157697"/>
              <a:gd name="connsiteY16758" fmla="*/ 1399697 h 6852679"/>
              <a:gd name="connsiteX16759" fmla="*/ 6571461 w 12157697"/>
              <a:gd name="connsiteY16759" fmla="*/ 1399697 h 6852679"/>
              <a:gd name="connsiteX16760" fmla="*/ 6571461 w 12157697"/>
              <a:gd name="connsiteY16760" fmla="*/ 1427129 h 6852679"/>
              <a:gd name="connsiteX16761" fmla="*/ 6544030 w 12157697"/>
              <a:gd name="connsiteY16761" fmla="*/ 1427129 h 6852679"/>
              <a:gd name="connsiteX16762" fmla="*/ 6544030 w 12157697"/>
              <a:gd name="connsiteY16762" fmla="*/ 1399697 h 6852679"/>
              <a:gd name="connsiteX16763" fmla="*/ 6555667 w 12157697"/>
              <a:gd name="connsiteY16763" fmla="*/ 1399697 h 6852679"/>
              <a:gd name="connsiteX16764" fmla="*/ 6555667 w 12157697"/>
              <a:gd name="connsiteY16764" fmla="*/ 794531 h 6852679"/>
              <a:gd name="connsiteX16765" fmla="*/ 6487960 w 12157697"/>
              <a:gd name="connsiteY16765" fmla="*/ 728735 h 6852679"/>
              <a:gd name="connsiteX16766" fmla="*/ 6477195 w 12157697"/>
              <a:gd name="connsiteY16766" fmla="*/ 718261 h 6852679"/>
              <a:gd name="connsiteX16767" fmla="*/ 6411982 w 12157697"/>
              <a:gd name="connsiteY16767" fmla="*/ 718261 h 6852679"/>
              <a:gd name="connsiteX16768" fmla="*/ 6411982 w 12157697"/>
              <a:gd name="connsiteY16768" fmla="*/ 729899 h 6852679"/>
              <a:gd name="connsiteX16769" fmla="*/ 6384550 w 12157697"/>
              <a:gd name="connsiteY16769" fmla="*/ 729899 h 6852679"/>
              <a:gd name="connsiteX16770" fmla="*/ 6384550 w 12157697"/>
              <a:gd name="connsiteY16770" fmla="*/ 718261 h 6852679"/>
              <a:gd name="connsiteX16771" fmla="*/ 6318547 w 12157697"/>
              <a:gd name="connsiteY16771" fmla="*/ 718261 h 6852679"/>
              <a:gd name="connsiteX16772" fmla="*/ 6317092 w 12157697"/>
              <a:gd name="connsiteY16772" fmla="*/ 717679 h 6852679"/>
              <a:gd name="connsiteX16773" fmla="*/ 6237955 w 12157697"/>
              <a:gd name="connsiteY16773" fmla="*/ 640787 h 6852679"/>
              <a:gd name="connsiteX16774" fmla="*/ 5299074 w 12157697"/>
              <a:gd name="connsiteY16774" fmla="*/ 640787 h 6852679"/>
              <a:gd name="connsiteX16775" fmla="*/ 5293255 w 12157697"/>
              <a:gd name="connsiteY16775" fmla="*/ 646772 h 6852679"/>
              <a:gd name="connsiteX16776" fmla="*/ 5362542 w 12157697"/>
              <a:gd name="connsiteY16776" fmla="*/ 714105 h 6852679"/>
              <a:gd name="connsiteX16777" fmla="*/ 5427713 w 12157697"/>
              <a:gd name="connsiteY16777" fmla="*/ 714105 h 6852679"/>
              <a:gd name="connsiteX16778" fmla="*/ 5427713 w 12157697"/>
              <a:gd name="connsiteY16778" fmla="*/ 702467 h 6852679"/>
              <a:gd name="connsiteX16779" fmla="*/ 5455145 w 12157697"/>
              <a:gd name="connsiteY16779" fmla="*/ 702467 h 6852679"/>
              <a:gd name="connsiteX16780" fmla="*/ 5455145 w 12157697"/>
              <a:gd name="connsiteY16780" fmla="*/ 714105 h 6852679"/>
              <a:gd name="connsiteX16781" fmla="*/ 6065591 w 12157697"/>
              <a:gd name="connsiteY16781" fmla="*/ 714105 h 6852679"/>
              <a:gd name="connsiteX16782" fmla="*/ 6065591 w 12157697"/>
              <a:gd name="connsiteY16782" fmla="*/ 702467 h 6852679"/>
              <a:gd name="connsiteX16783" fmla="*/ 6093023 w 12157697"/>
              <a:gd name="connsiteY16783" fmla="*/ 702467 h 6852679"/>
              <a:gd name="connsiteX16784" fmla="*/ 6093023 w 12157697"/>
              <a:gd name="connsiteY16784" fmla="*/ 714105 h 6852679"/>
              <a:gd name="connsiteX16785" fmla="*/ 6238786 w 12157697"/>
              <a:gd name="connsiteY16785" fmla="*/ 714105 h 6852679"/>
              <a:gd name="connsiteX16786" fmla="*/ 6240241 w 12157697"/>
              <a:gd name="connsiteY16786" fmla="*/ 714687 h 6852679"/>
              <a:gd name="connsiteX16787" fmla="*/ 6270250 w 12157697"/>
              <a:gd name="connsiteY16787" fmla="*/ 743864 h 6852679"/>
              <a:gd name="connsiteX16788" fmla="*/ 6278355 w 12157697"/>
              <a:gd name="connsiteY16788" fmla="*/ 735510 h 6852679"/>
              <a:gd name="connsiteX16789" fmla="*/ 6298014 w 12157697"/>
              <a:gd name="connsiteY16789" fmla="*/ 754629 h 6852679"/>
              <a:gd name="connsiteX16790" fmla="*/ 6278895 w 12157697"/>
              <a:gd name="connsiteY16790" fmla="*/ 774289 h 6852679"/>
              <a:gd name="connsiteX16791" fmla="*/ 6259235 w 12157697"/>
              <a:gd name="connsiteY16791" fmla="*/ 755170 h 6852679"/>
              <a:gd name="connsiteX16792" fmla="*/ 6267340 w 12157697"/>
              <a:gd name="connsiteY16792" fmla="*/ 746815 h 6852679"/>
              <a:gd name="connsiteX16793" fmla="*/ 6237913 w 12157697"/>
              <a:gd name="connsiteY16793" fmla="*/ 718220 h 6852679"/>
              <a:gd name="connsiteX16794" fmla="*/ 6092981 w 12157697"/>
              <a:gd name="connsiteY16794" fmla="*/ 718220 h 6852679"/>
              <a:gd name="connsiteX16795" fmla="*/ 6092981 w 12157697"/>
              <a:gd name="connsiteY16795" fmla="*/ 726574 h 6852679"/>
              <a:gd name="connsiteX16796" fmla="*/ 6110729 w 12157697"/>
              <a:gd name="connsiteY16796" fmla="*/ 743823 h 6852679"/>
              <a:gd name="connsiteX16797" fmla="*/ 6118833 w 12157697"/>
              <a:gd name="connsiteY16797" fmla="*/ 735469 h 6852679"/>
              <a:gd name="connsiteX16798" fmla="*/ 6138493 w 12157697"/>
              <a:gd name="connsiteY16798" fmla="*/ 754588 h 6852679"/>
              <a:gd name="connsiteX16799" fmla="*/ 6119374 w 12157697"/>
              <a:gd name="connsiteY16799" fmla="*/ 774247 h 6852679"/>
              <a:gd name="connsiteX16800" fmla="*/ 6099714 w 12157697"/>
              <a:gd name="connsiteY16800" fmla="*/ 755128 h 6852679"/>
              <a:gd name="connsiteX16801" fmla="*/ 6107819 w 12157697"/>
              <a:gd name="connsiteY16801" fmla="*/ 746774 h 6852679"/>
              <a:gd name="connsiteX16802" fmla="*/ 6090362 w 12157697"/>
              <a:gd name="connsiteY16802" fmla="*/ 729816 h 6852679"/>
              <a:gd name="connsiteX16803" fmla="*/ 6065507 w 12157697"/>
              <a:gd name="connsiteY16803" fmla="*/ 729816 h 6852679"/>
              <a:gd name="connsiteX16804" fmla="*/ 6065507 w 12157697"/>
              <a:gd name="connsiteY16804" fmla="*/ 718178 h 6852679"/>
              <a:gd name="connsiteX16805" fmla="*/ 6004617 w 12157697"/>
              <a:gd name="connsiteY16805" fmla="*/ 718178 h 6852679"/>
              <a:gd name="connsiteX16806" fmla="*/ 6030968 w 12157697"/>
              <a:gd name="connsiteY16806" fmla="*/ 743781 h 6852679"/>
              <a:gd name="connsiteX16807" fmla="*/ 6039073 w 12157697"/>
              <a:gd name="connsiteY16807" fmla="*/ 735427 h 6852679"/>
              <a:gd name="connsiteX16808" fmla="*/ 6058734 w 12157697"/>
              <a:gd name="connsiteY16808" fmla="*/ 754546 h 6852679"/>
              <a:gd name="connsiteX16809" fmla="*/ 6039613 w 12157697"/>
              <a:gd name="connsiteY16809" fmla="*/ 774206 h 6852679"/>
              <a:gd name="connsiteX16810" fmla="*/ 6019953 w 12157697"/>
              <a:gd name="connsiteY16810" fmla="*/ 755087 h 6852679"/>
              <a:gd name="connsiteX16811" fmla="*/ 6028059 w 12157697"/>
              <a:gd name="connsiteY16811" fmla="*/ 746732 h 6852679"/>
              <a:gd name="connsiteX16812" fmla="*/ 5998632 w 12157697"/>
              <a:gd name="connsiteY16812" fmla="*/ 718137 h 6852679"/>
              <a:gd name="connsiteX16813" fmla="*/ 5924856 w 12157697"/>
              <a:gd name="connsiteY16813" fmla="*/ 718137 h 6852679"/>
              <a:gd name="connsiteX16814" fmla="*/ 6000335 w 12157697"/>
              <a:gd name="connsiteY16814" fmla="*/ 791455 h 6852679"/>
              <a:gd name="connsiteX16815" fmla="*/ 6304706 w 12157697"/>
              <a:gd name="connsiteY16815" fmla="*/ 791455 h 6852679"/>
              <a:gd name="connsiteX16816" fmla="*/ 6304706 w 12157697"/>
              <a:gd name="connsiteY16816" fmla="*/ 779817 h 6852679"/>
              <a:gd name="connsiteX16817" fmla="*/ 6332138 w 12157697"/>
              <a:gd name="connsiteY16817" fmla="*/ 779817 h 6852679"/>
              <a:gd name="connsiteX16818" fmla="*/ 6332138 w 12157697"/>
              <a:gd name="connsiteY16818" fmla="*/ 791455 h 6852679"/>
              <a:gd name="connsiteX16819" fmla="*/ 6384425 w 12157697"/>
              <a:gd name="connsiteY16819" fmla="*/ 791455 h 6852679"/>
              <a:gd name="connsiteX16820" fmla="*/ 6384425 w 12157697"/>
              <a:gd name="connsiteY16820" fmla="*/ 779817 h 6852679"/>
              <a:gd name="connsiteX16821" fmla="*/ 6411857 w 12157697"/>
              <a:gd name="connsiteY16821" fmla="*/ 779817 h 6852679"/>
              <a:gd name="connsiteX16822" fmla="*/ 6411857 w 12157697"/>
              <a:gd name="connsiteY16822" fmla="*/ 807249 h 6852679"/>
              <a:gd name="connsiteX16823" fmla="*/ 6384425 w 12157697"/>
              <a:gd name="connsiteY16823" fmla="*/ 807249 h 6852679"/>
              <a:gd name="connsiteX16824" fmla="*/ 6384425 w 12157697"/>
              <a:gd name="connsiteY16824" fmla="*/ 795611 h 6852679"/>
              <a:gd name="connsiteX16825" fmla="*/ 6332138 w 12157697"/>
              <a:gd name="connsiteY16825" fmla="*/ 795611 h 6852679"/>
              <a:gd name="connsiteX16826" fmla="*/ 6332138 w 12157697"/>
              <a:gd name="connsiteY16826" fmla="*/ 807249 h 6852679"/>
              <a:gd name="connsiteX16827" fmla="*/ 6304706 w 12157697"/>
              <a:gd name="connsiteY16827" fmla="*/ 807249 h 6852679"/>
              <a:gd name="connsiteX16828" fmla="*/ 6304706 w 12157697"/>
              <a:gd name="connsiteY16828" fmla="*/ 795611 h 6852679"/>
              <a:gd name="connsiteX16829" fmla="*/ 5999463 w 12157697"/>
              <a:gd name="connsiteY16829" fmla="*/ 795611 h 6852679"/>
              <a:gd name="connsiteX16830" fmla="*/ 5998008 w 12157697"/>
              <a:gd name="connsiteY16830" fmla="*/ 795029 h 6852679"/>
              <a:gd name="connsiteX16831" fmla="*/ 5918871 w 12157697"/>
              <a:gd name="connsiteY16831" fmla="*/ 718137 h 6852679"/>
              <a:gd name="connsiteX16832" fmla="*/ 5455021 w 12157697"/>
              <a:gd name="connsiteY16832" fmla="*/ 718137 h 6852679"/>
              <a:gd name="connsiteX16833" fmla="*/ 5455021 w 12157697"/>
              <a:gd name="connsiteY16833" fmla="*/ 729774 h 6852679"/>
              <a:gd name="connsiteX16834" fmla="*/ 5427589 w 12157697"/>
              <a:gd name="connsiteY16834" fmla="*/ 729774 h 6852679"/>
              <a:gd name="connsiteX16835" fmla="*/ 5427589 w 12157697"/>
              <a:gd name="connsiteY16835" fmla="*/ 718137 h 6852679"/>
              <a:gd name="connsiteX16836" fmla="*/ 5366698 w 12157697"/>
              <a:gd name="connsiteY16836" fmla="*/ 718137 h 6852679"/>
              <a:gd name="connsiteX16837" fmla="*/ 5437855 w 12157697"/>
              <a:gd name="connsiteY16837" fmla="*/ 787257 h 6852679"/>
              <a:gd name="connsiteX16838" fmla="*/ 5442759 w 12157697"/>
              <a:gd name="connsiteY16838" fmla="*/ 792037 h 6852679"/>
              <a:gd name="connsiteX16839" fmla="*/ 5443383 w 12157697"/>
              <a:gd name="connsiteY16839" fmla="*/ 793533 h 6852679"/>
              <a:gd name="connsiteX16840" fmla="*/ 5443383 w 12157697"/>
              <a:gd name="connsiteY16840" fmla="*/ 946404 h 6852679"/>
              <a:gd name="connsiteX16841" fmla="*/ 5587068 w 12157697"/>
              <a:gd name="connsiteY16841" fmla="*/ 946404 h 6852679"/>
              <a:gd name="connsiteX16842" fmla="*/ 5587068 w 12157697"/>
              <a:gd name="connsiteY16842" fmla="*/ 934766 h 6852679"/>
              <a:gd name="connsiteX16843" fmla="*/ 5614500 w 12157697"/>
              <a:gd name="connsiteY16843" fmla="*/ 934766 h 6852679"/>
              <a:gd name="connsiteX16844" fmla="*/ 5614500 w 12157697"/>
              <a:gd name="connsiteY16844" fmla="*/ 962198 h 6852679"/>
              <a:gd name="connsiteX16845" fmla="*/ 5587068 w 12157697"/>
              <a:gd name="connsiteY16845" fmla="*/ 962198 h 6852679"/>
              <a:gd name="connsiteX16846" fmla="*/ 5587068 w 12157697"/>
              <a:gd name="connsiteY16846" fmla="*/ 950560 h 6852679"/>
              <a:gd name="connsiteX16847" fmla="*/ 5443383 w 12157697"/>
              <a:gd name="connsiteY16847" fmla="*/ 950560 h 6852679"/>
              <a:gd name="connsiteX16848" fmla="*/ 5443383 w 12157697"/>
              <a:gd name="connsiteY16848" fmla="*/ 1023879 h 6852679"/>
              <a:gd name="connsiteX16849" fmla="*/ 5905986 w 12157697"/>
              <a:gd name="connsiteY16849" fmla="*/ 1023879 h 6852679"/>
              <a:gd name="connsiteX16850" fmla="*/ 5905986 w 12157697"/>
              <a:gd name="connsiteY16850" fmla="*/ 1012241 h 6852679"/>
              <a:gd name="connsiteX16851" fmla="*/ 5933418 w 12157697"/>
              <a:gd name="connsiteY16851" fmla="*/ 1012241 h 6852679"/>
              <a:gd name="connsiteX16852" fmla="*/ 5933418 w 12157697"/>
              <a:gd name="connsiteY16852" fmla="*/ 1023879 h 6852679"/>
              <a:gd name="connsiteX16853" fmla="*/ 6304664 w 12157697"/>
              <a:gd name="connsiteY16853" fmla="*/ 1023879 h 6852679"/>
              <a:gd name="connsiteX16854" fmla="*/ 6304664 w 12157697"/>
              <a:gd name="connsiteY16854" fmla="*/ 1012241 h 6852679"/>
              <a:gd name="connsiteX16855" fmla="*/ 6332097 w 12157697"/>
              <a:gd name="connsiteY16855" fmla="*/ 1012241 h 6852679"/>
              <a:gd name="connsiteX16856" fmla="*/ 6332097 w 12157697"/>
              <a:gd name="connsiteY16856" fmla="*/ 1039673 h 6852679"/>
              <a:gd name="connsiteX16857" fmla="*/ 6304664 w 12157697"/>
              <a:gd name="connsiteY16857" fmla="*/ 1039673 h 6852679"/>
              <a:gd name="connsiteX16858" fmla="*/ 6304664 w 12157697"/>
              <a:gd name="connsiteY16858" fmla="*/ 1028035 h 6852679"/>
              <a:gd name="connsiteX16859" fmla="*/ 5933418 w 12157697"/>
              <a:gd name="connsiteY16859" fmla="*/ 1028035 h 6852679"/>
              <a:gd name="connsiteX16860" fmla="*/ 5933418 w 12157697"/>
              <a:gd name="connsiteY16860" fmla="*/ 1039673 h 6852679"/>
              <a:gd name="connsiteX16861" fmla="*/ 5905986 w 12157697"/>
              <a:gd name="connsiteY16861" fmla="*/ 1039673 h 6852679"/>
              <a:gd name="connsiteX16862" fmla="*/ 5905986 w 12157697"/>
              <a:gd name="connsiteY16862" fmla="*/ 1028035 h 6852679"/>
              <a:gd name="connsiteX16863" fmla="*/ 5443383 w 12157697"/>
              <a:gd name="connsiteY16863" fmla="*/ 1028035 h 6852679"/>
              <a:gd name="connsiteX16864" fmla="*/ 5443383 w 12157697"/>
              <a:gd name="connsiteY16864" fmla="*/ 1101353 h 6852679"/>
              <a:gd name="connsiteX16865" fmla="*/ 6145226 w 12157697"/>
              <a:gd name="connsiteY16865" fmla="*/ 1101353 h 6852679"/>
              <a:gd name="connsiteX16866" fmla="*/ 6145226 w 12157697"/>
              <a:gd name="connsiteY16866" fmla="*/ 1089715 h 6852679"/>
              <a:gd name="connsiteX16867" fmla="*/ 6172659 w 12157697"/>
              <a:gd name="connsiteY16867" fmla="*/ 1089715 h 6852679"/>
              <a:gd name="connsiteX16868" fmla="*/ 6172659 w 12157697"/>
              <a:gd name="connsiteY16868" fmla="*/ 1117147 h 6852679"/>
              <a:gd name="connsiteX16869" fmla="*/ 6145226 w 12157697"/>
              <a:gd name="connsiteY16869" fmla="*/ 1117147 h 6852679"/>
              <a:gd name="connsiteX16870" fmla="*/ 6145226 w 12157697"/>
              <a:gd name="connsiteY16870" fmla="*/ 1105510 h 6852679"/>
              <a:gd name="connsiteX16871" fmla="*/ 5443383 w 12157697"/>
              <a:gd name="connsiteY16871" fmla="*/ 1105510 h 6852679"/>
              <a:gd name="connsiteX16872" fmla="*/ 5443383 w 12157697"/>
              <a:gd name="connsiteY16872" fmla="*/ 1244665 h 6852679"/>
              <a:gd name="connsiteX16873" fmla="*/ 5455021 w 12157697"/>
              <a:gd name="connsiteY16873" fmla="*/ 1244665 h 6852679"/>
              <a:gd name="connsiteX16874" fmla="*/ 5455021 w 12157697"/>
              <a:gd name="connsiteY16874" fmla="*/ 1272097 h 6852679"/>
              <a:gd name="connsiteX16875" fmla="*/ 5443383 w 12157697"/>
              <a:gd name="connsiteY16875" fmla="*/ 1272097 h 6852679"/>
              <a:gd name="connsiteX16876" fmla="*/ 5443383 w 12157697"/>
              <a:gd name="connsiteY16876" fmla="*/ 1333777 h 6852679"/>
              <a:gd name="connsiteX16877" fmla="*/ 5985748 w 12157697"/>
              <a:gd name="connsiteY16877" fmla="*/ 1333777 h 6852679"/>
              <a:gd name="connsiteX16878" fmla="*/ 5985748 w 12157697"/>
              <a:gd name="connsiteY16878" fmla="*/ 1322139 h 6852679"/>
              <a:gd name="connsiteX16879" fmla="*/ 6013180 w 12157697"/>
              <a:gd name="connsiteY16879" fmla="*/ 1322139 h 6852679"/>
              <a:gd name="connsiteX16880" fmla="*/ 6013180 w 12157697"/>
              <a:gd name="connsiteY16880" fmla="*/ 1333777 h 6852679"/>
              <a:gd name="connsiteX16881" fmla="*/ 6304664 w 12157697"/>
              <a:gd name="connsiteY16881" fmla="*/ 1333777 h 6852679"/>
              <a:gd name="connsiteX16882" fmla="*/ 6304664 w 12157697"/>
              <a:gd name="connsiteY16882" fmla="*/ 1322139 h 6852679"/>
              <a:gd name="connsiteX16883" fmla="*/ 6332097 w 12157697"/>
              <a:gd name="connsiteY16883" fmla="*/ 1322139 h 6852679"/>
              <a:gd name="connsiteX16884" fmla="*/ 6332097 w 12157697"/>
              <a:gd name="connsiteY16884" fmla="*/ 1349571 h 6852679"/>
              <a:gd name="connsiteX16885" fmla="*/ 6304664 w 12157697"/>
              <a:gd name="connsiteY16885" fmla="*/ 1349571 h 6852679"/>
              <a:gd name="connsiteX16886" fmla="*/ 6304664 w 12157697"/>
              <a:gd name="connsiteY16886" fmla="*/ 1337933 h 6852679"/>
              <a:gd name="connsiteX16887" fmla="*/ 6013180 w 12157697"/>
              <a:gd name="connsiteY16887" fmla="*/ 1337933 h 6852679"/>
              <a:gd name="connsiteX16888" fmla="*/ 6013180 w 12157697"/>
              <a:gd name="connsiteY16888" fmla="*/ 1349571 h 6852679"/>
              <a:gd name="connsiteX16889" fmla="*/ 5985748 w 12157697"/>
              <a:gd name="connsiteY16889" fmla="*/ 1349571 h 6852679"/>
              <a:gd name="connsiteX16890" fmla="*/ 5985748 w 12157697"/>
              <a:gd name="connsiteY16890" fmla="*/ 1337933 h 6852679"/>
              <a:gd name="connsiteX16891" fmla="*/ 5443383 w 12157697"/>
              <a:gd name="connsiteY16891" fmla="*/ 1337933 h 6852679"/>
              <a:gd name="connsiteX16892" fmla="*/ 5443383 w 12157697"/>
              <a:gd name="connsiteY16892" fmla="*/ 1411252 h 6852679"/>
              <a:gd name="connsiteX16893" fmla="*/ 6464185 w 12157697"/>
              <a:gd name="connsiteY16893" fmla="*/ 1411252 h 6852679"/>
              <a:gd name="connsiteX16894" fmla="*/ 6464185 w 12157697"/>
              <a:gd name="connsiteY16894" fmla="*/ 1399614 h 6852679"/>
              <a:gd name="connsiteX16895" fmla="*/ 6491618 w 12157697"/>
              <a:gd name="connsiteY16895" fmla="*/ 1399614 h 6852679"/>
              <a:gd name="connsiteX16896" fmla="*/ 6491618 w 12157697"/>
              <a:gd name="connsiteY16896" fmla="*/ 1427046 h 6852679"/>
              <a:gd name="connsiteX16897" fmla="*/ 6464185 w 12157697"/>
              <a:gd name="connsiteY16897" fmla="*/ 1427046 h 6852679"/>
              <a:gd name="connsiteX16898" fmla="*/ 6464185 w 12157697"/>
              <a:gd name="connsiteY16898" fmla="*/ 1415408 h 6852679"/>
              <a:gd name="connsiteX16899" fmla="*/ 5443383 w 12157697"/>
              <a:gd name="connsiteY16899" fmla="*/ 1415408 h 6852679"/>
              <a:gd name="connsiteX16900" fmla="*/ 5443383 w 12157697"/>
              <a:gd name="connsiteY16900" fmla="*/ 1477089 h 6852679"/>
              <a:gd name="connsiteX16901" fmla="*/ 5455021 w 12157697"/>
              <a:gd name="connsiteY16901" fmla="*/ 1477089 h 6852679"/>
              <a:gd name="connsiteX16902" fmla="*/ 5455021 w 12157697"/>
              <a:gd name="connsiteY16902" fmla="*/ 1488726 h 6852679"/>
              <a:gd name="connsiteX16903" fmla="*/ 5905986 w 12157697"/>
              <a:gd name="connsiteY16903" fmla="*/ 1488726 h 6852679"/>
              <a:gd name="connsiteX16904" fmla="*/ 5905986 w 12157697"/>
              <a:gd name="connsiteY16904" fmla="*/ 1477089 h 6852679"/>
              <a:gd name="connsiteX16905" fmla="*/ 5933418 w 12157697"/>
              <a:gd name="connsiteY16905" fmla="*/ 1477089 h 6852679"/>
              <a:gd name="connsiteX16906" fmla="*/ 5933418 w 12157697"/>
              <a:gd name="connsiteY16906" fmla="*/ 1504521 h 6852679"/>
              <a:gd name="connsiteX16907" fmla="*/ 5905986 w 12157697"/>
              <a:gd name="connsiteY16907" fmla="*/ 1504521 h 6852679"/>
              <a:gd name="connsiteX16908" fmla="*/ 5905986 w 12157697"/>
              <a:gd name="connsiteY16908" fmla="*/ 1492883 h 6852679"/>
              <a:gd name="connsiteX16909" fmla="*/ 5455021 w 12157697"/>
              <a:gd name="connsiteY16909" fmla="*/ 1492883 h 6852679"/>
              <a:gd name="connsiteX16910" fmla="*/ 5455021 w 12157697"/>
              <a:gd name="connsiteY16910" fmla="*/ 1504521 h 6852679"/>
              <a:gd name="connsiteX16911" fmla="*/ 5443383 w 12157697"/>
              <a:gd name="connsiteY16911" fmla="*/ 1504521 h 6852679"/>
              <a:gd name="connsiteX16912" fmla="*/ 5443383 w 12157697"/>
              <a:gd name="connsiteY16912" fmla="*/ 1566201 h 6852679"/>
              <a:gd name="connsiteX16913" fmla="*/ 5746548 w 12157697"/>
              <a:gd name="connsiteY16913" fmla="*/ 1566201 h 6852679"/>
              <a:gd name="connsiteX16914" fmla="*/ 5746548 w 12157697"/>
              <a:gd name="connsiteY16914" fmla="*/ 1554563 h 6852679"/>
              <a:gd name="connsiteX16915" fmla="*/ 5773980 w 12157697"/>
              <a:gd name="connsiteY16915" fmla="*/ 1554563 h 6852679"/>
              <a:gd name="connsiteX16916" fmla="*/ 5773980 w 12157697"/>
              <a:gd name="connsiteY16916" fmla="*/ 1566201 h 6852679"/>
              <a:gd name="connsiteX16917" fmla="*/ 6464185 w 12157697"/>
              <a:gd name="connsiteY16917" fmla="*/ 1566201 h 6852679"/>
              <a:gd name="connsiteX16918" fmla="*/ 6464185 w 12157697"/>
              <a:gd name="connsiteY16918" fmla="*/ 1554563 h 6852679"/>
              <a:gd name="connsiteX16919" fmla="*/ 6491618 w 12157697"/>
              <a:gd name="connsiteY16919" fmla="*/ 1554563 h 6852679"/>
              <a:gd name="connsiteX16920" fmla="*/ 6491618 w 12157697"/>
              <a:gd name="connsiteY16920" fmla="*/ 1581995 h 6852679"/>
              <a:gd name="connsiteX16921" fmla="*/ 6464185 w 12157697"/>
              <a:gd name="connsiteY16921" fmla="*/ 1581995 h 6852679"/>
              <a:gd name="connsiteX16922" fmla="*/ 6464185 w 12157697"/>
              <a:gd name="connsiteY16922" fmla="*/ 1570357 h 6852679"/>
              <a:gd name="connsiteX16923" fmla="*/ 5773980 w 12157697"/>
              <a:gd name="connsiteY16923" fmla="*/ 1570357 h 6852679"/>
              <a:gd name="connsiteX16924" fmla="*/ 5773980 w 12157697"/>
              <a:gd name="connsiteY16924" fmla="*/ 1581995 h 6852679"/>
              <a:gd name="connsiteX16925" fmla="*/ 5746548 w 12157697"/>
              <a:gd name="connsiteY16925" fmla="*/ 1581995 h 6852679"/>
              <a:gd name="connsiteX16926" fmla="*/ 5746548 w 12157697"/>
              <a:gd name="connsiteY16926" fmla="*/ 1570357 h 6852679"/>
              <a:gd name="connsiteX16927" fmla="*/ 5441304 w 12157697"/>
              <a:gd name="connsiteY16927" fmla="*/ 1570357 h 6852679"/>
              <a:gd name="connsiteX16928" fmla="*/ 5439226 w 12157697"/>
              <a:gd name="connsiteY16928" fmla="*/ 1568279 h 6852679"/>
              <a:gd name="connsiteX16929" fmla="*/ 5439226 w 12157697"/>
              <a:gd name="connsiteY16929" fmla="*/ 1504521 h 6852679"/>
              <a:gd name="connsiteX16930" fmla="*/ 5427589 w 12157697"/>
              <a:gd name="connsiteY16930" fmla="*/ 1504521 h 6852679"/>
              <a:gd name="connsiteX16931" fmla="*/ 5427589 w 12157697"/>
              <a:gd name="connsiteY16931" fmla="*/ 1477089 h 6852679"/>
              <a:gd name="connsiteX16932" fmla="*/ 5439226 w 12157697"/>
              <a:gd name="connsiteY16932" fmla="*/ 1477089 h 6852679"/>
              <a:gd name="connsiteX16933" fmla="*/ 5439226 w 12157697"/>
              <a:gd name="connsiteY16933" fmla="*/ 1272138 h 6852679"/>
              <a:gd name="connsiteX16934" fmla="*/ 5427589 w 12157697"/>
              <a:gd name="connsiteY16934" fmla="*/ 1272138 h 6852679"/>
              <a:gd name="connsiteX16935" fmla="*/ 5427589 w 12157697"/>
              <a:gd name="connsiteY16935" fmla="*/ 1244706 h 6852679"/>
              <a:gd name="connsiteX16936" fmla="*/ 5439226 w 12157697"/>
              <a:gd name="connsiteY16936" fmla="*/ 1244706 h 6852679"/>
              <a:gd name="connsiteX16937" fmla="*/ 5439226 w 12157697"/>
              <a:gd name="connsiteY16937" fmla="*/ 794447 h 6852679"/>
              <a:gd name="connsiteX16938" fmla="*/ 5363664 w 12157697"/>
              <a:gd name="connsiteY16938" fmla="*/ 721046 h 6852679"/>
              <a:gd name="connsiteX16939" fmla="*/ 5363664 w 12157697"/>
              <a:gd name="connsiteY16939" fmla="*/ 1322181 h 6852679"/>
              <a:gd name="connsiteX16940" fmla="*/ 5375301 w 12157697"/>
              <a:gd name="connsiteY16940" fmla="*/ 1322181 h 6852679"/>
              <a:gd name="connsiteX16941" fmla="*/ 5375301 w 12157697"/>
              <a:gd name="connsiteY16941" fmla="*/ 1349613 h 6852679"/>
              <a:gd name="connsiteX16942" fmla="*/ 5347869 w 12157697"/>
              <a:gd name="connsiteY16942" fmla="*/ 1349613 h 6852679"/>
              <a:gd name="connsiteX16943" fmla="*/ 5347869 w 12157697"/>
              <a:gd name="connsiteY16943" fmla="*/ 1322181 h 6852679"/>
              <a:gd name="connsiteX16944" fmla="*/ 5359508 w 12157697"/>
              <a:gd name="connsiteY16944" fmla="*/ 1322181 h 6852679"/>
              <a:gd name="connsiteX16945" fmla="*/ 5359508 w 12157697"/>
              <a:gd name="connsiteY16945" fmla="*/ 717014 h 6852679"/>
              <a:gd name="connsiteX16946" fmla="*/ 5290221 w 12157697"/>
              <a:gd name="connsiteY16946" fmla="*/ 649723 h 6852679"/>
              <a:gd name="connsiteX16947" fmla="*/ 5283903 w 12157697"/>
              <a:gd name="connsiteY16947" fmla="*/ 656207 h 6852679"/>
              <a:gd name="connsiteX16948" fmla="*/ 5283903 w 12157697"/>
              <a:gd name="connsiteY16948" fmla="*/ 934808 h 6852679"/>
              <a:gd name="connsiteX16949" fmla="*/ 5295541 w 12157697"/>
              <a:gd name="connsiteY16949" fmla="*/ 934808 h 6852679"/>
              <a:gd name="connsiteX16950" fmla="*/ 5295541 w 12157697"/>
              <a:gd name="connsiteY16950" fmla="*/ 962240 h 6852679"/>
              <a:gd name="connsiteX16951" fmla="*/ 5283903 w 12157697"/>
              <a:gd name="connsiteY16951" fmla="*/ 962240 h 6852679"/>
              <a:gd name="connsiteX16952" fmla="*/ 5283903 w 12157697"/>
              <a:gd name="connsiteY16952" fmla="*/ 1167232 h 6852679"/>
              <a:gd name="connsiteX16953" fmla="*/ 5295541 w 12157697"/>
              <a:gd name="connsiteY16953" fmla="*/ 1167232 h 6852679"/>
              <a:gd name="connsiteX16954" fmla="*/ 5295541 w 12157697"/>
              <a:gd name="connsiteY16954" fmla="*/ 1194664 h 6852679"/>
              <a:gd name="connsiteX16955" fmla="*/ 5283903 w 12157697"/>
              <a:gd name="connsiteY16955" fmla="*/ 1194664 h 6852679"/>
              <a:gd name="connsiteX16956" fmla="*/ 5283903 w 12157697"/>
              <a:gd name="connsiteY16956" fmla="*/ 1322181 h 6852679"/>
              <a:gd name="connsiteX16957" fmla="*/ 5295541 w 12157697"/>
              <a:gd name="connsiteY16957" fmla="*/ 1322181 h 6852679"/>
              <a:gd name="connsiteX16958" fmla="*/ 5295541 w 12157697"/>
              <a:gd name="connsiteY16958" fmla="*/ 1349613 h 6852679"/>
              <a:gd name="connsiteX16959" fmla="*/ 5283903 w 12157697"/>
              <a:gd name="connsiteY16959" fmla="*/ 1349613 h 6852679"/>
              <a:gd name="connsiteX16960" fmla="*/ 5283903 w 12157697"/>
              <a:gd name="connsiteY16960" fmla="*/ 1554563 h 6852679"/>
              <a:gd name="connsiteX16961" fmla="*/ 5295541 w 12157697"/>
              <a:gd name="connsiteY16961" fmla="*/ 1554563 h 6852679"/>
              <a:gd name="connsiteX16962" fmla="*/ 5295541 w 12157697"/>
              <a:gd name="connsiteY16962" fmla="*/ 1581995 h 6852679"/>
              <a:gd name="connsiteX16963" fmla="*/ 5268109 w 12157697"/>
              <a:gd name="connsiteY16963" fmla="*/ 1581995 h 6852679"/>
              <a:gd name="connsiteX16964" fmla="*/ 5268109 w 12157697"/>
              <a:gd name="connsiteY16964" fmla="*/ 1554563 h 6852679"/>
              <a:gd name="connsiteX16965" fmla="*/ 5279747 w 12157697"/>
              <a:gd name="connsiteY16965" fmla="*/ 1554563 h 6852679"/>
              <a:gd name="connsiteX16966" fmla="*/ 5279747 w 12157697"/>
              <a:gd name="connsiteY16966" fmla="*/ 1349613 h 6852679"/>
              <a:gd name="connsiteX16967" fmla="*/ 5268109 w 12157697"/>
              <a:gd name="connsiteY16967" fmla="*/ 1349613 h 6852679"/>
              <a:gd name="connsiteX16968" fmla="*/ 5268109 w 12157697"/>
              <a:gd name="connsiteY16968" fmla="*/ 1322181 h 6852679"/>
              <a:gd name="connsiteX16969" fmla="*/ 5279747 w 12157697"/>
              <a:gd name="connsiteY16969" fmla="*/ 1322181 h 6852679"/>
              <a:gd name="connsiteX16970" fmla="*/ 5279747 w 12157697"/>
              <a:gd name="connsiteY16970" fmla="*/ 1263327 h 6852679"/>
              <a:gd name="connsiteX16971" fmla="*/ 5253229 w 12157697"/>
              <a:gd name="connsiteY16971" fmla="*/ 1289055 h 6852679"/>
              <a:gd name="connsiteX16972" fmla="*/ 5261334 w 12157697"/>
              <a:gd name="connsiteY16972" fmla="*/ 1297409 h 6852679"/>
              <a:gd name="connsiteX16973" fmla="*/ 5241674 w 12157697"/>
              <a:gd name="connsiteY16973" fmla="*/ 1316528 h 6852679"/>
              <a:gd name="connsiteX16974" fmla="*/ 5222555 w 12157697"/>
              <a:gd name="connsiteY16974" fmla="*/ 1296869 h 6852679"/>
              <a:gd name="connsiteX16975" fmla="*/ 5242215 w 12157697"/>
              <a:gd name="connsiteY16975" fmla="*/ 1277749 h 6852679"/>
              <a:gd name="connsiteX16976" fmla="*/ 5250320 w 12157697"/>
              <a:gd name="connsiteY16976" fmla="*/ 1286104 h 6852679"/>
              <a:gd name="connsiteX16977" fmla="*/ 5279705 w 12157697"/>
              <a:gd name="connsiteY16977" fmla="*/ 1257549 h 6852679"/>
              <a:gd name="connsiteX16978" fmla="*/ 5279705 w 12157697"/>
              <a:gd name="connsiteY16978" fmla="*/ 1194664 h 6852679"/>
              <a:gd name="connsiteX16979" fmla="*/ 5268068 w 12157697"/>
              <a:gd name="connsiteY16979" fmla="*/ 1194664 h 6852679"/>
              <a:gd name="connsiteX16980" fmla="*/ 5268068 w 12157697"/>
              <a:gd name="connsiteY16980" fmla="*/ 1167232 h 6852679"/>
              <a:gd name="connsiteX16981" fmla="*/ 5279705 w 12157697"/>
              <a:gd name="connsiteY16981" fmla="*/ 1167232 h 6852679"/>
              <a:gd name="connsiteX16982" fmla="*/ 5279705 w 12157697"/>
              <a:gd name="connsiteY16982" fmla="*/ 962240 h 6852679"/>
              <a:gd name="connsiteX16983" fmla="*/ 5268068 w 12157697"/>
              <a:gd name="connsiteY16983" fmla="*/ 962240 h 6852679"/>
              <a:gd name="connsiteX16984" fmla="*/ 5268068 w 12157697"/>
              <a:gd name="connsiteY16984" fmla="*/ 934808 h 6852679"/>
              <a:gd name="connsiteX16985" fmla="*/ 5279705 w 12157697"/>
              <a:gd name="connsiteY16985" fmla="*/ 934808 h 6852679"/>
              <a:gd name="connsiteX16986" fmla="*/ 5279705 w 12157697"/>
              <a:gd name="connsiteY16986" fmla="*/ 655750 h 6852679"/>
              <a:gd name="connsiteX16987" fmla="*/ 5262373 w 12157697"/>
              <a:gd name="connsiteY16987" fmla="*/ 638916 h 6852679"/>
              <a:gd name="connsiteX16988" fmla="*/ 5270478 w 12157697"/>
              <a:gd name="connsiteY16988" fmla="*/ 630562 h 6852679"/>
              <a:gd name="connsiteX16989" fmla="*/ 5241882 w 12157697"/>
              <a:gd name="connsiteY16989" fmla="*/ 602797 h 6852679"/>
              <a:gd name="connsiteX16990" fmla="*/ 5204101 w 12157697"/>
              <a:gd name="connsiteY16990" fmla="*/ 639498 h 6852679"/>
              <a:gd name="connsiteX16991" fmla="*/ 5204101 w 12157697"/>
              <a:gd name="connsiteY16991" fmla="*/ 1089715 h 6852679"/>
              <a:gd name="connsiteX16992" fmla="*/ 5215739 w 12157697"/>
              <a:gd name="connsiteY16992" fmla="*/ 1089715 h 6852679"/>
              <a:gd name="connsiteX16993" fmla="*/ 5215739 w 12157697"/>
              <a:gd name="connsiteY16993" fmla="*/ 1117147 h 6852679"/>
              <a:gd name="connsiteX16994" fmla="*/ 5204101 w 12157697"/>
              <a:gd name="connsiteY16994" fmla="*/ 1117147 h 6852679"/>
              <a:gd name="connsiteX16995" fmla="*/ 5204101 w 12157697"/>
              <a:gd name="connsiteY16995" fmla="*/ 1413330 h 6852679"/>
              <a:gd name="connsiteX16996" fmla="*/ 5203477 w 12157697"/>
              <a:gd name="connsiteY16996" fmla="*/ 1414826 h 6852679"/>
              <a:gd name="connsiteX16997" fmla="*/ 5173427 w 12157697"/>
              <a:gd name="connsiteY16997" fmla="*/ 1444004 h 6852679"/>
              <a:gd name="connsiteX16998" fmla="*/ 5181532 w 12157697"/>
              <a:gd name="connsiteY16998" fmla="*/ 1452358 h 6852679"/>
              <a:gd name="connsiteX16999" fmla="*/ 5161872 w 12157697"/>
              <a:gd name="connsiteY16999" fmla="*/ 1471477 h 6852679"/>
              <a:gd name="connsiteX17000" fmla="*/ 5142753 w 12157697"/>
              <a:gd name="connsiteY17000" fmla="*/ 1451818 h 6852679"/>
              <a:gd name="connsiteX17001" fmla="*/ 5162413 w 12157697"/>
              <a:gd name="connsiteY17001" fmla="*/ 1432699 h 6852679"/>
              <a:gd name="connsiteX17002" fmla="*/ 5170517 w 12157697"/>
              <a:gd name="connsiteY17002" fmla="*/ 1441053 h 6852679"/>
              <a:gd name="connsiteX17003" fmla="*/ 5199903 w 12157697"/>
              <a:gd name="connsiteY17003" fmla="*/ 1412499 h 6852679"/>
              <a:gd name="connsiteX17004" fmla="*/ 5199903 w 12157697"/>
              <a:gd name="connsiteY17004" fmla="*/ 1117231 h 6852679"/>
              <a:gd name="connsiteX17005" fmla="*/ 5188265 w 12157697"/>
              <a:gd name="connsiteY17005" fmla="*/ 1117231 h 6852679"/>
              <a:gd name="connsiteX17006" fmla="*/ 5188265 w 12157697"/>
              <a:gd name="connsiteY17006" fmla="*/ 1089799 h 6852679"/>
              <a:gd name="connsiteX17007" fmla="*/ 5199903 w 12157697"/>
              <a:gd name="connsiteY17007" fmla="*/ 1089799 h 6852679"/>
              <a:gd name="connsiteX17008" fmla="*/ 5199903 w 12157697"/>
              <a:gd name="connsiteY17008" fmla="*/ 643613 h 6852679"/>
              <a:gd name="connsiteX17009" fmla="*/ 5173385 w 12157697"/>
              <a:gd name="connsiteY17009" fmla="*/ 669382 h 6852679"/>
              <a:gd name="connsiteX17010" fmla="*/ 5181490 w 12157697"/>
              <a:gd name="connsiteY17010" fmla="*/ 677737 h 6852679"/>
              <a:gd name="connsiteX17011" fmla="*/ 5161831 w 12157697"/>
              <a:gd name="connsiteY17011" fmla="*/ 696856 h 6852679"/>
              <a:gd name="connsiteX17012" fmla="*/ 5153726 w 12157697"/>
              <a:gd name="connsiteY17012" fmla="*/ 688502 h 6852679"/>
              <a:gd name="connsiteX17013" fmla="*/ 5124340 w 12157697"/>
              <a:gd name="connsiteY17013" fmla="*/ 717056 h 6852679"/>
              <a:gd name="connsiteX17014" fmla="*/ 5124340 w 12157697"/>
              <a:gd name="connsiteY17014" fmla="*/ 1258464 h 6852679"/>
              <a:gd name="connsiteX17015" fmla="*/ 5123717 w 12157697"/>
              <a:gd name="connsiteY17015" fmla="*/ 1259960 h 6852679"/>
              <a:gd name="connsiteX17016" fmla="*/ 4974088 w 12157697"/>
              <a:gd name="connsiteY17016" fmla="*/ 1405350 h 6852679"/>
              <a:gd name="connsiteX17017" fmla="*/ 4982193 w 12157697"/>
              <a:gd name="connsiteY17017" fmla="*/ 1413704 h 6852679"/>
              <a:gd name="connsiteX17018" fmla="*/ 4962492 w 12157697"/>
              <a:gd name="connsiteY17018" fmla="*/ 1432823 h 6852679"/>
              <a:gd name="connsiteX17019" fmla="*/ 4943372 w 12157697"/>
              <a:gd name="connsiteY17019" fmla="*/ 1413122 h 6852679"/>
              <a:gd name="connsiteX17020" fmla="*/ 4963074 w 12157697"/>
              <a:gd name="connsiteY17020" fmla="*/ 1394003 h 6852679"/>
              <a:gd name="connsiteX17021" fmla="*/ 4971178 w 12157697"/>
              <a:gd name="connsiteY17021" fmla="*/ 1402357 h 6852679"/>
              <a:gd name="connsiteX17022" fmla="*/ 5120184 w 12157697"/>
              <a:gd name="connsiteY17022" fmla="*/ 1257591 h 6852679"/>
              <a:gd name="connsiteX17023" fmla="*/ 5120184 w 12157697"/>
              <a:gd name="connsiteY17023" fmla="*/ 721088 h 6852679"/>
              <a:gd name="connsiteX17024" fmla="*/ 4894327 w 12157697"/>
              <a:gd name="connsiteY17024" fmla="*/ 940502 h 6852679"/>
              <a:gd name="connsiteX17025" fmla="*/ 4902432 w 12157697"/>
              <a:gd name="connsiteY17025" fmla="*/ 948856 h 6852679"/>
              <a:gd name="connsiteX17026" fmla="*/ 4882772 w 12157697"/>
              <a:gd name="connsiteY17026" fmla="*/ 967976 h 6852679"/>
              <a:gd name="connsiteX17027" fmla="*/ 4863653 w 12157697"/>
              <a:gd name="connsiteY17027" fmla="*/ 948316 h 6852679"/>
              <a:gd name="connsiteX17028" fmla="*/ 4883313 w 12157697"/>
              <a:gd name="connsiteY17028" fmla="*/ 929197 h 6852679"/>
              <a:gd name="connsiteX17029" fmla="*/ 4891418 w 12157697"/>
              <a:gd name="connsiteY17029" fmla="*/ 937551 h 6852679"/>
              <a:gd name="connsiteX17030" fmla="*/ 4957628 w 12157697"/>
              <a:gd name="connsiteY17030" fmla="*/ 873210 h 6852679"/>
              <a:gd name="connsiteX17031" fmla="*/ 4883853 w 12157697"/>
              <a:gd name="connsiteY17031" fmla="*/ 873210 h 6852679"/>
              <a:gd name="connsiteX17032" fmla="*/ 4854426 w 12157697"/>
              <a:gd name="connsiteY17032" fmla="*/ 901806 h 6852679"/>
              <a:gd name="connsiteX17033" fmla="*/ 4862531 w 12157697"/>
              <a:gd name="connsiteY17033" fmla="*/ 910161 h 6852679"/>
              <a:gd name="connsiteX17034" fmla="*/ 4842871 w 12157697"/>
              <a:gd name="connsiteY17034" fmla="*/ 929280 h 6852679"/>
              <a:gd name="connsiteX17035" fmla="*/ 4823752 w 12157697"/>
              <a:gd name="connsiteY17035" fmla="*/ 909620 h 6852679"/>
              <a:gd name="connsiteX17036" fmla="*/ 4843412 w 12157697"/>
              <a:gd name="connsiteY17036" fmla="*/ 890501 h 6852679"/>
              <a:gd name="connsiteX17037" fmla="*/ 4851516 w 12157697"/>
              <a:gd name="connsiteY17037" fmla="*/ 898855 h 6852679"/>
              <a:gd name="connsiteX17038" fmla="*/ 4881526 w 12157697"/>
              <a:gd name="connsiteY17038" fmla="*/ 869678 h 6852679"/>
              <a:gd name="connsiteX17039" fmla="*/ 4882980 w 12157697"/>
              <a:gd name="connsiteY17039" fmla="*/ 869096 h 6852679"/>
              <a:gd name="connsiteX17040" fmla="*/ 4961868 w 12157697"/>
              <a:gd name="connsiteY17040" fmla="*/ 869096 h 6852679"/>
              <a:gd name="connsiteX17041" fmla="*/ 5037348 w 12157697"/>
              <a:gd name="connsiteY17041" fmla="*/ 795777 h 6852679"/>
              <a:gd name="connsiteX17042" fmla="*/ 4804093 w 12157697"/>
              <a:gd name="connsiteY17042" fmla="*/ 795777 h 6852679"/>
              <a:gd name="connsiteX17043" fmla="*/ 4734806 w 12157697"/>
              <a:gd name="connsiteY17043" fmla="*/ 863111 h 6852679"/>
              <a:gd name="connsiteX17044" fmla="*/ 4742911 w 12157697"/>
              <a:gd name="connsiteY17044" fmla="*/ 871465 h 6852679"/>
              <a:gd name="connsiteX17045" fmla="*/ 4723251 w 12157697"/>
              <a:gd name="connsiteY17045" fmla="*/ 890584 h 6852679"/>
              <a:gd name="connsiteX17046" fmla="*/ 4715146 w 12157697"/>
              <a:gd name="connsiteY17046" fmla="*/ 882230 h 6852679"/>
              <a:gd name="connsiteX17047" fmla="*/ 4535508 w 12157697"/>
              <a:gd name="connsiteY17047" fmla="*/ 1056797 h 6852679"/>
              <a:gd name="connsiteX17048" fmla="*/ 4543613 w 12157697"/>
              <a:gd name="connsiteY17048" fmla="*/ 1065151 h 6852679"/>
              <a:gd name="connsiteX17049" fmla="*/ 4523954 w 12157697"/>
              <a:gd name="connsiteY17049" fmla="*/ 1084271 h 6852679"/>
              <a:gd name="connsiteX17050" fmla="*/ 4504834 w 12157697"/>
              <a:gd name="connsiteY17050" fmla="*/ 1064611 h 6852679"/>
              <a:gd name="connsiteX17051" fmla="*/ 4524494 w 12157697"/>
              <a:gd name="connsiteY17051" fmla="*/ 1045492 h 6852679"/>
              <a:gd name="connsiteX17052" fmla="*/ 4532599 w 12157697"/>
              <a:gd name="connsiteY17052" fmla="*/ 1053846 h 6852679"/>
              <a:gd name="connsiteX17053" fmla="*/ 4712237 w 12157697"/>
              <a:gd name="connsiteY17053" fmla="*/ 879279 h 6852679"/>
              <a:gd name="connsiteX17054" fmla="*/ 4704132 w 12157697"/>
              <a:gd name="connsiteY17054" fmla="*/ 870924 h 6852679"/>
              <a:gd name="connsiteX17055" fmla="*/ 4723791 w 12157697"/>
              <a:gd name="connsiteY17055" fmla="*/ 851805 h 6852679"/>
              <a:gd name="connsiteX17056" fmla="*/ 4731897 w 12157697"/>
              <a:gd name="connsiteY17056" fmla="*/ 860159 h 6852679"/>
              <a:gd name="connsiteX17057" fmla="*/ 4801806 w 12157697"/>
              <a:gd name="connsiteY17057" fmla="*/ 792245 h 6852679"/>
              <a:gd name="connsiteX17058" fmla="*/ 4803261 w 12157697"/>
              <a:gd name="connsiteY17058" fmla="*/ 791663 h 6852679"/>
              <a:gd name="connsiteX17059" fmla="*/ 5041629 w 12157697"/>
              <a:gd name="connsiteY17059" fmla="*/ 791663 h 6852679"/>
              <a:gd name="connsiteX17060" fmla="*/ 5117066 w 12157697"/>
              <a:gd name="connsiteY17060" fmla="*/ 718344 h 6852679"/>
              <a:gd name="connsiteX17061" fmla="*/ 4804093 w 12157697"/>
              <a:gd name="connsiteY17061" fmla="*/ 718344 h 6852679"/>
              <a:gd name="connsiteX17062" fmla="*/ 4495607 w 12157697"/>
              <a:gd name="connsiteY17062" fmla="*/ 1018060 h 6852679"/>
              <a:gd name="connsiteX17063" fmla="*/ 4503712 w 12157697"/>
              <a:gd name="connsiteY17063" fmla="*/ 1026414 h 6852679"/>
              <a:gd name="connsiteX17064" fmla="*/ 4484053 w 12157697"/>
              <a:gd name="connsiteY17064" fmla="*/ 1045533 h 6852679"/>
              <a:gd name="connsiteX17065" fmla="*/ 4467219 w 12157697"/>
              <a:gd name="connsiteY17065" fmla="*/ 1028201 h 6852679"/>
              <a:gd name="connsiteX17066" fmla="*/ 4179100 w 12157697"/>
              <a:gd name="connsiteY17066" fmla="*/ 1028201 h 6852679"/>
              <a:gd name="connsiteX17067" fmla="*/ 4179100 w 12157697"/>
              <a:gd name="connsiteY17067" fmla="*/ 1039839 h 6852679"/>
              <a:gd name="connsiteX17068" fmla="*/ 4151668 w 12157697"/>
              <a:gd name="connsiteY17068" fmla="*/ 1039839 h 6852679"/>
              <a:gd name="connsiteX17069" fmla="*/ 4151668 w 12157697"/>
              <a:gd name="connsiteY17069" fmla="*/ 1012407 h 6852679"/>
              <a:gd name="connsiteX17070" fmla="*/ 4179100 w 12157697"/>
              <a:gd name="connsiteY17070" fmla="*/ 1012407 h 6852679"/>
              <a:gd name="connsiteX17071" fmla="*/ 4179100 w 12157697"/>
              <a:gd name="connsiteY17071" fmla="*/ 1024045 h 6852679"/>
              <a:gd name="connsiteX17072" fmla="*/ 4466762 w 12157697"/>
              <a:gd name="connsiteY17072" fmla="*/ 1024045 h 6852679"/>
              <a:gd name="connsiteX17073" fmla="*/ 4484593 w 12157697"/>
              <a:gd name="connsiteY17073" fmla="*/ 1006713 h 6852679"/>
              <a:gd name="connsiteX17074" fmla="*/ 4492698 w 12157697"/>
              <a:gd name="connsiteY17074" fmla="*/ 1015067 h 6852679"/>
              <a:gd name="connsiteX17075" fmla="*/ 4558909 w 12157697"/>
              <a:gd name="connsiteY17075" fmla="*/ 950727 h 6852679"/>
              <a:gd name="connsiteX17076" fmla="*/ 4418257 w 12157697"/>
              <a:gd name="connsiteY17076" fmla="*/ 950727 h 6852679"/>
              <a:gd name="connsiteX17077" fmla="*/ 4418257 w 12157697"/>
              <a:gd name="connsiteY17077" fmla="*/ 962364 h 6852679"/>
              <a:gd name="connsiteX17078" fmla="*/ 4390825 w 12157697"/>
              <a:gd name="connsiteY17078" fmla="*/ 962364 h 6852679"/>
              <a:gd name="connsiteX17079" fmla="*/ 4390825 w 12157697"/>
              <a:gd name="connsiteY17079" fmla="*/ 950727 h 6852679"/>
              <a:gd name="connsiteX17080" fmla="*/ 3142461 w 12157697"/>
              <a:gd name="connsiteY17080" fmla="*/ 950727 h 6852679"/>
              <a:gd name="connsiteX17081" fmla="*/ 3142461 w 12157697"/>
              <a:gd name="connsiteY17081" fmla="*/ 962364 h 6852679"/>
              <a:gd name="connsiteX17082" fmla="*/ 3115029 w 12157697"/>
              <a:gd name="connsiteY17082" fmla="*/ 962364 h 6852679"/>
              <a:gd name="connsiteX17083" fmla="*/ 3115029 w 12157697"/>
              <a:gd name="connsiteY17083" fmla="*/ 950727 h 6852679"/>
              <a:gd name="connsiteX17084" fmla="*/ 1946426 w 12157697"/>
              <a:gd name="connsiteY17084" fmla="*/ 950727 h 6852679"/>
              <a:gd name="connsiteX17085" fmla="*/ 1946426 w 12157697"/>
              <a:gd name="connsiteY17085" fmla="*/ 962364 h 6852679"/>
              <a:gd name="connsiteX17086" fmla="*/ 1918994 w 12157697"/>
              <a:gd name="connsiteY17086" fmla="*/ 962364 h 6852679"/>
              <a:gd name="connsiteX17087" fmla="*/ 1918994 w 12157697"/>
              <a:gd name="connsiteY17087" fmla="*/ 934932 h 6852679"/>
              <a:gd name="connsiteX17088" fmla="*/ 1946426 w 12157697"/>
              <a:gd name="connsiteY17088" fmla="*/ 934932 h 6852679"/>
              <a:gd name="connsiteX17089" fmla="*/ 1946426 w 12157697"/>
              <a:gd name="connsiteY17089" fmla="*/ 946570 h 6852679"/>
              <a:gd name="connsiteX17090" fmla="*/ 3115029 w 12157697"/>
              <a:gd name="connsiteY17090" fmla="*/ 946570 h 6852679"/>
              <a:gd name="connsiteX17091" fmla="*/ 3115029 w 12157697"/>
              <a:gd name="connsiteY17091" fmla="*/ 934932 h 6852679"/>
              <a:gd name="connsiteX17092" fmla="*/ 3142461 w 12157697"/>
              <a:gd name="connsiteY17092" fmla="*/ 934932 h 6852679"/>
              <a:gd name="connsiteX17093" fmla="*/ 3142461 w 12157697"/>
              <a:gd name="connsiteY17093" fmla="*/ 946570 h 6852679"/>
              <a:gd name="connsiteX17094" fmla="*/ 4390825 w 12157697"/>
              <a:gd name="connsiteY17094" fmla="*/ 946570 h 6852679"/>
              <a:gd name="connsiteX17095" fmla="*/ 4390825 w 12157697"/>
              <a:gd name="connsiteY17095" fmla="*/ 934932 h 6852679"/>
              <a:gd name="connsiteX17096" fmla="*/ 4418257 w 12157697"/>
              <a:gd name="connsiteY17096" fmla="*/ 934932 h 6852679"/>
              <a:gd name="connsiteX17097" fmla="*/ 4418257 w 12157697"/>
              <a:gd name="connsiteY17097" fmla="*/ 946570 h 6852679"/>
              <a:gd name="connsiteX17098" fmla="*/ 4563148 w 12157697"/>
              <a:gd name="connsiteY17098" fmla="*/ 946570 h 6852679"/>
              <a:gd name="connsiteX17099" fmla="*/ 4638628 w 12157697"/>
              <a:gd name="connsiteY17099" fmla="*/ 873252 h 6852679"/>
              <a:gd name="connsiteX17100" fmla="*/ 4577737 w 12157697"/>
              <a:gd name="connsiteY17100" fmla="*/ 873252 h 6852679"/>
              <a:gd name="connsiteX17101" fmla="*/ 4577737 w 12157697"/>
              <a:gd name="connsiteY17101" fmla="*/ 884890 h 6852679"/>
              <a:gd name="connsiteX17102" fmla="*/ 4550305 w 12157697"/>
              <a:gd name="connsiteY17102" fmla="*/ 884890 h 6852679"/>
              <a:gd name="connsiteX17103" fmla="*/ 4550305 w 12157697"/>
              <a:gd name="connsiteY17103" fmla="*/ 873252 h 6852679"/>
              <a:gd name="connsiteX17104" fmla="*/ 4498018 w 12157697"/>
              <a:gd name="connsiteY17104" fmla="*/ 873252 h 6852679"/>
              <a:gd name="connsiteX17105" fmla="*/ 4498018 w 12157697"/>
              <a:gd name="connsiteY17105" fmla="*/ 884890 h 6852679"/>
              <a:gd name="connsiteX17106" fmla="*/ 4470586 w 12157697"/>
              <a:gd name="connsiteY17106" fmla="*/ 884890 h 6852679"/>
              <a:gd name="connsiteX17107" fmla="*/ 4470586 w 12157697"/>
              <a:gd name="connsiteY17107" fmla="*/ 873252 h 6852679"/>
              <a:gd name="connsiteX17108" fmla="*/ 4338538 w 12157697"/>
              <a:gd name="connsiteY17108" fmla="*/ 873252 h 6852679"/>
              <a:gd name="connsiteX17109" fmla="*/ 4338538 w 12157697"/>
              <a:gd name="connsiteY17109" fmla="*/ 884890 h 6852679"/>
              <a:gd name="connsiteX17110" fmla="*/ 4311106 w 12157697"/>
              <a:gd name="connsiteY17110" fmla="*/ 884890 h 6852679"/>
              <a:gd name="connsiteX17111" fmla="*/ 4311106 w 12157697"/>
              <a:gd name="connsiteY17111" fmla="*/ 873252 h 6852679"/>
              <a:gd name="connsiteX17112" fmla="*/ 2504626 w 12157697"/>
              <a:gd name="connsiteY17112" fmla="*/ 873252 h 6852679"/>
              <a:gd name="connsiteX17113" fmla="*/ 2504626 w 12157697"/>
              <a:gd name="connsiteY17113" fmla="*/ 884890 h 6852679"/>
              <a:gd name="connsiteX17114" fmla="*/ 2477194 w 12157697"/>
              <a:gd name="connsiteY17114" fmla="*/ 884890 h 6852679"/>
              <a:gd name="connsiteX17115" fmla="*/ 2477194 w 12157697"/>
              <a:gd name="connsiteY17115" fmla="*/ 873252 h 6852679"/>
              <a:gd name="connsiteX17116" fmla="*/ 1946468 w 12157697"/>
              <a:gd name="connsiteY17116" fmla="*/ 873252 h 6852679"/>
              <a:gd name="connsiteX17117" fmla="*/ 1946468 w 12157697"/>
              <a:gd name="connsiteY17117" fmla="*/ 884890 h 6852679"/>
              <a:gd name="connsiteX17118" fmla="*/ 1919035 w 12157697"/>
              <a:gd name="connsiteY17118" fmla="*/ 884890 h 6852679"/>
              <a:gd name="connsiteX17119" fmla="*/ 1919035 w 12157697"/>
              <a:gd name="connsiteY17119" fmla="*/ 873252 h 6852679"/>
              <a:gd name="connsiteX17120" fmla="*/ 1534904 w 12157697"/>
              <a:gd name="connsiteY17120" fmla="*/ 873252 h 6852679"/>
              <a:gd name="connsiteX17121" fmla="*/ 1505477 w 12157697"/>
              <a:gd name="connsiteY17121" fmla="*/ 901848 h 6852679"/>
              <a:gd name="connsiteX17122" fmla="*/ 1513582 w 12157697"/>
              <a:gd name="connsiteY17122" fmla="*/ 910202 h 6852679"/>
              <a:gd name="connsiteX17123" fmla="*/ 1493923 w 12157697"/>
              <a:gd name="connsiteY17123" fmla="*/ 929321 h 6852679"/>
              <a:gd name="connsiteX17124" fmla="*/ 1474803 w 12157697"/>
              <a:gd name="connsiteY17124" fmla="*/ 909662 h 6852679"/>
              <a:gd name="connsiteX17125" fmla="*/ 1494463 w 12157697"/>
              <a:gd name="connsiteY17125" fmla="*/ 890542 h 6852679"/>
              <a:gd name="connsiteX17126" fmla="*/ 1502568 w 12157697"/>
              <a:gd name="connsiteY17126" fmla="*/ 898897 h 6852679"/>
              <a:gd name="connsiteX17127" fmla="*/ 1528919 w 12157697"/>
              <a:gd name="connsiteY17127" fmla="*/ 873294 h 6852679"/>
              <a:gd name="connsiteX17128" fmla="*/ 1308549 w 12157697"/>
              <a:gd name="connsiteY17128" fmla="*/ 873294 h 6852679"/>
              <a:gd name="connsiteX17129" fmla="*/ 1308549 w 12157697"/>
              <a:gd name="connsiteY17129" fmla="*/ 884931 h 6852679"/>
              <a:gd name="connsiteX17130" fmla="*/ 1281117 w 12157697"/>
              <a:gd name="connsiteY17130" fmla="*/ 884931 h 6852679"/>
              <a:gd name="connsiteX17131" fmla="*/ 1281117 w 12157697"/>
              <a:gd name="connsiteY17131" fmla="*/ 857499 h 6852679"/>
              <a:gd name="connsiteX17132" fmla="*/ 1308549 w 12157697"/>
              <a:gd name="connsiteY17132" fmla="*/ 857499 h 6852679"/>
              <a:gd name="connsiteX17133" fmla="*/ 1308549 w 12157697"/>
              <a:gd name="connsiteY17133" fmla="*/ 869137 h 6852679"/>
              <a:gd name="connsiteX17134" fmla="*/ 1918994 w 12157697"/>
              <a:gd name="connsiteY17134" fmla="*/ 869137 h 6852679"/>
              <a:gd name="connsiteX17135" fmla="*/ 1918994 w 12157697"/>
              <a:gd name="connsiteY17135" fmla="*/ 857499 h 6852679"/>
              <a:gd name="connsiteX17136" fmla="*/ 1946426 w 12157697"/>
              <a:gd name="connsiteY17136" fmla="*/ 857499 h 6852679"/>
              <a:gd name="connsiteX17137" fmla="*/ 1946426 w 12157697"/>
              <a:gd name="connsiteY17137" fmla="*/ 869137 h 6852679"/>
              <a:gd name="connsiteX17138" fmla="*/ 2477152 w 12157697"/>
              <a:gd name="connsiteY17138" fmla="*/ 869137 h 6852679"/>
              <a:gd name="connsiteX17139" fmla="*/ 2477152 w 12157697"/>
              <a:gd name="connsiteY17139" fmla="*/ 857499 h 6852679"/>
              <a:gd name="connsiteX17140" fmla="*/ 2504584 w 12157697"/>
              <a:gd name="connsiteY17140" fmla="*/ 857499 h 6852679"/>
              <a:gd name="connsiteX17141" fmla="*/ 2504584 w 12157697"/>
              <a:gd name="connsiteY17141" fmla="*/ 869137 h 6852679"/>
              <a:gd name="connsiteX17142" fmla="*/ 4311065 w 12157697"/>
              <a:gd name="connsiteY17142" fmla="*/ 869137 h 6852679"/>
              <a:gd name="connsiteX17143" fmla="*/ 4311065 w 12157697"/>
              <a:gd name="connsiteY17143" fmla="*/ 857499 h 6852679"/>
              <a:gd name="connsiteX17144" fmla="*/ 4338497 w 12157697"/>
              <a:gd name="connsiteY17144" fmla="*/ 857499 h 6852679"/>
              <a:gd name="connsiteX17145" fmla="*/ 4338497 w 12157697"/>
              <a:gd name="connsiteY17145" fmla="*/ 869137 h 6852679"/>
              <a:gd name="connsiteX17146" fmla="*/ 4470544 w 12157697"/>
              <a:gd name="connsiteY17146" fmla="*/ 869137 h 6852679"/>
              <a:gd name="connsiteX17147" fmla="*/ 4470544 w 12157697"/>
              <a:gd name="connsiteY17147" fmla="*/ 857499 h 6852679"/>
              <a:gd name="connsiteX17148" fmla="*/ 4497976 w 12157697"/>
              <a:gd name="connsiteY17148" fmla="*/ 857499 h 6852679"/>
              <a:gd name="connsiteX17149" fmla="*/ 4497976 w 12157697"/>
              <a:gd name="connsiteY17149" fmla="*/ 869137 h 6852679"/>
              <a:gd name="connsiteX17150" fmla="*/ 4550263 w 12157697"/>
              <a:gd name="connsiteY17150" fmla="*/ 869137 h 6852679"/>
              <a:gd name="connsiteX17151" fmla="*/ 4550263 w 12157697"/>
              <a:gd name="connsiteY17151" fmla="*/ 857499 h 6852679"/>
              <a:gd name="connsiteX17152" fmla="*/ 4577695 w 12157697"/>
              <a:gd name="connsiteY17152" fmla="*/ 857499 h 6852679"/>
              <a:gd name="connsiteX17153" fmla="*/ 4577695 w 12157697"/>
              <a:gd name="connsiteY17153" fmla="*/ 869137 h 6852679"/>
              <a:gd name="connsiteX17154" fmla="*/ 4642867 w 12157697"/>
              <a:gd name="connsiteY17154" fmla="*/ 869137 h 6852679"/>
              <a:gd name="connsiteX17155" fmla="*/ 4718347 w 12157697"/>
              <a:gd name="connsiteY17155" fmla="*/ 795819 h 6852679"/>
              <a:gd name="connsiteX17156" fmla="*/ 4577695 w 12157697"/>
              <a:gd name="connsiteY17156" fmla="*/ 795819 h 6852679"/>
              <a:gd name="connsiteX17157" fmla="*/ 4577695 w 12157697"/>
              <a:gd name="connsiteY17157" fmla="*/ 807457 h 6852679"/>
              <a:gd name="connsiteX17158" fmla="*/ 4550263 w 12157697"/>
              <a:gd name="connsiteY17158" fmla="*/ 807457 h 6852679"/>
              <a:gd name="connsiteX17159" fmla="*/ 4550263 w 12157697"/>
              <a:gd name="connsiteY17159" fmla="*/ 795819 h 6852679"/>
              <a:gd name="connsiteX17160" fmla="*/ 3939818 w 12157697"/>
              <a:gd name="connsiteY17160" fmla="*/ 795819 h 6852679"/>
              <a:gd name="connsiteX17161" fmla="*/ 3939818 w 12157697"/>
              <a:gd name="connsiteY17161" fmla="*/ 807457 h 6852679"/>
              <a:gd name="connsiteX17162" fmla="*/ 3912386 w 12157697"/>
              <a:gd name="connsiteY17162" fmla="*/ 807457 h 6852679"/>
              <a:gd name="connsiteX17163" fmla="*/ 3912386 w 12157697"/>
              <a:gd name="connsiteY17163" fmla="*/ 795819 h 6852679"/>
              <a:gd name="connsiteX17164" fmla="*/ 2345104 w 12157697"/>
              <a:gd name="connsiteY17164" fmla="*/ 795819 h 6852679"/>
              <a:gd name="connsiteX17165" fmla="*/ 2345104 w 12157697"/>
              <a:gd name="connsiteY17165" fmla="*/ 807457 h 6852679"/>
              <a:gd name="connsiteX17166" fmla="*/ 2317672 w 12157697"/>
              <a:gd name="connsiteY17166" fmla="*/ 807457 h 6852679"/>
              <a:gd name="connsiteX17167" fmla="*/ 2317672 w 12157697"/>
              <a:gd name="connsiteY17167" fmla="*/ 795819 h 6852679"/>
              <a:gd name="connsiteX17168" fmla="*/ 1614623 w 12157697"/>
              <a:gd name="connsiteY17168" fmla="*/ 795819 h 6852679"/>
              <a:gd name="connsiteX17169" fmla="*/ 1585196 w 12157697"/>
              <a:gd name="connsiteY17169" fmla="*/ 824415 h 6852679"/>
              <a:gd name="connsiteX17170" fmla="*/ 1593301 w 12157697"/>
              <a:gd name="connsiteY17170" fmla="*/ 832769 h 6852679"/>
              <a:gd name="connsiteX17171" fmla="*/ 1573642 w 12157697"/>
              <a:gd name="connsiteY17171" fmla="*/ 851888 h 6852679"/>
              <a:gd name="connsiteX17172" fmla="*/ 1554522 w 12157697"/>
              <a:gd name="connsiteY17172" fmla="*/ 832229 h 6852679"/>
              <a:gd name="connsiteX17173" fmla="*/ 1574182 w 12157697"/>
              <a:gd name="connsiteY17173" fmla="*/ 813109 h 6852679"/>
              <a:gd name="connsiteX17174" fmla="*/ 1582287 w 12157697"/>
              <a:gd name="connsiteY17174" fmla="*/ 821464 h 6852679"/>
              <a:gd name="connsiteX17175" fmla="*/ 1612296 w 12157697"/>
              <a:gd name="connsiteY17175" fmla="*/ 792286 h 6852679"/>
              <a:gd name="connsiteX17176" fmla="*/ 1613751 w 12157697"/>
              <a:gd name="connsiteY17176" fmla="*/ 791704 h 6852679"/>
              <a:gd name="connsiteX17177" fmla="*/ 2317672 w 12157697"/>
              <a:gd name="connsiteY17177" fmla="*/ 791704 h 6852679"/>
              <a:gd name="connsiteX17178" fmla="*/ 2317672 w 12157697"/>
              <a:gd name="connsiteY17178" fmla="*/ 780066 h 6852679"/>
              <a:gd name="connsiteX17179" fmla="*/ 2345104 w 12157697"/>
              <a:gd name="connsiteY17179" fmla="*/ 780066 h 6852679"/>
              <a:gd name="connsiteX17180" fmla="*/ 2345104 w 12157697"/>
              <a:gd name="connsiteY17180" fmla="*/ 791704 h 6852679"/>
              <a:gd name="connsiteX17181" fmla="*/ 3912386 w 12157697"/>
              <a:gd name="connsiteY17181" fmla="*/ 791704 h 6852679"/>
              <a:gd name="connsiteX17182" fmla="*/ 3912386 w 12157697"/>
              <a:gd name="connsiteY17182" fmla="*/ 780066 h 6852679"/>
              <a:gd name="connsiteX17183" fmla="*/ 3939818 w 12157697"/>
              <a:gd name="connsiteY17183" fmla="*/ 780066 h 6852679"/>
              <a:gd name="connsiteX17184" fmla="*/ 3939818 w 12157697"/>
              <a:gd name="connsiteY17184" fmla="*/ 791704 h 6852679"/>
              <a:gd name="connsiteX17185" fmla="*/ 4550263 w 12157697"/>
              <a:gd name="connsiteY17185" fmla="*/ 791704 h 6852679"/>
              <a:gd name="connsiteX17186" fmla="*/ 4550263 w 12157697"/>
              <a:gd name="connsiteY17186" fmla="*/ 780066 h 6852679"/>
              <a:gd name="connsiteX17187" fmla="*/ 4577695 w 12157697"/>
              <a:gd name="connsiteY17187" fmla="*/ 780066 h 6852679"/>
              <a:gd name="connsiteX17188" fmla="*/ 4577695 w 12157697"/>
              <a:gd name="connsiteY17188" fmla="*/ 791704 h 6852679"/>
              <a:gd name="connsiteX17189" fmla="*/ 4722628 w 12157697"/>
              <a:gd name="connsiteY17189" fmla="*/ 791704 h 6852679"/>
              <a:gd name="connsiteX17190" fmla="*/ 4776951 w 12157697"/>
              <a:gd name="connsiteY17190" fmla="*/ 738918 h 6852679"/>
              <a:gd name="connsiteX17191" fmla="*/ 4801765 w 12157697"/>
              <a:gd name="connsiteY17191" fmla="*/ 714811 h 6852679"/>
              <a:gd name="connsiteX17192" fmla="*/ 4802305 w 12157697"/>
              <a:gd name="connsiteY17192" fmla="*/ 714479 h 6852679"/>
              <a:gd name="connsiteX17193" fmla="*/ 4802430 w 12157697"/>
              <a:gd name="connsiteY17193" fmla="*/ 714396 h 6852679"/>
              <a:gd name="connsiteX17194" fmla="*/ 4803219 w 12157697"/>
              <a:gd name="connsiteY17194" fmla="*/ 714230 h 6852679"/>
              <a:gd name="connsiteX17195" fmla="*/ 5121306 w 12157697"/>
              <a:gd name="connsiteY17195" fmla="*/ 714230 h 6852679"/>
              <a:gd name="connsiteX17196" fmla="*/ 5150733 w 12157697"/>
              <a:gd name="connsiteY17196" fmla="*/ 685634 h 6852679"/>
              <a:gd name="connsiteX17197" fmla="*/ 5142628 w 12157697"/>
              <a:gd name="connsiteY17197" fmla="*/ 677279 h 6852679"/>
              <a:gd name="connsiteX17198" fmla="*/ 5162288 w 12157697"/>
              <a:gd name="connsiteY17198" fmla="*/ 658160 h 6852679"/>
              <a:gd name="connsiteX17199" fmla="*/ 5170393 w 12157697"/>
              <a:gd name="connsiteY17199" fmla="*/ 666515 h 6852679"/>
              <a:gd name="connsiteX17200" fmla="*/ 5196744 w 12157697"/>
              <a:gd name="connsiteY17200" fmla="*/ 640911 h 6852679"/>
              <a:gd name="connsiteX17201" fmla="*/ 5043249 w 12157697"/>
              <a:gd name="connsiteY17201" fmla="*/ 640911 h 6852679"/>
              <a:gd name="connsiteX17202" fmla="*/ 5013823 w 12157697"/>
              <a:gd name="connsiteY17202" fmla="*/ 669507 h 6852679"/>
              <a:gd name="connsiteX17203" fmla="*/ 5021927 w 12157697"/>
              <a:gd name="connsiteY17203" fmla="*/ 677861 h 6852679"/>
              <a:gd name="connsiteX17204" fmla="*/ 5002268 w 12157697"/>
              <a:gd name="connsiteY17204" fmla="*/ 696981 h 6852679"/>
              <a:gd name="connsiteX17205" fmla="*/ 4983149 w 12157697"/>
              <a:gd name="connsiteY17205" fmla="*/ 677321 h 6852679"/>
              <a:gd name="connsiteX17206" fmla="*/ 5002808 w 12157697"/>
              <a:gd name="connsiteY17206" fmla="*/ 658202 h 6852679"/>
              <a:gd name="connsiteX17207" fmla="*/ 5010913 w 12157697"/>
              <a:gd name="connsiteY17207" fmla="*/ 666556 h 6852679"/>
              <a:gd name="connsiteX17208" fmla="*/ 5037265 w 12157697"/>
              <a:gd name="connsiteY17208" fmla="*/ 640953 h 6852679"/>
              <a:gd name="connsiteX17209" fmla="*/ 4724290 w 12157697"/>
              <a:gd name="connsiteY17209" fmla="*/ 640953 h 6852679"/>
              <a:gd name="connsiteX17210" fmla="*/ 4645153 w 12157697"/>
              <a:gd name="connsiteY17210" fmla="*/ 717846 h 6852679"/>
              <a:gd name="connsiteX17211" fmla="*/ 4643698 w 12157697"/>
              <a:gd name="connsiteY17211" fmla="*/ 718428 h 6852679"/>
              <a:gd name="connsiteX17212" fmla="*/ 3062701 w 12157697"/>
              <a:gd name="connsiteY17212" fmla="*/ 718428 h 6852679"/>
              <a:gd name="connsiteX17213" fmla="*/ 3062701 w 12157697"/>
              <a:gd name="connsiteY17213" fmla="*/ 730065 h 6852679"/>
              <a:gd name="connsiteX17214" fmla="*/ 3035269 w 12157697"/>
              <a:gd name="connsiteY17214" fmla="*/ 730065 h 6852679"/>
              <a:gd name="connsiteX17215" fmla="*/ 3035269 w 12157697"/>
              <a:gd name="connsiteY17215" fmla="*/ 718428 h 6852679"/>
              <a:gd name="connsiteX17216" fmla="*/ 2743741 w 12157697"/>
              <a:gd name="connsiteY17216" fmla="*/ 718428 h 6852679"/>
              <a:gd name="connsiteX17217" fmla="*/ 2743741 w 12157697"/>
              <a:gd name="connsiteY17217" fmla="*/ 730065 h 6852679"/>
              <a:gd name="connsiteX17218" fmla="*/ 2716309 w 12157697"/>
              <a:gd name="connsiteY17218" fmla="*/ 730065 h 6852679"/>
              <a:gd name="connsiteX17219" fmla="*/ 2716309 w 12157697"/>
              <a:gd name="connsiteY17219" fmla="*/ 718428 h 6852679"/>
              <a:gd name="connsiteX17220" fmla="*/ 2491658 w 12157697"/>
              <a:gd name="connsiteY17220" fmla="*/ 718428 h 6852679"/>
              <a:gd name="connsiteX17221" fmla="*/ 2462231 w 12157697"/>
              <a:gd name="connsiteY17221" fmla="*/ 747023 h 6852679"/>
              <a:gd name="connsiteX17222" fmla="*/ 2470336 w 12157697"/>
              <a:gd name="connsiteY17222" fmla="*/ 755378 h 6852679"/>
              <a:gd name="connsiteX17223" fmla="*/ 2450676 w 12157697"/>
              <a:gd name="connsiteY17223" fmla="*/ 774497 h 6852679"/>
              <a:gd name="connsiteX17224" fmla="*/ 2431557 w 12157697"/>
              <a:gd name="connsiteY17224" fmla="*/ 754837 h 6852679"/>
              <a:gd name="connsiteX17225" fmla="*/ 2451216 w 12157697"/>
              <a:gd name="connsiteY17225" fmla="*/ 735718 h 6852679"/>
              <a:gd name="connsiteX17226" fmla="*/ 2459321 w 12157697"/>
              <a:gd name="connsiteY17226" fmla="*/ 744072 h 6852679"/>
              <a:gd name="connsiteX17227" fmla="*/ 2485673 w 12157697"/>
              <a:gd name="connsiteY17227" fmla="*/ 718469 h 6852679"/>
              <a:gd name="connsiteX17228" fmla="*/ 1786905 w 12157697"/>
              <a:gd name="connsiteY17228" fmla="*/ 718469 h 6852679"/>
              <a:gd name="connsiteX17229" fmla="*/ 1786905 w 12157697"/>
              <a:gd name="connsiteY17229" fmla="*/ 730107 h 6852679"/>
              <a:gd name="connsiteX17230" fmla="*/ 1759473 w 12157697"/>
              <a:gd name="connsiteY17230" fmla="*/ 730107 h 6852679"/>
              <a:gd name="connsiteX17231" fmla="*/ 1759473 w 12157697"/>
              <a:gd name="connsiteY17231" fmla="*/ 702675 h 6852679"/>
              <a:gd name="connsiteX17232" fmla="*/ 1786905 w 12157697"/>
              <a:gd name="connsiteY17232" fmla="*/ 702675 h 6852679"/>
              <a:gd name="connsiteX17233" fmla="*/ 1786905 w 12157697"/>
              <a:gd name="connsiteY17233" fmla="*/ 714313 h 6852679"/>
              <a:gd name="connsiteX17234" fmla="*/ 2716309 w 12157697"/>
              <a:gd name="connsiteY17234" fmla="*/ 714313 h 6852679"/>
              <a:gd name="connsiteX17235" fmla="*/ 2716309 w 12157697"/>
              <a:gd name="connsiteY17235" fmla="*/ 702675 h 6852679"/>
              <a:gd name="connsiteX17236" fmla="*/ 2743741 w 12157697"/>
              <a:gd name="connsiteY17236" fmla="*/ 702675 h 6852679"/>
              <a:gd name="connsiteX17237" fmla="*/ 2743741 w 12157697"/>
              <a:gd name="connsiteY17237" fmla="*/ 714313 h 6852679"/>
              <a:gd name="connsiteX17238" fmla="*/ 3035269 w 12157697"/>
              <a:gd name="connsiteY17238" fmla="*/ 714313 h 6852679"/>
              <a:gd name="connsiteX17239" fmla="*/ 3035269 w 12157697"/>
              <a:gd name="connsiteY17239" fmla="*/ 702675 h 6852679"/>
              <a:gd name="connsiteX17240" fmla="*/ 3062701 w 12157697"/>
              <a:gd name="connsiteY17240" fmla="*/ 702675 h 6852679"/>
              <a:gd name="connsiteX17241" fmla="*/ 3062701 w 12157697"/>
              <a:gd name="connsiteY17241" fmla="*/ 714313 h 6852679"/>
              <a:gd name="connsiteX17242" fmla="*/ 4642867 w 12157697"/>
              <a:gd name="connsiteY17242" fmla="*/ 714313 h 6852679"/>
              <a:gd name="connsiteX17243" fmla="*/ 4718305 w 12157697"/>
              <a:gd name="connsiteY17243" fmla="*/ 640994 h 6852679"/>
              <a:gd name="connsiteX17244" fmla="*/ 2172698 w 12157697"/>
              <a:gd name="connsiteY17244" fmla="*/ 640994 h 6852679"/>
              <a:gd name="connsiteX17245" fmla="*/ 2143271 w 12157697"/>
              <a:gd name="connsiteY17245" fmla="*/ 669590 h 6852679"/>
              <a:gd name="connsiteX17246" fmla="*/ 2151376 w 12157697"/>
              <a:gd name="connsiteY17246" fmla="*/ 677945 h 6852679"/>
              <a:gd name="connsiteX17247" fmla="*/ 2131717 w 12157697"/>
              <a:gd name="connsiteY17247" fmla="*/ 697064 h 6852679"/>
              <a:gd name="connsiteX17248" fmla="*/ 2112597 w 12157697"/>
              <a:gd name="connsiteY17248" fmla="*/ 677404 h 6852679"/>
              <a:gd name="connsiteX17249" fmla="*/ 2132257 w 12157697"/>
              <a:gd name="connsiteY17249" fmla="*/ 658285 h 6852679"/>
              <a:gd name="connsiteX17250" fmla="*/ 2140362 w 12157697"/>
              <a:gd name="connsiteY17250" fmla="*/ 666639 h 6852679"/>
              <a:gd name="connsiteX17251" fmla="*/ 2166713 w 12157697"/>
              <a:gd name="connsiteY17251" fmla="*/ 641036 h 6852679"/>
              <a:gd name="connsiteX17252" fmla="*/ 1707144 w 12157697"/>
              <a:gd name="connsiteY17252" fmla="*/ 641036 h 6852679"/>
              <a:gd name="connsiteX17253" fmla="*/ 1707144 w 12157697"/>
              <a:gd name="connsiteY17253" fmla="*/ 652674 h 6852679"/>
              <a:gd name="connsiteX17254" fmla="*/ 1679712 w 12157697"/>
              <a:gd name="connsiteY17254" fmla="*/ 652674 h 6852679"/>
              <a:gd name="connsiteX17255" fmla="*/ 1679712 w 12157697"/>
              <a:gd name="connsiteY17255" fmla="*/ 641036 h 6852679"/>
              <a:gd name="connsiteX17256" fmla="*/ 1614540 w 12157697"/>
              <a:gd name="connsiteY17256" fmla="*/ 641036 h 6852679"/>
              <a:gd name="connsiteX17257" fmla="*/ 1585113 w 12157697"/>
              <a:gd name="connsiteY17257" fmla="*/ 669632 h 6852679"/>
              <a:gd name="connsiteX17258" fmla="*/ 1593218 w 12157697"/>
              <a:gd name="connsiteY17258" fmla="*/ 677986 h 6852679"/>
              <a:gd name="connsiteX17259" fmla="*/ 1573559 w 12157697"/>
              <a:gd name="connsiteY17259" fmla="*/ 697105 h 6852679"/>
              <a:gd name="connsiteX17260" fmla="*/ 1554439 w 12157697"/>
              <a:gd name="connsiteY17260" fmla="*/ 677446 h 6852679"/>
              <a:gd name="connsiteX17261" fmla="*/ 1574099 w 12157697"/>
              <a:gd name="connsiteY17261" fmla="*/ 658326 h 6852679"/>
              <a:gd name="connsiteX17262" fmla="*/ 1582204 w 12157697"/>
              <a:gd name="connsiteY17262" fmla="*/ 666681 h 6852679"/>
              <a:gd name="connsiteX17263" fmla="*/ 1608555 w 12157697"/>
              <a:gd name="connsiteY17263" fmla="*/ 641078 h 6852679"/>
              <a:gd name="connsiteX17264" fmla="*/ 1308466 w 12157697"/>
              <a:gd name="connsiteY17264" fmla="*/ 641078 h 6852679"/>
              <a:gd name="connsiteX17265" fmla="*/ 1308466 w 12157697"/>
              <a:gd name="connsiteY17265" fmla="*/ 652715 h 6852679"/>
              <a:gd name="connsiteX17266" fmla="*/ 1281034 w 12157697"/>
              <a:gd name="connsiteY17266" fmla="*/ 652715 h 6852679"/>
              <a:gd name="connsiteX17267" fmla="*/ 1281034 w 12157697"/>
              <a:gd name="connsiteY17267" fmla="*/ 641078 h 6852679"/>
              <a:gd name="connsiteX17268" fmla="*/ 1228747 w 12157697"/>
              <a:gd name="connsiteY17268" fmla="*/ 641078 h 6852679"/>
              <a:gd name="connsiteX17269" fmla="*/ 1228747 w 12157697"/>
              <a:gd name="connsiteY17269" fmla="*/ 652715 h 6852679"/>
              <a:gd name="connsiteX17270" fmla="*/ 1201315 w 12157697"/>
              <a:gd name="connsiteY17270" fmla="*/ 652715 h 6852679"/>
              <a:gd name="connsiteX17271" fmla="*/ 1201315 w 12157697"/>
              <a:gd name="connsiteY17271" fmla="*/ 625283 h 6852679"/>
              <a:gd name="connsiteX17272" fmla="*/ 1228747 w 12157697"/>
              <a:gd name="connsiteY17272" fmla="*/ 625283 h 6852679"/>
              <a:gd name="connsiteX17273" fmla="*/ 1228747 w 12157697"/>
              <a:gd name="connsiteY17273" fmla="*/ 636921 h 6852679"/>
              <a:gd name="connsiteX17274" fmla="*/ 1281034 w 12157697"/>
              <a:gd name="connsiteY17274" fmla="*/ 636921 h 6852679"/>
              <a:gd name="connsiteX17275" fmla="*/ 1281034 w 12157697"/>
              <a:gd name="connsiteY17275" fmla="*/ 625283 h 6852679"/>
              <a:gd name="connsiteX17276" fmla="*/ 1308466 w 12157697"/>
              <a:gd name="connsiteY17276" fmla="*/ 625283 h 6852679"/>
              <a:gd name="connsiteX17277" fmla="*/ 1308466 w 12157697"/>
              <a:gd name="connsiteY17277" fmla="*/ 636921 h 6852679"/>
              <a:gd name="connsiteX17278" fmla="*/ 1679712 w 12157697"/>
              <a:gd name="connsiteY17278" fmla="*/ 636921 h 6852679"/>
              <a:gd name="connsiteX17279" fmla="*/ 1679712 w 12157697"/>
              <a:gd name="connsiteY17279" fmla="*/ 625283 h 6852679"/>
              <a:gd name="connsiteX17280" fmla="*/ 1707144 w 12157697"/>
              <a:gd name="connsiteY17280" fmla="*/ 625283 h 6852679"/>
              <a:gd name="connsiteX17281" fmla="*/ 1707144 w 12157697"/>
              <a:gd name="connsiteY17281" fmla="*/ 636921 h 6852679"/>
              <a:gd name="connsiteX17282" fmla="*/ 2166713 w 12157697"/>
              <a:gd name="connsiteY17282" fmla="*/ 636921 h 6852679"/>
              <a:gd name="connsiteX17283" fmla="*/ 2140362 w 12157697"/>
              <a:gd name="connsiteY17283" fmla="*/ 611318 h 6852679"/>
              <a:gd name="connsiteX17284" fmla="*/ 2132257 w 12157697"/>
              <a:gd name="connsiteY17284" fmla="*/ 619672 h 6852679"/>
              <a:gd name="connsiteX17285" fmla="*/ 2112597 w 12157697"/>
              <a:gd name="connsiteY17285" fmla="*/ 600553 h 6852679"/>
              <a:gd name="connsiteX17286" fmla="*/ 2131717 w 12157697"/>
              <a:gd name="connsiteY17286" fmla="*/ 580893 h 6852679"/>
              <a:gd name="connsiteX17287" fmla="*/ 2151376 w 12157697"/>
              <a:gd name="connsiteY17287" fmla="*/ 600013 h 6852679"/>
              <a:gd name="connsiteX17288" fmla="*/ 2143271 w 12157697"/>
              <a:gd name="connsiteY17288" fmla="*/ 608367 h 6852679"/>
              <a:gd name="connsiteX17289" fmla="*/ 2172698 w 12157697"/>
              <a:gd name="connsiteY17289" fmla="*/ 636963 h 6852679"/>
              <a:gd name="connsiteX17290" fmla="*/ 2565433 w 12157697"/>
              <a:gd name="connsiteY17290" fmla="*/ 636963 h 6852679"/>
              <a:gd name="connsiteX17291" fmla="*/ 2539082 w 12157697"/>
              <a:gd name="connsiteY17291" fmla="*/ 611360 h 6852679"/>
              <a:gd name="connsiteX17292" fmla="*/ 2530977 w 12157697"/>
              <a:gd name="connsiteY17292" fmla="*/ 619714 h 6852679"/>
              <a:gd name="connsiteX17293" fmla="*/ 2511318 w 12157697"/>
              <a:gd name="connsiteY17293" fmla="*/ 600595 h 6852679"/>
              <a:gd name="connsiteX17294" fmla="*/ 2530437 w 12157697"/>
              <a:gd name="connsiteY17294" fmla="*/ 580935 h 6852679"/>
              <a:gd name="connsiteX17295" fmla="*/ 2550096 w 12157697"/>
              <a:gd name="connsiteY17295" fmla="*/ 600054 h 6852679"/>
              <a:gd name="connsiteX17296" fmla="*/ 2541991 w 12157697"/>
              <a:gd name="connsiteY17296" fmla="*/ 608409 h 6852679"/>
              <a:gd name="connsiteX17297" fmla="*/ 2571418 w 12157697"/>
              <a:gd name="connsiteY17297" fmla="*/ 637004 h 6852679"/>
              <a:gd name="connsiteX17298" fmla="*/ 5201025 w 12157697"/>
              <a:gd name="connsiteY17298" fmla="*/ 637004 h 6852679"/>
              <a:gd name="connsiteX17299" fmla="*/ 5238765 w 12157697"/>
              <a:gd name="connsiteY17299" fmla="*/ 600345 h 6852679"/>
              <a:gd name="connsiteX17300" fmla="*/ 5201025 w 12157697"/>
              <a:gd name="connsiteY17300" fmla="*/ 563686 h 6852679"/>
              <a:gd name="connsiteX17301" fmla="*/ 5056135 w 12157697"/>
              <a:gd name="connsiteY17301" fmla="*/ 563686 h 6852679"/>
              <a:gd name="connsiteX17302" fmla="*/ 5056135 w 12157697"/>
              <a:gd name="connsiteY17302" fmla="*/ 575324 h 6852679"/>
              <a:gd name="connsiteX17303" fmla="*/ 5028702 w 12157697"/>
              <a:gd name="connsiteY17303" fmla="*/ 575324 h 6852679"/>
              <a:gd name="connsiteX17304" fmla="*/ 5028702 w 12157697"/>
              <a:gd name="connsiteY17304" fmla="*/ 563686 h 6852679"/>
              <a:gd name="connsiteX17305" fmla="*/ 4976415 w 12157697"/>
              <a:gd name="connsiteY17305" fmla="*/ 563686 h 6852679"/>
              <a:gd name="connsiteX17306" fmla="*/ 4976415 w 12157697"/>
              <a:gd name="connsiteY17306" fmla="*/ 575324 h 6852679"/>
              <a:gd name="connsiteX17307" fmla="*/ 4948983 w 12157697"/>
              <a:gd name="connsiteY17307" fmla="*/ 575324 h 6852679"/>
              <a:gd name="connsiteX17308" fmla="*/ 4948983 w 12157697"/>
              <a:gd name="connsiteY17308" fmla="*/ 563686 h 6852679"/>
              <a:gd name="connsiteX17309" fmla="*/ 4896696 w 12157697"/>
              <a:gd name="connsiteY17309" fmla="*/ 563686 h 6852679"/>
              <a:gd name="connsiteX17310" fmla="*/ 4896696 w 12157697"/>
              <a:gd name="connsiteY17310" fmla="*/ 575324 h 6852679"/>
              <a:gd name="connsiteX17311" fmla="*/ 4869264 w 12157697"/>
              <a:gd name="connsiteY17311" fmla="*/ 575324 h 6852679"/>
              <a:gd name="connsiteX17312" fmla="*/ 4869264 w 12157697"/>
              <a:gd name="connsiteY17312" fmla="*/ 563686 h 6852679"/>
              <a:gd name="connsiteX17313" fmla="*/ 4338538 w 12157697"/>
              <a:gd name="connsiteY17313" fmla="*/ 563686 h 6852679"/>
              <a:gd name="connsiteX17314" fmla="*/ 4338538 w 12157697"/>
              <a:gd name="connsiteY17314" fmla="*/ 575324 h 6852679"/>
              <a:gd name="connsiteX17315" fmla="*/ 4311106 w 12157697"/>
              <a:gd name="connsiteY17315" fmla="*/ 575324 h 6852679"/>
              <a:gd name="connsiteX17316" fmla="*/ 4311106 w 12157697"/>
              <a:gd name="connsiteY17316" fmla="*/ 563686 h 6852679"/>
              <a:gd name="connsiteX17317" fmla="*/ 4099339 w 12157697"/>
              <a:gd name="connsiteY17317" fmla="*/ 563686 h 6852679"/>
              <a:gd name="connsiteX17318" fmla="*/ 4099339 w 12157697"/>
              <a:gd name="connsiteY17318" fmla="*/ 575324 h 6852679"/>
              <a:gd name="connsiteX17319" fmla="*/ 4071907 w 12157697"/>
              <a:gd name="connsiteY17319" fmla="*/ 575324 h 6852679"/>
              <a:gd name="connsiteX17320" fmla="*/ 4071907 w 12157697"/>
              <a:gd name="connsiteY17320" fmla="*/ 563686 h 6852679"/>
              <a:gd name="connsiteX17321" fmla="*/ 3860141 w 12157697"/>
              <a:gd name="connsiteY17321" fmla="*/ 563686 h 6852679"/>
              <a:gd name="connsiteX17322" fmla="*/ 3860141 w 12157697"/>
              <a:gd name="connsiteY17322" fmla="*/ 575324 h 6852679"/>
              <a:gd name="connsiteX17323" fmla="*/ 3832709 w 12157697"/>
              <a:gd name="connsiteY17323" fmla="*/ 575324 h 6852679"/>
              <a:gd name="connsiteX17324" fmla="*/ 3832709 w 12157697"/>
              <a:gd name="connsiteY17324" fmla="*/ 563686 h 6852679"/>
              <a:gd name="connsiteX17325" fmla="*/ 3780421 w 12157697"/>
              <a:gd name="connsiteY17325" fmla="*/ 563686 h 6852679"/>
              <a:gd name="connsiteX17326" fmla="*/ 3780421 w 12157697"/>
              <a:gd name="connsiteY17326" fmla="*/ 575324 h 6852679"/>
              <a:gd name="connsiteX17327" fmla="*/ 3752990 w 12157697"/>
              <a:gd name="connsiteY17327" fmla="*/ 575324 h 6852679"/>
              <a:gd name="connsiteX17328" fmla="*/ 3752990 w 12157697"/>
              <a:gd name="connsiteY17328" fmla="*/ 563686 h 6852679"/>
              <a:gd name="connsiteX17329" fmla="*/ 3620942 w 12157697"/>
              <a:gd name="connsiteY17329" fmla="*/ 563686 h 6852679"/>
              <a:gd name="connsiteX17330" fmla="*/ 3620942 w 12157697"/>
              <a:gd name="connsiteY17330" fmla="*/ 575324 h 6852679"/>
              <a:gd name="connsiteX17331" fmla="*/ 3593510 w 12157697"/>
              <a:gd name="connsiteY17331" fmla="*/ 575324 h 6852679"/>
              <a:gd name="connsiteX17332" fmla="*/ 3593510 w 12157697"/>
              <a:gd name="connsiteY17332" fmla="*/ 563686 h 6852679"/>
              <a:gd name="connsiteX17333" fmla="*/ 2983065 w 12157697"/>
              <a:gd name="connsiteY17333" fmla="*/ 563686 h 6852679"/>
              <a:gd name="connsiteX17334" fmla="*/ 2983065 w 12157697"/>
              <a:gd name="connsiteY17334" fmla="*/ 575324 h 6852679"/>
              <a:gd name="connsiteX17335" fmla="*/ 2955633 w 12157697"/>
              <a:gd name="connsiteY17335" fmla="*/ 575324 h 6852679"/>
              <a:gd name="connsiteX17336" fmla="*/ 2955633 w 12157697"/>
              <a:gd name="connsiteY17336" fmla="*/ 563686 h 6852679"/>
              <a:gd name="connsiteX17337" fmla="*/ 2424907 w 12157697"/>
              <a:gd name="connsiteY17337" fmla="*/ 563686 h 6852679"/>
              <a:gd name="connsiteX17338" fmla="*/ 2424907 w 12157697"/>
              <a:gd name="connsiteY17338" fmla="*/ 575324 h 6852679"/>
              <a:gd name="connsiteX17339" fmla="*/ 2397475 w 12157697"/>
              <a:gd name="connsiteY17339" fmla="*/ 575324 h 6852679"/>
              <a:gd name="connsiteX17340" fmla="*/ 2397475 w 12157697"/>
              <a:gd name="connsiteY17340" fmla="*/ 563686 h 6852679"/>
              <a:gd name="connsiteX17341" fmla="*/ 909912 w 12157697"/>
              <a:gd name="connsiteY17341" fmla="*/ 563686 h 6852679"/>
              <a:gd name="connsiteX17342" fmla="*/ 909912 w 12157697"/>
              <a:gd name="connsiteY17342" fmla="*/ 575324 h 6852679"/>
              <a:gd name="connsiteX17343" fmla="*/ 882480 w 12157697"/>
              <a:gd name="connsiteY17343" fmla="*/ 575324 h 6852679"/>
              <a:gd name="connsiteX17344" fmla="*/ 882480 w 12157697"/>
              <a:gd name="connsiteY17344" fmla="*/ 547892 h 6852679"/>
              <a:gd name="connsiteX17345" fmla="*/ 909912 w 12157697"/>
              <a:gd name="connsiteY17345" fmla="*/ 547892 h 6852679"/>
              <a:gd name="connsiteX17346" fmla="*/ 909912 w 12157697"/>
              <a:gd name="connsiteY17346" fmla="*/ 559530 h 6852679"/>
              <a:gd name="connsiteX17347" fmla="*/ 1210001 w 12157697"/>
              <a:gd name="connsiteY17347" fmla="*/ 559530 h 6852679"/>
              <a:gd name="connsiteX17348" fmla="*/ 1134522 w 12157697"/>
              <a:gd name="connsiteY17348" fmla="*/ 486211 h 6852679"/>
              <a:gd name="connsiteX17349" fmla="*/ 909870 w 12157697"/>
              <a:gd name="connsiteY17349" fmla="*/ 486211 h 6852679"/>
              <a:gd name="connsiteX17350" fmla="*/ 909870 w 12157697"/>
              <a:gd name="connsiteY17350" fmla="*/ 497849 h 6852679"/>
              <a:gd name="connsiteX17351" fmla="*/ 882438 w 12157697"/>
              <a:gd name="connsiteY17351" fmla="*/ 497849 h 6852679"/>
              <a:gd name="connsiteX17352" fmla="*/ 882438 w 12157697"/>
              <a:gd name="connsiteY17352" fmla="*/ 486211 h 6852679"/>
              <a:gd name="connsiteX17353" fmla="*/ 750391 w 12157697"/>
              <a:gd name="connsiteY17353" fmla="*/ 486211 h 6852679"/>
              <a:gd name="connsiteX17354" fmla="*/ 750391 w 12157697"/>
              <a:gd name="connsiteY17354" fmla="*/ 497849 h 6852679"/>
              <a:gd name="connsiteX17355" fmla="*/ 722959 w 12157697"/>
              <a:gd name="connsiteY17355" fmla="*/ 497849 h 6852679"/>
              <a:gd name="connsiteX17356" fmla="*/ 722959 w 12157697"/>
              <a:gd name="connsiteY17356" fmla="*/ 470417 h 6852679"/>
              <a:gd name="connsiteX17357" fmla="*/ 750391 w 12157697"/>
              <a:gd name="connsiteY17357" fmla="*/ 470417 h 6852679"/>
              <a:gd name="connsiteX17358" fmla="*/ 750391 w 12157697"/>
              <a:gd name="connsiteY17358" fmla="*/ 482055 h 6852679"/>
              <a:gd name="connsiteX17359" fmla="*/ 882438 w 12157697"/>
              <a:gd name="connsiteY17359" fmla="*/ 482055 h 6852679"/>
              <a:gd name="connsiteX17360" fmla="*/ 882438 w 12157697"/>
              <a:gd name="connsiteY17360" fmla="*/ 470417 h 6852679"/>
              <a:gd name="connsiteX17361" fmla="*/ 909870 w 12157697"/>
              <a:gd name="connsiteY17361" fmla="*/ 470417 h 6852679"/>
              <a:gd name="connsiteX17362" fmla="*/ 909870 w 12157697"/>
              <a:gd name="connsiteY17362" fmla="*/ 482055 h 6852679"/>
              <a:gd name="connsiteX17363" fmla="*/ 970761 w 12157697"/>
              <a:gd name="connsiteY17363" fmla="*/ 482055 h 6852679"/>
              <a:gd name="connsiteX17364" fmla="*/ 944410 w 12157697"/>
              <a:gd name="connsiteY17364" fmla="*/ 456452 h 6852679"/>
              <a:gd name="connsiteX17365" fmla="*/ 936305 w 12157697"/>
              <a:gd name="connsiteY17365" fmla="*/ 464806 h 6852679"/>
              <a:gd name="connsiteX17366" fmla="*/ 916645 w 12157697"/>
              <a:gd name="connsiteY17366" fmla="*/ 445687 h 6852679"/>
              <a:gd name="connsiteX17367" fmla="*/ 935765 w 12157697"/>
              <a:gd name="connsiteY17367" fmla="*/ 426027 h 6852679"/>
              <a:gd name="connsiteX17368" fmla="*/ 955466 w 12157697"/>
              <a:gd name="connsiteY17368" fmla="*/ 445147 h 6852679"/>
              <a:gd name="connsiteX17369" fmla="*/ 947361 w 12157697"/>
              <a:gd name="connsiteY17369" fmla="*/ 453501 h 6852679"/>
              <a:gd name="connsiteX17370" fmla="*/ 976788 w 12157697"/>
              <a:gd name="connsiteY17370" fmla="*/ 482097 h 6852679"/>
              <a:gd name="connsiteX17371" fmla="*/ 1130282 w 12157697"/>
              <a:gd name="connsiteY17371" fmla="*/ 482097 h 6852679"/>
              <a:gd name="connsiteX17372" fmla="*/ 1070140 w 12157697"/>
              <a:gd name="connsiteY17372" fmla="*/ 423658 h 6852679"/>
              <a:gd name="connsiteX17373" fmla="*/ 975084 w 12157697"/>
              <a:gd name="connsiteY17373" fmla="*/ 331304 h 6852679"/>
              <a:gd name="connsiteX17374" fmla="*/ 272035 w 12157697"/>
              <a:gd name="connsiteY17374" fmla="*/ 331304 h 6852679"/>
              <a:gd name="connsiteX17375" fmla="*/ 272035 w 12157697"/>
              <a:gd name="connsiteY17375" fmla="*/ 342942 h 6852679"/>
              <a:gd name="connsiteX17376" fmla="*/ 244603 w 12157697"/>
              <a:gd name="connsiteY17376" fmla="*/ 342942 h 6852679"/>
              <a:gd name="connsiteX17377" fmla="*/ 244603 w 12157697"/>
              <a:gd name="connsiteY17377" fmla="*/ 331304 h 6852679"/>
              <a:gd name="connsiteX17378" fmla="*/ 192316 w 12157697"/>
              <a:gd name="connsiteY17378" fmla="*/ 331304 h 6852679"/>
              <a:gd name="connsiteX17379" fmla="*/ 192316 w 12157697"/>
              <a:gd name="connsiteY17379" fmla="*/ 342942 h 6852679"/>
              <a:gd name="connsiteX17380" fmla="*/ 164884 w 12157697"/>
              <a:gd name="connsiteY17380" fmla="*/ 342942 h 6852679"/>
              <a:gd name="connsiteX17381" fmla="*/ 164884 w 12157697"/>
              <a:gd name="connsiteY17381" fmla="*/ 315510 h 6852679"/>
              <a:gd name="connsiteX17382" fmla="*/ 192316 w 12157697"/>
              <a:gd name="connsiteY17382" fmla="*/ 315510 h 6852679"/>
              <a:gd name="connsiteX17383" fmla="*/ 192316 w 12157697"/>
              <a:gd name="connsiteY17383" fmla="*/ 327147 h 6852679"/>
              <a:gd name="connsiteX17384" fmla="*/ 244603 w 12157697"/>
              <a:gd name="connsiteY17384" fmla="*/ 327147 h 6852679"/>
              <a:gd name="connsiteX17385" fmla="*/ 244603 w 12157697"/>
              <a:gd name="connsiteY17385" fmla="*/ 315510 h 6852679"/>
              <a:gd name="connsiteX17386" fmla="*/ 272035 w 12157697"/>
              <a:gd name="connsiteY17386" fmla="*/ 315510 h 6852679"/>
              <a:gd name="connsiteX17387" fmla="*/ 272035 w 12157697"/>
              <a:gd name="connsiteY17387" fmla="*/ 327147 h 6852679"/>
              <a:gd name="connsiteX17388" fmla="*/ 811406 w 12157697"/>
              <a:gd name="connsiteY17388" fmla="*/ 327147 h 6852679"/>
              <a:gd name="connsiteX17389" fmla="*/ 785055 w 12157697"/>
              <a:gd name="connsiteY17389" fmla="*/ 301544 h 6852679"/>
              <a:gd name="connsiteX17390" fmla="*/ 776950 w 12157697"/>
              <a:gd name="connsiteY17390" fmla="*/ 309898 h 6852679"/>
              <a:gd name="connsiteX17391" fmla="*/ 757290 w 12157697"/>
              <a:gd name="connsiteY17391" fmla="*/ 290779 h 6852679"/>
              <a:gd name="connsiteX17392" fmla="*/ 776409 w 12157697"/>
              <a:gd name="connsiteY17392" fmla="*/ 271120 h 6852679"/>
              <a:gd name="connsiteX17393" fmla="*/ 796069 w 12157697"/>
              <a:gd name="connsiteY17393" fmla="*/ 290239 h 6852679"/>
              <a:gd name="connsiteX17394" fmla="*/ 787964 w 12157697"/>
              <a:gd name="connsiteY17394" fmla="*/ 298593 h 6852679"/>
              <a:gd name="connsiteX17395" fmla="*/ 817391 w 12157697"/>
              <a:gd name="connsiteY17395" fmla="*/ 327189 h 6852679"/>
              <a:gd name="connsiteX17396" fmla="*/ 970886 w 12157697"/>
              <a:gd name="connsiteY17396" fmla="*/ 327189 h 6852679"/>
              <a:gd name="connsiteX17397" fmla="*/ 895406 w 12157697"/>
              <a:gd name="connsiteY17397" fmla="*/ 253871 h 6852679"/>
              <a:gd name="connsiteX17398" fmla="*/ 591036 w 12157697"/>
              <a:gd name="connsiteY17398" fmla="*/ 253871 h 6852679"/>
              <a:gd name="connsiteX17399" fmla="*/ 591036 w 12157697"/>
              <a:gd name="connsiteY17399" fmla="*/ 265509 h 6852679"/>
              <a:gd name="connsiteX17400" fmla="*/ 563604 w 12157697"/>
              <a:gd name="connsiteY17400" fmla="*/ 265509 h 6852679"/>
              <a:gd name="connsiteX17401" fmla="*/ 563604 w 12157697"/>
              <a:gd name="connsiteY17401" fmla="*/ 253871 h 6852679"/>
              <a:gd name="connsiteX17402" fmla="*/ 272118 w 12157697"/>
              <a:gd name="connsiteY17402" fmla="*/ 253871 h 6852679"/>
              <a:gd name="connsiteX17403" fmla="*/ 272118 w 12157697"/>
              <a:gd name="connsiteY17403" fmla="*/ 265509 h 6852679"/>
              <a:gd name="connsiteX17404" fmla="*/ 244686 w 12157697"/>
              <a:gd name="connsiteY17404" fmla="*/ 265509 h 6852679"/>
              <a:gd name="connsiteX17405" fmla="*/ 244686 w 12157697"/>
              <a:gd name="connsiteY17405" fmla="*/ 253871 h 6852679"/>
              <a:gd name="connsiteX17406" fmla="*/ 112638 w 12157697"/>
              <a:gd name="connsiteY17406" fmla="*/ 253871 h 6852679"/>
              <a:gd name="connsiteX17407" fmla="*/ 112638 w 12157697"/>
              <a:gd name="connsiteY17407" fmla="*/ 265509 h 6852679"/>
              <a:gd name="connsiteX17408" fmla="*/ 85206 w 12157697"/>
              <a:gd name="connsiteY17408" fmla="*/ 265509 h 6852679"/>
              <a:gd name="connsiteX17409" fmla="*/ 85206 w 12157697"/>
              <a:gd name="connsiteY17409" fmla="*/ 238077 h 6852679"/>
              <a:gd name="connsiteX17410" fmla="*/ 112638 w 12157697"/>
              <a:gd name="connsiteY17410" fmla="*/ 238077 h 6852679"/>
              <a:gd name="connsiteX17411" fmla="*/ 112638 w 12157697"/>
              <a:gd name="connsiteY17411" fmla="*/ 249714 h 6852679"/>
              <a:gd name="connsiteX17412" fmla="*/ 244686 w 12157697"/>
              <a:gd name="connsiteY17412" fmla="*/ 249714 h 6852679"/>
              <a:gd name="connsiteX17413" fmla="*/ 244686 w 12157697"/>
              <a:gd name="connsiteY17413" fmla="*/ 238077 h 6852679"/>
              <a:gd name="connsiteX17414" fmla="*/ 272118 w 12157697"/>
              <a:gd name="connsiteY17414" fmla="*/ 238077 h 6852679"/>
              <a:gd name="connsiteX17415" fmla="*/ 272118 w 12157697"/>
              <a:gd name="connsiteY17415" fmla="*/ 249714 h 6852679"/>
              <a:gd name="connsiteX17416" fmla="*/ 563604 w 12157697"/>
              <a:gd name="connsiteY17416" fmla="*/ 249714 h 6852679"/>
              <a:gd name="connsiteX17417" fmla="*/ 563604 w 12157697"/>
              <a:gd name="connsiteY17417" fmla="*/ 238077 h 6852679"/>
              <a:gd name="connsiteX17418" fmla="*/ 591036 w 12157697"/>
              <a:gd name="connsiteY17418" fmla="*/ 238077 h 6852679"/>
              <a:gd name="connsiteX17419" fmla="*/ 591036 w 12157697"/>
              <a:gd name="connsiteY17419" fmla="*/ 249714 h 6852679"/>
              <a:gd name="connsiteX17420" fmla="*/ 891125 w 12157697"/>
              <a:gd name="connsiteY17420" fmla="*/ 249714 h 6852679"/>
              <a:gd name="connsiteX17421" fmla="*/ 815646 w 12157697"/>
              <a:gd name="connsiteY17421" fmla="*/ 176396 h 6852679"/>
              <a:gd name="connsiteX17422" fmla="*/ 736758 w 12157697"/>
              <a:gd name="connsiteY17422" fmla="*/ 176396 h 6852679"/>
              <a:gd name="connsiteX17423" fmla="*/ 735303 w 12157697"/>
              <a:gd name="connsiteY17423" fmla="*/ 175814 h 6852679"/>
              <a:gd name="connsiteX17424" fmla="*/ 705294 w 12157697"/>
              <a:gd name="connsiteY17424" fmla="*/ 146678 h 6852679"/>
              <a:gd name="connsiteX17425" fmla="*/ 697189 w 12157697"/>
              <a:gd name="connsiteY17425" fmla="*/ 155032 h 6852679"/>
              <a:gd name="connsiteX17426" fmla="*/ 677488 w 12157697"/>
              <a:gd name="connsiteY17426" fmla="*/ 135913 h 6852679"/>
              <a:gd name="connsiteX17427" fmla="*/ 696607 w 12157697"/>
              <a:gd name="connsiteY17427" fmla="*/ 116212 h 6852679"/>
              <a:gd name="connsiteX17428" fmla="*/ 716309 w 12157697"/>
              <a:gd name="connsiteY17428" fmla="*/ 135331 h 6852679"/>
              <a:gd name="connsiteX17429" fmla="*/ 708204 w 12157697"/>
              <a:gd name="connsiteY17429" fmla="*/ 143685 h 6852679"/>
              <a:gd name="connsiteX17430" fmla="*/ 737631 w 12157697"/>
              <a:gd name="connsiteY17430" fmla="*/ 172240 h 6852679"/>
              <a:gd name="connsiteX17431" fmla="*/ 811406 w 12157697"/>
              <a:gd name="connsiteY17431" fmla="*/ 172240 h 6852679"/>
              <a:gd name="connsiteX17432" fmla="*/ 735927 w 12157697"/>
              <a:gd name="connsiteY17432" fmla="*/ 98921 h 6852679"/>
              <a:gd name="connsiteX17433" fmla="*/ 192316 w 12157697"/>
              <a:gd name="connsiteY17433" fmla="*/ 98921 h 6852679"/>
              <a:gd name="connsiteX17434" fmla="*/ 192316 w 12157697"/>
              <a:gd name="connsiteY17434" fmla="*/ 110559 h 6852679"/>
              <a:gd name="connsiteX17435" fmla="*/ 164884 w 12157697"/>
              <a:gd name="connsiteY17435" fmla="*/ 110559 h 6852679"/>
              <a:gd name="connsiteX17436" fmla="*/ 164884 w 12157697"/>
              <a:gd name="connsiteY17436" fmla="*/ 98921 h 6852679"/>
              <a:gd name="connsiteX17437" fmla="*/ 32836 w 12157697"/>
              <a:gd name="connsiteY17437" fmla="*/ 98921 h 6852679"/>
              <a:gd name="connsiteX17438" fmla="*/ 32836 w 12157697"/>
              <a:gd name="connsiteY17438" fmla="*/ 110185 h 6852679"/>
              <a:gd name="connsiteX17439" fmla="*/ 5404 w 12157697"/>
              <a:gd name="connsiteY17439" fmla="*/ 110185 h 6852679"/>
              <a:gd name="connsiteX17440" fmla="*/ 5404 w 12157697"/>
              <a:gd name="connsiteY17440" fmla="*/ 82753 h 6852679"/>
              <a:gd name="connsiteX17441" fmla="*/ 32836 w 12157697"/>
              <a:gd name="connsiteY17441" fmla="*/ 82753 h 6852679"/>
              <a:gd name="connsiteX17442" fmla="*/ 32836 w 12157697"/>
              <a:gd name="connsiteY17442" fmla="*/ 94391 h 6852679"/>
              <a:gd name="connsiteX17443" fmla="*/ 164884 w 12157697"/>
              <a:gd name="connsiteY17443" fmla="*/ 94391 h 6852679"/>
              <a:gd name="connsiteX17444" fmla="*/ 164884 w 12157697"/>
              <a:gd name="connsiteY17444" fmla="*/ 82753 h 6852679"/>
              <a:gd name="connsiteX17445" fmla="*/ 192316 w 12157697"/>
              <a:gd name="connsiteY17445" fmla="*/ 82753 h 6852679"/>
              <a:gd name="connsiteX17446" fmla="*/ 192316 w 12157697"/>
              <a:gd name="connsiteY17446" fmla="*/ 94391 h 6852679"/>
              <a:gd name="connsiteX17447" fmla="*/ 736550 w 12157697"/>
              <a:gd name="connsiteY17447" fmla="*/ 94391 h 6852679"/>
              <a:gd name="connsiteX17448" fmla="*/ 738005 w 12157697"/>
              <a:gd name="connsiteY17448" fmla="*/ 94973 h 6852679"/>
              <a:gd name="connsiteX17449" fmla="*/ 900435 w 12157697"/>
              <a:gd name="connsiteY17449" fmla="*/ 252790 h 6852679"/>
              <a:gd name="connsiteX17450" fmla="*/ 977203 w 12157697"/>
              <a:gd name="connsiteY17450" fmla="*/ 327397 h 6852679"/>
              <a:gd name="connsiteX17451" fmla="*/ 1211581 w 12157697"/>
              <a:gd name="connsiteY17451" fmla="*/ 555082 h 6852679"/>
              <a:gd name="connsiteX17452" fmla="*/ 1215820 w 12157697"/>
              <a:gd name="connsiteY17452" fmla="*/ 559197 h 6852679"/>
              <a:gd name="connsiteX17453" fmla="*/ 1528795 w 12157697"/>
              <a:gd name="connsiteY17453" fmla="*/ 559197 h 6852679"/>
              <a:gd name="connsiteX17454" fmla="*/ 1502443 w 12157697"/>
              <a:gd name="connsiteY17454" fmla="*/ 533594 h 6852679"/>
              <a:gd name="connsiteX17455" fmla="*/ 1494338 w 12157697"/>
              <a:gd name="connsiteY17455" fmla="*/ 541948 h 6852679"/>
              <a:gd name="connsiteX17456" fmla="*/ 1474679 w 12157697"/>
              <a:gd name="connsiteY17456" fmla="*/ 522829 h 6852679"/>
              <a:gd name="connsiteX17457" fmla="*/ 1493798 w 12157697"/>
              <a:gd name="connsiteY17457" fmla="*/ 503169 h 6852679"/>
              <a:gd name="connsiteX17458" fmla="*/ 1513458 w 12157697"/>
              <a:gd name="connsiteY17458" fmla="*/ 522289 h 6852679"/>
              <a:gd name="connsiteX17459" fmla="*/ 1505353 w 12157697"/>
              <a:gd name="connsiteY17459" fmla="*/ 530643 h 6852679"/>
              <a:gd name="connsiteX17460" fmla="*/ 1534780 w 12157697"/>
              <a:gd name="connsiteY17460" fmla="*/ 559239 h 6852679"/>
              <a:gd name="connsiteX17461" fmla="*/ 2397308 w 12157697"/>
              <a:gd name="connsiteY17461" fmla="*/ 559239 h 6852679"/>
              <a:gd name="connsiteX17462" fmla="*/ 2397308 w 12157697"/>
              <a:gd name="connsiteY17462" fmla="*/ 547601 h 6852679"/>
              <a:gd name="connsiteX17463" fmla="*/ 2424740 w 12157697"/>
              <a:gd name="connsiteY17463" fmla="*/ 547601 h 6852679"/>
              <a:gd name="connsiteX17464" fmla="*/ 2424740 w 12157697"/>
              <a:gd name="connsiteY17464" fmla="*/ 559239 h 6852679"/>
              <a:gd name="connsiteX17465" fmla="*/ 2955466 w 12157697"/>
              <a:gd name="connsiteY17465" fmla="*/ 559239 h 6852679"/>
              <a:gd name="connsiteX17466" fmla="*/ 2955466 w 12157697"/>
              <a:gd name="connsiteY17466" fmla="*/ 547601 h 6852679"/>
              <a:gd name="connsiteX17467" fmla="*/ 2982898 w 12157697"/>
              <a:gd name="connsiteY17467" fmla="*/ 547601 h 6852679"/>
              <a:gd name="connsiteX17468" fmla="*/ 2982898 w 12157697"/>
              <a:gd name="connsiteY17468" fmla="*/ 559239 h 6852679"/>
              <a:gd name="connsiteX17469" fmla="*/ 3043789 w 12157697"/>
              <a:gd name="connsiteY17469" fmla="*/ 559239 h 6852679"/>
              <a:gd name="connsiteX17470" fmla="*/ 2968310 w 12157697"/>
              <a:gd name="connsiteY17470" fmla="*/ 485921 h 6852679"/>
              <a:gd name="connsiteX17471" fmla="*/ 2185500 w 12157697"/>
              <a:gd name="connsiteY17471" fmla="*/ 485921 h 6852679"/>
              <a:gd name="connsiteX17472" fmla="*/ 2185500 w 12157697"/>
              <a:gd name="connsiteY17472" fmla="*/ 497558 h 6852679"/>
              <a:gd name="connsiteX17473" fmla="*/ 2158068 w 12157697"/>
              <a:gd name="connsiteY17473" fmla="*/ 497558 h 6852679"/>
              <a:gd name="connsiteX17474" fmla="*/ 2158068 w 12157697"/>
              <a:gd name="connsiteY17474" fmla="*/ 485921 h 6852679"/>
              <a:gd name="connsiteX17475" fmla="*/ 1946301 w 12157697"/>
              <a:gd name="connsiteY17475" fmla="*/ 485921 h 6852679"/>
              <a:gd name="connsiteX17476" fmla="*/ 1946301 w 12157697"/>
              <a:gd name="connsiteY17476" fmla="*/ 497558 h 6852679"/>
              <a:gd name="connsiteX17477" fmla="*/ 1918869 w 12157697"/>
              <a:gd name="connsiteY17477" fmla="*/ 497558 h 6852679"/>
              <a:gd name="connsiteX17478" fmla="*/ 1918869 w 12157697"/>
              <a:gd name="connsiteY17478" fmla="*/ 485921 h 6852679"/>
              <a:gd name="connsiteX17479" fmla="*/ 1294708 w 12157697"/>
              <a:gd name="connsiteY17479" fmla="*/ 485921 h 6852679"/>
              <a:gd name="connsiteX17480" fmla="*/ 1293253 w 12157697"/>
              <a:gd name="connsiteY17480" fmla="*/ 485339 h 6852679"/>
              <a:gd name="connsiteX17481" fmla="*/ 1263244 w 12157697"/>
              <a:gd name="connsiteY17481" fmla="*/ 456161 h 6852679"/>
              <a:gd name="connsiteX17482" fmla="*/ 1255139 w 12157697"/>
              <a:gd name="connsiteY17482" fmla="*/ 464515 h 6852679"/>
              <a:gd name="connsiteX17483" fmla="*/ 1235480 w 12157697"/>
              <a:gd name="connsiteY17483" fmla="*/ 445396 h 6852679"/>
              <a:gd name="connsiteX17484" fmla="*/ 1243585 w 12157697"/>
              <a:gd name="connsiteY17484" fmla="*/ 437042 h 6852679"/>
              <a:gd name="connsiteX17485" fmla="*/ 1214158 w 12157697"/>
              <a:gd name="connsiteY17485" fmla="*/ 408446 h 6852679"/>
              <a:gd name="connsiteX17486" fmla="*/ 1148986 w 12157697"/>
              <a:gd name="connsiteY17486" fmla="*/ 408446 h 6852679"/>
              <a:gd name="connsiteX17487" fmla="*/ 1148986 w 12157697"/>
              <a:gd name="connsiteY17487" fmla="*/ 420084 h 6852679"/>
              <a:gd name="connsiteX17488" fmla="*/ 1121554 w 12157697"/>
              <a:gd name="connsiteY17488" fmla="*/ 420084 h 6852679"/>
              <a:gd name="connsiteX17489" fmla="*/ 1121554 w 12157697"/>
              <a:gd name="connsiteY17489" fmla="*/ 392652 h 6852679"/>
              <a:gd name="connsiteX17490" fmla="*/ 1148986 w 12157697"/>
              <a:gd name="connsiteY17490" fmla="*/ 392652 h 6852679"/>
              <a:gd name="connsiteX17491" fmla="*/ 1148986 w 12157697"/>
              <a:gd name="connsiteY17491" fmla="*/ 404289 h 6852679"/>
              <a:gd name="connsiteX17492" fmla="*/ 1209877 w 12157697"/>
              <a:gd name="connsiteY17492" fmla="*/ 404289 h 6852679"/>
              <a:gd name="connsiteX17493" fmla="*/ 1183525 w 12157697"/>
              <a:gd name="connsiteY17493" fmla="*/ 378686 h 6852679"/>
              <a:gd name="connsiteX17494" fmla="*/ 1175420 w 12157697"/>
              <a:gd name="connsiteY17494" fmla="*/ 387041 h 6852679"/>
              <a:gd name="connsiteX17495" fmla="*/ 1155761 w 12157697"/>
              <a:gd name="connsiteY17495" fmla="*/ 367921 h 6852679"/>
              <a:gd name="connsiteX17496" fmla="*/ 1163866 w 12157697"/>
              <a:gd name="connsiteY17496" fmla="*/ 359567 h 6852679"/>
              <a:gd name="connsiteX17497" fmla="*/ 1134439 w 12157697"/>
              <a:gd name="connsiteY17497" fmla="*/ 330971 h 6852679"/>
              <a:gd name="connsiteX17498" fmla="*/ 1069267 w 12157697"/>
              <a:gd name="connsiteY17498" fmla="*/ 330971 h 6852679"/>
              <a:gd name="connsiteX17499" fmla="*/ 1069267 w 12157697"/>
              <a:gd name="connsiteY17499" fmla="*/ 342609 h 6852679"/>
              <a:gd name="connsiteX17500" fmla="*/ 1041835 w 12157697"/>
              <a:gd name="connsiteY17500" fmla="*/ 342609 h 6852679"/>
              <a:gd name="connsiteX17501" fmla="*/ 1041835 w 12157697"/>
              <a:gd name="connsiteY17501" fmla="*/ 315177 h 6852679"/>
              <a:gd name="connsiteX17502" fmla="*/ 1069267 w 12157697"/>
              <a:gd name="connsiteY17502" fmla="*/ 315177 h 6852679"/>
              <a:gd name="connsiteX17503" fmla="*/ 1069267 w 12157697"/>
              <a:gd name="connsiteY17503" fmla="*/ 326815 h 6852679"/>
              <a:gd name="connsiteX17504" fmla="*/ 1130158 w 12157697"/>
              <a:gd name="connsiteY17504" fmla="*/ 326815 h 6852679"/>
              <a:gd name="connsiteX17505" fmla="*/ 1054678 w 12157697"/>
              <a:gd name="connsiteY17505" fmla="*/ 253497 h 6852679"/>
              <a:gd name="connsiteX17506" fmla="*/ 989506 w 12157697"/>
              <a:gd name="connsiteY17506" fmla="*/ 253497 h 6852679"/>
              <a:gd name="connsiteX17507" fmla="*/ 989506 w 12157697"/>
              <a:gd name="connsiteY17507" fmla="*/ 265134 h 6852679"/>
              <a:gd name="connsiteX17508" fmla="*/ 962074 w 12157697"/>
              <a:gd name="connsiteY17508" fmla="*/ 265134 h 6852679"/>
              <a:gd name="connsiteX17509" fmla="*/ 962074 w 12157697"/>
              <a:gd name="connsiteY17509" fmla="*/ 240986 h 6852679"/>
              <a:gd name="connsiteX17510" fmla="*/ 944327 w 12157697"/>
              <a:gd name="connsiteY17510" fmla="*/ 223737 h 6852679"/>
              <a:gd name="connsiteX17511" fmla="*/ 936222 w 12157697"/>
              <a:gd name="connsiteY17511" fmla="*/ 232091 h 6852679"/>
              <a:gd name="connsiteX17512" fmla="*/ 916562 w 12157697"/>
              <a:gd name="connsiteY17512" fmla="*/ 212972 h 6852679"/>
              <a:gd name="connsiteX17513" fmla="*/ 935681 w 12157697"/>
              <a:gd name="connsiteY17513" fmla="*/ 193271 h 6852679"/>
              <a:gd name="connsiteX17514" fmla="*/ 955383 w 12157697"/>
              <a:gd name="connsiteY17514" fmla="*/ 212390 h 6852679"/>
              <a:gd name="connsiteX17515" fmla="*/ 947278 w 12157697"/>
              <a:gd name="connsiteY17515" fmla="*/ 220744 h 6852679"/>
              <a:gd name="connsiteX17516" fmla="*/ 964734 w 12157697"/>
              <a:gd name="connsiteY17516" fmla="*/ 237702 h 6852679"/>
              <a:gd name="connsiteX17517" fmla="*/ 989589 w 12157697"/>
              <a:gd name="connsiteY17517" fmla="*/ 237702 h 6852679"/>
              <a:gd name="connsiteX17518" fmla="*/ 989589 w 12157697"/>
              <a:gd name="connsiteY17518" fmla="*/ 249340 h 6852679"/>
              <a:gd name="connsiteX17519" fmla="*/ 1055592 w 12157697"/>
              <a:gd name="connsiteY17519" fmla="*/ 249340 h 6852679"/>
              <a:gd name="connsiteX17520" fmla="*/ 1057047 w 12157697"/>
              <a:gd name="connsiteY17520" fmla="*/ 249922 h 6852679"/>
              <a:gd name="connsiteX17521" fmla="*/ 1166817 w 12157697"/>
              <a:gd name="connsiteY17521" fmla="*/ 356574 h 6852679"/>
              <a:gd name="connsiteX17522" fmla="*/ 1174922 w 12157697"/>
              <a:gd name="connsiteY17522" fmla="*/ 348220 h 6852679"/>
              <a:gd name="connsiteX17523" fmla="*/ 1194581 w 12157697"/>
              <a:gd name="connsiteY17523" fmla="*/ 367339 h 6852679"/>
              <a:gd name="connsiteX17524" fmla="*/ 1186476 w 12157697"/>
              <a:gd name="connsiteY17524" fmla="*/ 375694 h 6852679"/>
              <a:gd name="connsiteX17525" fmla="*/ 1246536 w 12157697"/>
              <a:gd name="connsiteY17525" fmla="*/ 434049 h 6852679"/>
              <a:gd name="connsiteX17526" fmla="*/ 1254641 w 12157697"/>
              <a:gd name="connsiteY17526" fmla="*/ 425695 h 6852679"/>
              <a:gd name="connsiteX17527" fmla="*/ 1274300 w 12157697"/>
              <a:gd name="connsiteY17527" fmla="*/ 444814 h 6852679"/>
              <a:gd name="connsiteX17528" fmla="*/ 1266195 w 12157697"/>
              <a:gd name="connsiteY17528" fmla="*/ 453168 h 6852679"/>
              <a:gd name="connsiteX17529" fmla="*/ 1295623 w 12157697"/>
              <a:gd name="connsiteY17529" fmla="*/ 481764 h 6852679"/>
              <a:gd name="connsiteX17530" fmla="*/ 1688357 w 12157697"/>
              <a:gd name="connsiteY17530" fmla="*/ 481764 h 6852679"/>
              <a:gd name="connsiteX17531" fmla="*/ 1662006 w 12157697"/>
              <a:gd name="connsiteY17531" fmla="*/ 456161 h 6852679"/>
              <a:gd name="connsiteX17532" fmla="*/ 1653901 w 12157697"/>
              <a:gd name="connsiteY17532" fmla="*/ 464515 h 6852679"/>
              <a:gd name="connsiteX17533" fmla="*/ 1634241 w 12157697"/>
              <a:gd name="connsiteY17533" fmla="*/ 445396 h 6852679"/>
              <a:gd name="connsiteX17534" fmla="*/ 1653361 w 12157697"/>
              <a:gd name="connsiteY17534" fmla="*/ 425736 h 6852679"/>
              <a:gd name="connsiteX17535" fmla="*/ 1673020 w 12157697"/>
              <a:gd name="connsiteY17535" fmla="*/ 444856 h 6852679"/>
              <a:gd name="connsiteX17536" fmla="*/ 1664915 w 12157697"/>
              <a:gd name="connsiteY17536" fmla="*/ 453210 h 6852679"/>
              <a:gd name="connsiteX17537" fmla="*/ 1694342 w 12157697"/>
              <a:gd name="connsiteY17537" fmla="*/ 481806 h 6852679"/>
              <a:gd name="connsiteX17538" fmla="*/ 1918994 w 12157697"/>
              <a:gd name="connsiteY17538" fmla="*/ 481806 h 6852679"/>
              <a:gd name="connsiteX17539" fmla="*/ 1918994 w 12157697"/>
              <a:gd name="connsiteY17539" fmla="*/ 470168 h 6852679"/>
              <a:gd name="connsiteX17540" fmla="*/ 1946426 w 12157697"/>
              <a:gd name="connsiteY17540" fmla="*/ 470168 h 6852679"/>
              <a:gd name="connsiteX17541" fmla="*/ 1946426 w 12157697"/>
              <a:gd name="connsiteY17541" fmla="*/ 481806 h 6852679"/>
              <a:gd name="connsiteX17542" fmla="*/ 2158193 w 12157697"/>
              <a:gd name="connsiteY17542" fmla="*/ 481806 h 6852679"/>
              <a:gd name="connsiteX17543" fmla="*/ 2158193 w 12157697"/>
              <a:gd name="connsiteY17543" fmla="*/ 470168 h 6852679"/>
              <a:gd name="connsiteX17544" fmla="*/ 2185625 w 12157697"/>
              <a:gd name="connsiteY17544" fmla="*/ 470168 h 6852679"/>
              <a:gd name="connsiteX17545" fmla="*/ 2185625 w 12157697"/>
              <a:gd name="connsiteY17545" fmla="*/ 481806 h 6852679"/>
              <a:gd name="connsiteX17546" fmla="*/ 2645194 w 12157697"/>
              <a:gd name="connsiteY17546" fmla="*/ 481806 h 6852679"/>
              <a:gd name="connsiteX17547" fmla="*/ 2618843 w 12157697"/>
              <a:gd name="connsiteY17547" fmla="*/ 456202 h 6852679"/>
              <a:gd name="connsiteX17548" fmla="*/ 2610738 w 12157697"/>
              <a:gd name="connsiteY17548" fmla="*/ 464557 h 6852679"/>
              <a:gd name="connsiteX17549" fmla="*/ 2591078 w 12157697"/>
              <a:gd name="connsiteY17549" fmla="*/ 445437 h 6852679"/>
              <a:gd name="connsiteX17550" fmla="*/ 2610197 w 12157697"/>
              <a:gd name="connsiteY17550" fmla="*/ 425778 h 6852679"/>
              <a:gd name="connsiteX17551" fmla="*/ 2629857 w 12157697"/>
              <a:gd name="connsiteY17551" fmla="*/ 444897 h 6852679"/>
              <a:gd name="connsiteX17552" fmla="*/ 2621752 w 12157697"/>
              <a:gd name="connsiteY17552" fmla="*/ 453251 h 6852679"/>
              <a:gd name="connsiteX17553" fmla="*/ 2651179 w 12157697"/>
              <a:gd name="connsiteY17553" fmla="*/ 481847 h 6852679"/>
              <a:gd name="connsiteX17554" fmla="*/ 2964153 w 12157697"/>
              <a:gd name="connsiteY17554" fmla="*/ 481847 h 6852679"/>
              <a:gd name="connsiteX17555" fmla="*/ 2888715 w 12157697"/>
              <a:gd name="connsiteY17555" fmla="*/ 408529 h 6852679"/>
              <a:gd name="connsiteX17556" fmla="*/ 2265385 w 12157697"/>
              <a:gd name="connsiteY17556" fmla="*/ 408529 h 6852679"/>
              <a:gd name="connsiteX17557" fmla="*/ 2265385 w 12157697"/>
              <a:gd name="connsiteY17557" fmla="*/ 420167 h 6852679"/>
              <a:gd name="connsiteX17558" fmla="*/ 2237953 w 12157697"/>
              <a:gd name="connsiteY17558" fmla="*/ 420167 h 6852679"/>
              <a:gd name="connsiteX17559" fmla="*/ 2237953 w 12157697"/>
              <a:gd name="connsiteY17559" fmla="*/ 408529 h 6852679"/>
              <a:gd name="connsiteX17560" fmla="*/ 1294833 w 12157697"/>
              <a:gd name="connsiteY17560" fmla="*/ 408529 h 6852679"/>
              <a:gd name="connsiteX17561" fmla="*/ 1293378 w 12157697"/>
              <a:gd name="connsiteY17561" fmla="*/ 407947 h 6852679"/>
              <a:gd name="connsiteX17562" fmla="*/ 1143749 w 12157697"/>
              <a:gd name="connsiteY17562" fmla="*/ 262557 h 6852679"/>
              <a:gd name="connsiteX17563" fmla="*/ 1135644 w 12157697"/>
              <a:gd name="connsiteY17563" fmla="*/ 270912 h 6852679"/>
              <a:gd name="connsiteX17564" fmla="*/ 1115984 w 12157697"/>
              <a:gd name="connsiteY17564" fmla="*/ 251793 h 6852679"/>
              <a:gd name="connsiteX17565" fmla="*/ 1135104 w 12157697"/>
              <a:gd name="connsiteY17565" fmla="*/ 232091 h 6852679"/>
              <a:gd name="connsiteX17566" fmla="*/ 1154763 w 12157697"/>
              <a:gd name="connsiteY17566" fmla="*/ 251211 h 6852679"/>
              <a:gd name="connsiteX17567" fmla="*/ 1146658 w 12157697"/>
              <a:gd name="connsiteY17567" fmla="*/ 259565 h 6852679"/>
              <a:gd name="connsiteX17568" fmla="*/ 1295706 w 12157697"/>
              <a:gd name="connsiteY17568" fmla="*/ 404373 h 6852679"/>
              <a:gd name="connsiteX17569" fmla="*/ 1369481 w 12157697"/>
              <a:gd name="connsiteY17569" fmla="*/ 404373 h 6852679"/>
              <a:gd name="connsiteX17570" fmla="*/ 1343130 w 12157697"/>
              <a:gd name="connsiteY17570" fmla="*/ 378769 h 6852679"/>
              <a:gd name="connsiteX17571" fmla="*/ 1335025 w 12157697"/>
              <a:gd name="connsiteY17571" fmla="*/ 387124 h 6852679"/>
              <a:gd name="connsiteX17572" fmla="*/ 1315365 w 12157697"/>
              <a:gd name="connsiteY17572" fmla="*/ 368004 h 6852679"/>
              <a:gd name="connsiteX17573" fmla="*/ 1334485 w 12157697"/>
              <a:gd name="connsiteY17573" fmla="*/ 348345 h 6852679"/>
              <a:gd name="connsiteX17574" fmla="*/ 1354144 w 12157697"/>
              <a:gd name="connsiteY17574" fmla="*/ 367464 h 6852679"/>
              <a:gd name="connsiteX17575" fmla="*/ 1346039 w 12157697"/>
              <a:gd name="connsiteY17575" fmla="*/ 375818 h 6852679"/>
              <a:gd name="connsiteX17576" fmla="*/ 1375466 w 12157697"/>
              <a:gd name="connsiteY17576" fmla="*/ 404414 h 6852679"/>
              <a:gd name="connsiteX17577" fmla="*/ 2237995 w 12157697"/>
              <a:gd name="connsiteY17577" fmla="*/ 404414 h 6852679"/>
              <a:gd name="connsiteX17578" fmla="*/ 2237995 w 12157697"/>
              <a:gd name="connsiteY17578" fmla="*/ 392776 h 6852679"/>
              <a:gd name="connsiteX17579" fmla="*/ 2265427 w 12157697"/>
              <a:gd name="connsiteY17579" fmla="*/ 392776 h 6852679"/>
              <a:gd name="connsiteX17580" fmla="*/ 2265427 w 12157697"/>
              <a:gd name="connsiteY17580" fmla="*/ 404414 h 6852679"/>
              <a:gd name="connsiteX17581" fmla="*/ 2884476 w 12157697"/>
              <a:gd name="connsiteY17581" fmla="*/ 404414 h 6852679"/>
              <a:gd name="connsiteX17582" fmla="*/ 2832355 w 12157697"/>
              <a:gd name="connsiteY17582" fmla="*/ 353790 h 6852679"/>
              <a:gd name="connsiteX17583" fmla="*/ 2808996 w 12157697"/>
              <a:gd name="connsiteY17583" fmla="*/ 331096 h 6852679"/>
              <a:gd name="connsiteX17584" fmla="*/ 1786988 w 12157697"/>
              <a:gd name="connsiteY17584" fmla="*/ 331096 h 6852679"/>
              <a:gd name="connsiteX17585" fmla="*/ 1786988 w 12157697"/>
              <a:gd name="connsiteY17585" fmla="*/ 342734 h 6852679"/>
              <a:gd name="connsiteX17586" fmla="*/ 1759556 w 12157697"/>
              <a:gd name="connsiteY17586" fmla="*/ 342734 h 6852679"/>
              <a:gd name="connsiteX17587" fmla="*/ 1759556 w 12157697"/>
              <a:gd name="connsiteY17587" fmla="*/ 331096 h 6852679"/>
              <a:gd name="connsiteX17588" fmla="*/ 1454312 w 12157697"/>
              <a:gd name="connsiteY17588" fmla="*/ 331096 h 6852679"/>
              <a:gd name="connsiteX17589" fmla="*/ 1452858 w 12157697"/>
              <a:gd name="connsiteY17589" fmla="*/ 330514 h 6852679"/>
              <a:gd name="connsiteX17590" fmla="*/ 1422807 w 12157697"/>
              <a:gd name="connsiteY17590" fmla="*/ 301336 h 6852679"/>
              <a:gd name="connsiteX17591" fmla="*/ 1414702 w 12157697"/>
              <a:gd name="connsiteY17591" fmla="*/ 309691 h 6852679"/>
              <a:gd name="connsiteX17592" fmla="*/ 1395043 w 12157697"/>
              <a:gd name="connsiteY17592" fmla="*/ 290571 h 6852679"/>
              <a:gd name="connsiteX17593" fmla="*/ 1414162 w 12157697"/>
              <a:gd name="connsiteY17593" fmla="*/ 270912 h 6852679"/>
              <a:gd name="connsiteX17594" fmla="*/ 1433822 w 12157697"/>
              <a:gd name="connsiteY17594" fmla="*/ 290031 h 6852679"/>
              <a:gd name="connsiteX17595" fmla="*/ 1425717 w 12157697"/>
              <a:gd name="connsiteY17595" fmla="*/ 298385 h 6852679"/>
              <a:gd name="connsiteX17596" fmla="*/ 1455144 w 12157697"/>
              <a:gd name="connsiteY17596" fmla="*/ 326981 h 6852679"/>
              <a:gd name="connsiteX17597" fmla="*/ 1528919 w 12157697"/>
              <a:gd name="connsiteY17597" fmla="*/ 326981 h 6852679"/>
              <a:gd name="connsiteX17598" fmla="*/ 1502568 w 12157697"/>
              <a:gd name="connsiteY17598" fmla="*/ 301378 h 6852679"/>
              <a:gd name="connsiteX17599" fmla="*/ 1494463 w 12157697"/>
              <a:gd name="connsiteY17599" fmla="*/ 309732 h 6852679"/>
              <a:gd name="connsiteX17600" fmla="*/ 1474803 w 12157697"/>
              <a:gd name="connsiteY17600" fmla="*/ 290613 h 6852679"/>
              <a:gd name="connsiteX17601" fmla="*/ 1493923 w 12157697"/>
              <a:gd name="connsiteY17601" fmla="*/ 270953 h 6852679"/>
              <a:gd name="connsiteX17602" fmla="*/ 1513582 w 12157697"/>
              <a:gd name="connsiteY17602" fmla="*/ 290073 h 6852679"/>
              <a:gd name="connsiteX17603" fmla="*/ 1505477 w 12157697"/>
              <a:gd name="connsiteY17603" fmla="*/ 298427 h 6852679"/>
              <a:gd name="connsiteX17604" fmla="*/ 1534904 w 12157697"/>
              <a:gd name="connsiteY17604" fmla="*/ 327023 h 6852679"/>
              <a:gd name="connsiteX17605" fmla="*/ 1759556 w 12157697"/>
              <a:gd name="connsiteY17605" fmla="*/ 327023 h 6852679"/>
              <a:gd name="connsiteX17606" fmla="*/ 1759556 w 12157697"/>
              <a:gd name="connsiteY17606" fmla="*/ 318668 h 6852679"/>
              <a:gd name="connsiteX17607" fmla="*/ 1741808 w 12157697"/>
              <a:gd name="connsiteY17607" fmla="*/ 301419 h 6852679"/>
              <a:gd name="connsiteX17608" fmla="*/ 1733703 w 12157697"/>
              <a:gd name="connsiteY17608" fmla="*/ 309774 h 6852679"/>
              <a:gd name="connsiteX17609" fmla="*/ 1714044 w 12157697"/>
              <a:gd name="connsiteY17609" fmla="*/ 290655 h 6852679"/>
              <a:gd name="connsiteX17610" fmla="*/ 1733163 w 12157697"/>
              <a:gd name="connsiteY17610" fmla="*/ 270995 h 6852679"/>
              <a:gd name="connsiteX17611" fmla="*/ 1752823 w 12157697"/>
              <a:gd name="connsiteY17611" fmla="*/ 290114 h 6852679"/>
              <a:gd name="connsiteX17612" fmla="*/ 1744718 w 12157697"/>
              <a:gd name="connsiteY17612" fmla="*/ 298468 h 6852679"/>
              <a:gd name="connsiteX17613" fmla="*/ 1762174 w 12157697"/>
              <a:gd name="connsiteY17613" fmla="*/ 315426 h 6852679"/>
              <a:gd name="connsiteX17614" fmla="*/ 1787029 w 12157697"/>
              <a:gd name="connsiteY17614" fmla="*/ 315426 h 6852679"/>
              <a:gd name="connsiteX17615" fmla="*/ 1787029 w 12157697"/>
              <a:gd name="connsiteY17615" fmla="*/ 327064 h 6852679"/>
              <a:gd name="connsiteX17616" fmla="*/ 2725038 w 12157697"/>
              <a:gd name="connsiteY17616" fmla="*/ 327064 h 6852679"/>
              <a:gd name="connsiteX17617" fmla="*/ 2698686 w 12157697"/>
              <a:gd name="connsiteY17617" fmla="*/ 301461 h 6852679"/>
              <a:gd name="connsiteX17618" fmla="*/ 2690581 w 12157697"/>
              <a:gd name="connsiteY17618" fmla="*/ 309815 h 6852679"/>
              <a:gd name="connsiteX17619" fmla="*/ 2670922 w 12157697"/>
              <a:gd name="connsiteY17619" fmla="*/ 290696 h 6852679"/>
              <a:gd name="connsiteX17620" fmla="*/ 2690041 w 12157697"/>
              <a:gd name="connsiteY17620" fmla="*/ 271036 h 6852679"/>
              <a:gd name="connsiteX17621" fmla="*/ 2709701 w 12157697"/>
              <a:gd name="connsiteY17621" fmla="*/ 290156 h 6852679"/>
              <a:gd name="connsiteX17622" fmla="*/ 2701596 w 12157697"/>
              <a:gd name="connsiteY17622" fmla="*/ 298510 h 6852679"/>
              <a:gd name="connsiteX17623" fmla="*/ 2731023 w 12157697"/>
              <a:gd name="connsiteY17623" fmla="*/ 327106 h 6852679"/>
              <a:gd name="connsiteX17624" fmla="*/ 2804798 w 12157697"/>
              <a:gd name="connsiteY17624" fmla="*/ 327106 h 6852679"/>
              <a:gd name="connsiteX17625" fmla="*/ 2729319 w 12157697"/>
              <a:gd name="connsiteY17625" fmla="*/ 253788 h 6852679"/>
              <a:gd name="connsiteX17626" fmla="*/ 1866790 w 12157697"/>
              <a:gd name="connsiteY17626" fmla="*/ 253788 h 6852679"/>
              <a:gd name="connsiteX17627" fmla="*/ 1866790 w 12157697"/>
              <a:gd name="connsiteY17627" fmla="*/ 265425 h 6852679"/>
              <a:gd name="connsiteX17628" fmla="*/ 1839358 w 12157697"/>
              <a:gd name="connsiteY17628" fmla="*/ 265425 h 6852679"/>
              <a:gd name="connsiteX17629" fmla="*/ 1839358 w 12157697"/>
              <a:gd name="connsiteY17629" fmla="*/ 253788 h 6852679"/>
              <a:gd name="connsiteX17630" fmla="*/ 1547831 w 12157697"/>
              <a:gd name="connsiteY17630" fmla="*/ 253788 h 6852679"/>
              <a:gd name="connsiteX17631" fmla="*/ 1547831 w 12157697"/>
              <a:gd name="connsiteY17631" fmla="*/ 265425 h 6852679"/>
              <a:gd name="connsiteX17632" fmla="*/ 1520399 w 12157697"/>
              <a:gd name="connsiteY17632" fmla="*/ 265425 h 6852679"/>
              <a:gd name="connsiteX17633" fmla="*/ 1520399 w 12157697"/>
              <a:gd name="connsiteY17633" fmla="*/ 253788 h 6852679"/>
              <a:gd name="connsiteX17634" fmla="*/ 1374635 w 12157697"/>
              <a:gd name="connsiteY17634" fmla="*/ 253788 h 6852679"/>
              <a:gd name="connsiteX17635" fmla="*/ 1373180 w 12157697"/>
              <a:gd name="connsiteY17635" fmla="*/ 253206 h 6852679"/>
              <a:gd name="connsiteX17636" fmla="*/ 1259421 w 12157697"/>
              <a:gd name="connsiteY17636" fmla="*/ 142730 h 6852679"/>
              <a:gd name="connsiteX17637" fmla="*/ 1214282 w 12157697"/>
              <a:gd name="connsiteY17637" fmla="*/ 98838 h 6852679"/>
              <a:gd name="connsiteX17638" fmla="*/ 896196 w 12157697"/>
              <a:gd name="connsiteY17638" fmla="*/ 98838 h 6852679"/>
              <a:gd name="connsiteX17639" fmla="*/ 894741 w 12157697"/>
              <a:gd name="connsiteY17639" fmla="*/ 98256 h 6852679"/>
              <a:gd name="connsiteX17640" fmla="*/ 864732 w 12157697"/>
              <a:gd name="connsiteY17640" fmla="*/ 69120 h 6852679"/>
              <a:gd name="connsiteX17641" fmla="*/ 856627 w 12157697"/>
              <a:gd name="connsiteY17641" fmla="*/ 77475 h 6852679"/>
              <a:gd name="connsiteX17642" fmla="*/ 836926 w 12157697"/>
              <a:gd name="connsiteY17642" fmla="*/ 58355 h 6852679"/>
              <a:gd name="connsiteX17643" fmla="*/ 856045 w 12157697"/>
              <a:gd name="connsiteY17643" fmla="*/ 38654 h 6852679"/>
              <a:gd name="connsiteX17644" fmla="*/ 875747 w 12157697"/>
              <a:gd name="connsiteY17644" fmla="*/ 57773 h 6852679"/>
              <a:gd name="connsiteX17645" fmla="*/ 867642 w 12157697"/>
              <a:gd name="connsiteY17645" fmla="*/ 66128 h 6852679"/>
              <a:gd name="connsiteX17646" fmla="*/ 897069 w 12157697"/>
              <a:gd name="connsiteY17646" fmla="*/ 94682 h 6852679"/>
              <a:gd name="connsiteX17647" fmla="*/ 1215155 w 12157697"/>
              <a:gd name="connsiteY17647" fmla="*/ 94682 h 6852679"/>
              <a:gd name="connsiteX17648" fmla="*/ 1216610 w 12157697"/>
              <a:gd name="connsiteY17648" fmla="*/ 95264 h 6852679"/>
              <a:gd name="connsiteX17649" fmla="*/ 1262330 w 12157697"/>
              <a:gd name="connsiteY17649" fmla="*/ 139737 h 6852679"/>
              <a:gd name="connsiteX17650" fmla="*/ 1375466 w 12157697"/>
              <a:gd name="connsiteY17650" fmla="*/ 249631 h 6852679"/>
              <a:gd name="connsiteX17651" fmla="*/ 1520357 w 12157697"/>
              <a:gd name="connsiteY17651" fmla="*/ 249631 h 6852679"/>
              <a:gd name="connsiteX17652" fmla="*/ 1520357 w 12157697"/>
              <a:gd name="connsiteY17652" fmla="*/ 241277 h 6852679"/>
              <a:gd name="connsiteX17653" fmla="*/ 1502609 w 12157697"/>
              <a:gd name="connsiteY17653" fmla="*/ 224028 h 6852679"/>
              <a:gd name="connsiteX17654" fmla="*/ 1494505 w 12157697"/>
              <a:gd name="connsiteY17654" fmla="*/ 232382 h 6852679"/>
              <a:gd name="connsiteX17655" fmla="*/ 1474845 w 12157697"/>
              <a:gd name="connsiteY17655" fmla="*/ 213263 h 6852679"/>
              <a:gd name="connsiteX17656" fmla="*/ 1493964 w 12157697"/>
              <a:gd name="connsiteY17656" fmla="*/ 193603 h 6852679"/>
              <a:gd name="connsiteX17657" fmla="*/ 1513624 w 12157697"/>
              <a:gd name="connsiteY17657" fmla="*/ 212723 h 6852679"/>
              <a:gd name="connsiteX17658" fmla="*/ 1505519 w 12157697"/>
              <a:gd name="connsiteY17658" fmla="*/ 221077 h 6852679"/>
              <a:gd name="connsiteX17659" fmla="*/ 1522976 w 12157697"/>
              <a:gd name="connsiteY17659" fmla="*/ 238035 h 6852679"/>
              <a:gd name="connsiteX17660" fmla="*/ 1547831 w 12157697"/>
              <a:gd name="connsiteY17660" fmla="*/ 238035 h 6852679"/>
              <a:gd name="connsiteX17661" fmla="*/ 1547831 w 12157697"/>
              <a:gd name="connsiteY17661" fmla="*/ 249673 h 6852679"/>
              <a:gd name="connsiteX17662" fmla="*/ 1608721 w 12157697"/>
              <a:gd name="connsiteY17662" fmla="*/ 249673 h 6852679"/>
              <a:gd name="connsiteX17663" fmla="*/ 1582370 w 12157697"/>
              <a:gd name="connsiteY17663" fmla="*/ 224070 h 6852679"/>
              <a:gd name="connsiteX17664" fmla="*/ 1574265 w 12157697"/>
              <a:gd name="connsiteY17664" fmla="*/ 232424 h 6852679"/>
              <a:gd name="connsiteX17665" fmla="*/ 1554606 w 12157697"/>
              <a:gd name="connsiteY17665" fmla="*/ 213305 h 6852679"/>
              <a:gd name="connsiteX17666" fmla="*/ 1573725 w 12157697"/>
              <a:gd name="connsiteY17666" fmla="*/ 193603 h 6852679"/>
              <a:gd name="connsiteX17667" fmla="*/ 1593384 w 12157697"/>
              <a:gd name="connsiteY17667" fmla="*/ 212723 h 6852679"/>
              <a:gd name="connsiteX17668" fmla="*/ 1585280 w 12157697"/>
              <a:gd name="connsiteY17668" fmla="*/ 221077 h 6852679"/>
              <a:gd name="connsiteX17669" fmla="*/ 1614707 w 12157697"/>
              <a:gd name="connsiteY17669" fmla="*/ 249673 h 6852679"/>
              <a:gd name="connsiteX17670" fmla="*/ 1839358 w 12157697"/>
              <a:gd name="connsiteY17670" fmla="*/ 249673 h 6852679"/>
              <a:gd name="connsiteX17671" fmla="*/ 1839358 w 12157697"/>
              <a:gd name="connsiteY17671" fmla="*/ 238035 h 6852679"/>
              <a:gd name="connsiteX17672" fmla="*/ 1866790 w 12157697"/>
              <a:gd name="connsiteY17672" fmla="*/ 238035 h 6852679"/>
              <a:gd name="connsiteX17673" fmla="*/ 1866790 w 12157697"/>
              <a:gd name="connsiteY17673" fmla="*/ 249673 h 6852679"/>
              <a:gd name="connsiteX17674" fmla="*/ 2565558 w 12157697"/>
              <a:gd name="connsiteY17674" fmla="*/ 249673 h 6852679"/>
              <a:gd name="connsiteX17675" fmla="*/ 2539207 w 12157697"/>
              <a:gd name="connsiteY17675" fmla="*/ 224070 h 6852679"/>
              <a:gd name="connsiteX17676" fmla="*/ 2531102 w 12157697"/>
              <a:gd name="connsiteY17676" fmla="*/ 232424 h 6852679"/>
              <a:gd name="connsiteX17677" fmla="*/ 2511442 w 12157697"/>
              <a:gd name="connsiteY17677" fmla="*/ 213305 h 6852679"/>
              <a:gd name="connsiteX17678" fmla="*/ 2530561 w 12157697"/>
              <a:gd name="connsiteY17678" fmla="*/ 193603 h 6852679"/>
              <a:gd name="connsiteX17679" fmla="*/ 2550221 w 12157697"/>
              <a:gd name="connsiteY17679" fmla="*/ 212723 h 6852679"/>
              <a:gd name="connsiteX17680" fmla="*/ 2542116 w 12157697"/>
              <a:gd name="connsiteY17680" fmla="*/ 221077 h 6852679"/>
              <a:gd name="connsiteX17681" fmla="*/ 2571543 w 12157697"/>
              <a:gd name="connsiteY17681" fmla="*/ 249673 h 6852679"/>
              <a:gd name="connsiteX17682" fmla="*/ 2725038 w 12157697"/>
              <a:gd name="connsiteY17682" fmla="*/ 249673 h 6852679"/>
              <a:gd name="connsiteX17683" fmla="*/ 2724497 w 12157697"/>
              <a:gd name="connsiteY17683" fmla="*/ 249132 h 6852679"/>
              <a:gd name="connsiteX17684" fmla="*/ 2688669 w 12157697"/>
              <a:gd name="connsiteY17684" fmla="*/ 214344 h 6852679"/>
              <a:gd name="connsiteX17685" fmla="*/ 2649558 w 12157697"/>
              <a:gd name="connsiteY17685" fmla="*/ 176355 h 6852679"/>
              <a:gd name="connsiteX17686" fmla="*/ 1946509 w 12157697"/>
              <a:gd name="connsiteY17686" fmla="*/ 176355 h 6852679"/>
              <a:gd name="connsiteX17687" fmla="*/ 1946509 w 12157697"/>
              <a:gd name="connsiteY17687" fmla="*/ 187992 h 6852679"/>
              <a:gd name="connsiteX17688" fmla="*/ 1919077 w 12157697"/>
              <a:gd name="connsiteY17688" fmla="*/ 187992 h 6852679"/>
              <a:gd name="connsiteX17689" fmla="*/ 1919077 w 12157697"/>
              <a:gd name="connsiteY17689" fmla="*/ 160560 h 6852679"/>
              <a:gd name="connsiteX17690" fmla="*/ 1946509 w 12157697"/>
              <a:gd name="connsiteY17690" fmla="*/ 160560 h 6852679"/>
              <a:gd name="connsiteX17691" fmla="*/ 1946509 w 12157697"/>
              <a:gd name="connsiteY17691" fmla="*/ 172198 h 6852679"/>
              <a:gd name="connsiteX17692" fmla="*/ 2087160 w 12157697"/>
              <a:gd name="connsiteY17692" fmla="*/ 172198 h 6852679"/>
              <a:gd name="connsiteX17693" fmla="*/ 2060809 w 12157697"/>
              <a:gd name="connsiteY17693" fmla="*/ 146637 h 6852679"/>
              <a:gd name="connsiteX17694" fmla="*/ 2052704 w 12157697"/>
              <a:gd name="connsiteY17694" fmla="*/ 154991 h 6852679"/>
              <a:gd name="connsiteX17695" fmla="*/ 2033003 w 12157697"/>
              <a:gd name="connsiteY17695" fmla="*/ 135872 h 6852679"/>
              <a:gd name="connsiteX17696" fmla="*/ 2052122 w 12157697"/>
              <a:gd name="connsiteY17696" fmla="*/ 116170 h 6852679"/>
              <a:gd name="connsiteX17697" fmla="*/ 2071823 w 12157697"/>
              <a:gd name="connsiteY17697" fmla="*/ 135290 h 6852679"/>
              <a:gd name="connsiteX17698" fmla="*/ 2063719 w 12157697"/>
              <a:gd name="connsiteY17698" fmla="*/ 143644 h 6852679"/>
              <a:gd name="connsiteX17699" fmla="*/ 2093146 w 12157697"/>
              <a:gd name="connsiteY17699" fmla="*/ 172198 h 6852679"/>
              <a:gd name="connsiteX17700" fmla="*/ 2406120 w 12157697"/>
              <a:gd name="connsiteY17700" fmla="*/ 172198 h 6852679"/>
              <a:gd name="connsiteX17701" fmla="*/ 2379769 w 12157697"/>
              <a:gd name="connsiteY17701" fmla="*/ 146637 h 6852679"/>
              <a:gd name="connsiteX17702" fmla="*/ 2371664 w 12157697"/>
              <a:gd name="connsiteY17702" fmla="*/ 154991 h 6852679"/>
              <a:gd name="connsiteX17703" fmla="*/ 2351962 w 12157697"/>
              <a:gd name="connsiteY17703" fmla="*/ 135872 h 6852679"/>
              <a:gd name="connsiteX17704" fmla="*/ 2371082 w 12157697"/>
              <a:gd name="connsiteY17704" fmla="*/ 116170 h 6852679"/>
              <a:gd name="connsiteX17705" fmla="*/ 2390783 w 12157697"/>
              <a:gd name="connsiteY17705" fmla="*/ 135290 h 6852679"/>
              <a:gd name="connsiteX17706" fmla="*/ 2382678 w 12157697"/>
              <a:gd name="connsiteY17706" fmla="*/ 143644 h 6852679"/>
              <a:gd name="connsiteX17707" fmla="*/ 2412105 w 12157697"/>
              <a:gd name="connsiteY17707" fmla="*/ 172198 h 6852679"/>
              <a:gd name="connsiteX17708" fmla="*/ 2645319 w 12157697"/>
              <a:gd name="connsiteY17708" fmla="*/ 172198 h 6852679"/>
              <a:gd name="connsiteX17709" fmla="*/ 2618967 w 12157697"/>
              <a:gd name="connsiteY17709" fmla="*/ 146637 h 6852679"/>
              <a:gd name="connsiteX17710" fmla="*/ 2610862 w 12157697"/>
              <a:gd name="connsiteY17710" fmla="*/ 154991 h 6852679"/>
              <a:gd name="connsiteX17711" fmla="*/ 2591161 w 12157697"/>
              <a:gd name="connsiteY17711" fmla="*/ 135872 h 6852679"/>
              <a:gd name="connsiteX17712" fmla="*/ 2599308 w 12157697"/>
              <a:gd name="connsiteY17712" fmla="*/ 127517 h 6852679"/>
              <a:gd name="connsiteX17713" fmla="*/ 2579108 w 12157697"/>
              <a:gd name="connsiteY17713" fmla="*/ 107899 h 6852679"/>
              <a:gd name="connsiteX17714" fmla="*/ 2571003 w 12157697"/>
              <a:gd name="connsiteY17714" fmla="*/ 116253 h 6852679"/>
              <a:gd name="connsiteX17715" fmla="*/ 2553213 w 12157697"/>
              <a:gd name="connsiteY17715" fmla="*/ 98921 h 6852679"/>
              <a:gd name="connsiteX17716" fmla="*/ 2026311 w 12157697"/>
              <a:gd name="connsiteY17716" fmla="*/ 98921 h 6852679"/>
              <a:gd name="connsiteX17717" fmla="*/ 2026311 w 12157697"/>
              <a:gd name="connsiteY17717" fmla="*/ 110559 h 6852679"/>
              <a:gd name="connsiteX17718" fmla="*/ 1998879 w 12157697"/>
              <a:gd name="connsiteY17718" fmla="*/ 110559 h 6852679"/>
              <a:gd name="connsiteX17719" fmla="*/ 1998879 w 12157697"/>
              <a:gd name="connsiteY17719" fmla="*/ 98921 h 6852679"/>
              <a:gd name="connsiteX17720" fmla="*/ 1787113 w 12157697"/>
              <a:gd name="connsiteY17720" fmla="*/ 98921 h 6852679"/>
              <a:gd name="connsiteX17721" fmla="*/ 1787113 w 12157697"/>
              <a:gd name="connsiteY17721" fmla="*/ 110559 h 6852679"/>
              <a:gd name="connsiteX17722" fmla="*/ 1759681 w 12157697"/>
              <a:gd name="connsiteY17722" fmla="*/ 110559 h 6852679"/>
              <a:gd name="connsiteX17723" fmla="*/ 1759681 w 12157697"/>
              <a:gd name="connsiteY17723" fmla="*/ 98921 h 6852679"/>
              <a:gd name="connsiteX17724" fmla="*/ 1534198 w 12157697"/>
              <a:gd name="connsiteY17724" fmla="*/ 98921 h 6852679"/>
              <a:gd name="connsiteX17725" fmla="*/ 1532743 w 12157697"/>
              <a:gd name="connsiteY17725" fmla="*/ 98340 h 6852679"/>
              <a:gd name="connsiteX17726" fmla="*/ 1502734 w 12157697"/>
              <a:gd name="connsiteY17726" fmla="*/ 69203 h 6852679"/>
              <a:gd name="connsiteX17727" fmla="*/ 1494629 w 12157697"/>
              <a:gd name="connsiteY17727" fmla="*/ 77558 h 6852679"/>
              <a:gd name="connsiteX17728" fmla="*/ 1474928 w 12157697"/>
              <a:gd name="connsiteY17728" fmla="*/ 58438 h 6852679"/>
              <a:gd name="connsiteX17729" fmla="*/ 1494047 w 12157697"/>
              <a:gd name="connsiteY17729" fmla="*/ 38737 h 6852679"/>
              <a:gd name="connsiteX17730" fmla="*/ 1513748 w 12157697"/>
              <a:gd name="connsiteY17730" fmla="*/ 57857 h 6852679"/>
              <a:gd name="connsiteX17731" fmla="*/ 1505644 w 12157697"/>
              <a:gd name="connsiteY17731" fmla="*/ 66211 h 6852679"/>
              <a:gd name="connsiteX17732" fmla="*/ 1535071 w 12157697"/>
              <a:gd name="connsiteY17732" fmla="*/ 94765 h 6852679"/>
              <a:gd name="connsiteX17733" fmla="*/ 1759722 w 12157697"/>
              <a:gd name="connsiteY17733" fmla="*/ 94765 h 6852679"/>
              <a:gd name="connsiteX17734" fmla="*/ 1759722 w 12157697"/>
              <a:gd name="connsiteY17734" fmla="*/ 83127 h 6852679"/>
              <a:gd name="connsiteX17735" fmla="*/ 1787154 w 12157697"/>
              <a:gd name="connsiteY17735" fmla="*/ 83127 h 6852679"/>
              <a:gd name="connsiteX17736" fmla="*/ 1787154 w 12157697"/>
              <a:gd name="connsiteY17736" fmla="*/ 94765 h 6852679"/>
              <a:gd name="connsiteX17737" fmla="*/ 1998921 w 12157697"/>
              <a:gd name="connsiteY17737" fmla="*/ 94765 h 6852679"/>
              <a:gd name="connsiteX17738" fmla="*/ 1998921 w 12157697"/>
              <a:gd name="connsiteY17738" fmla="*/ 83127 h 6852679"/>
              <a:gd name="connsiteX17739" fmla="*/ 2026353 w 12157697"/>
              <a:gd name="connsiteY17739" fmla="*/ 83127 h 6852679"/>
              <a:gd name="connsiteX17740" fmla="*/ 2026353 w 12157697"/>
              <a:gd name="connsiteY17740" fmla="*/ 94765 h 6852679"/>
              <a:gd name="connsiteX17741" fmla="*/ 2553671 w 12157697"/>
              <a:gd name="connsiteY17741" fmla="*/ 94765 h 6852679"/>
              <a:gd name="connsiteX17742" fmla="*/ 2559490 w 12157697"/>
              <a:gd name="connsiteY17742" fmla="*/ 88780 h 6852679"/>
              <a:gd name="connsiteX17743" fmla="*/ 2490203 w 12157697"/>
              <a:gd name="connsiteY17743" fmla="*/ 21488 h 6852679"/>
              <a:gd name="connsiteX17744" fmla="*/ 2265552 w 12157697"/>
              <a:gd name="connsiteY17744" fmla="*/ 21488 h 6852679"/>
              <a:gd name="connsiteX17745" fmla="*/ 2265552 w 12157697"/>
              <a:gd name="connsiteY17745" fmla="*/ 33126 h 6852679"/>
              <a:gd name="connsiteX17746" fmla="*/ 2238120 w 12157697"/>
              <a:gd name="connsiteY17746" fmla="*/ 33126 h 6852679"/>
              <a:gd name="connsiteX17747" fmla="*/ 2238120 w 12157697"/>
              <a:gd name="connsiteY17747" fmla="*/ 21488 h 6852679"/>
              <a:gd name="connsiteX17748" fmla="*/ 1308715 w 12157697"/>
              <a:gd name="connsiteY17748" fmla="*/ 21488 h 6852679"/>
              <a:gd name="connsiteX17749" fmla="*/ 1308715 w 12157697"/>
              <a:gd name="connsiteY17749" fmla="*/ 33126 h 6852679"/>
              <a:gd name="connsiteX17750" fmla="*/ 1281283 w 12157697"/>
              <a:gd name="connsiteY17750" fmla="*/ 33126 h 6852679"/>
              <a:gd name="connsiteX17751" fmla="*/ 1281283 w 12157697"/>
              <a:gd name="connsiteY17751" fmla="*/ 21488 h 6852679"/>
              <a:gd name="connsiteX17752" fmla="*/ 1069516 w 12157697"/>
              <a:gd name="connsiteY17752" fmla="*/ 21488 h 6852679"/>
              <a:gd name="connsiteX17753" fmla="*/ 1069516 w 12157697"/>
              <a:gd name="connsiteY17753" fmla="*/ 33126 h 6852679"/>
              <a:gd name="connsiteX17754" fmla="*/ 1042084 w 12157697"/>
              <a:gd name="connsiteY17754" fmla="*/ 33126 h 6852679"/>
              <a:gd name="connsiteX17755" fmla="*/ 1042084 w 12157697"/>
              <a:gd name="connsiteY17755" fmla="*/ 21488 h 6852679"/>
              <a:gd name="connsiteX17756" fmla="*/ 989797 w 12157697"/>
              <a:gd name="connsiteY17756" fmla="*/ 21488 h 6852679"/>
              <a:gd name="connsiteX17757" fmla="*/ 989797 w 12157697"/>
              <a:gd name="connsiteY17757" fmla="*/ 33126 h 6852679"/>
              <a:gd name="connsiteX17758" fmla="*/ 962365 w 12157697"/>
              <a:gd name="connsiteY17758" fmla="*/ 33126 h 6852679"/>
              <a:gd name="connsiteX17759" fmla="*/ 962365 w 12157697"/>
              <a:gd name="connsiteY17759" fmla="*/ 5694 h 6852679"/>
              <a:gd name="connsiteX17760" fmla="*/ 989797 w 12157697"/>
              <a:gd name="connsiteY17760" fmla="*/ 5694 h 6852679"/>
              <a:gd name="connsiteX17761" fmla="*/ 989797 w 12157697"/>
              <a:gd name="connsiteY17761" fmla="*/ 17332 h 6852679"/>
              <a:gd name="connsiteX17762" fmla="*/ 1042084 w 12157697"/>
              <a:gd name="connsiteY17762" fmla="*/ 17332 h 6852679"/>
              <a:gd name="connsiteX17763" fmla="*/ 1042084 w 12157697"/>
              <a:gd name="connsiteY17763" fmla="*/ 5694 h 6852679"/>
              <a:gd name="connsiteX17764" fmla="*/ 1069516 w 12157697"/>
              <a:gd name="connsiteY17764" fmla="*/ 5694 h 6852679"/>
              <a:gd name="connsiteX17765" fmla="*/ 1069516 w 12157697"/>
              <a:gd name="connsiteY17765" fmla="*/ 17332 h 6852679"/>
              <a:gd name="connsiteX17766" fmla="*/ 1281283 w 12157697"/>
              <a:gd name="connsiteY17766" fmla="*/ 17332 h 6852679"/>
              <a:gd name="connsiteX17767" fmla="*/ 1281283 w 12157697"/>
              <a:gd name="connsiteY17767" fmla="*/ 5694 h 6852679"/>
              <a:gd name="connsiteX17768" fmla="*/ 1308715 w 12157697"/>
              <a:gd name="connsiteY17768" fmla="*/ 5694 h 6852679"/>
              <a:gd name="connsiteX17769" fmla="*/ 1308715 w 12157697"/>
              <a:gd name="connsiteY17769" fmla="*/ 17332 h 6852679"/>
              <a:gd name="connsiteX17770" fmla="*/ 2238120 w 12157697"/>
              <a:gd name="connsiteY17770" fmla="*/ 17332 h 6852679"/>
              <a:gd name="connsiteX17771" fmla="*/ 2238120 w 12157697"/>
              <a:gd name="connsiteY17771" fmla="*/ 5694 h 6852679"/>
              <a:gd name="connsiteX17772" fmla="*/ 2265552 w 12157697"/>
              <a:gd name="connsiteY17772" fmla="*/ 5694 h 6852679"/>
              <a:gd name="connsiteX17773" fmla="*/ 2265552 w 12157697"/>
              <a:gd name="connsiteY17773" fmla="*/ 17124 h 6852679"/>
              <a:gd name="connsiteX17774" fmla="*/ 2491034 w 12157697"/>
              <a:gd name="connsiteY17774" fmla="*/ 17124 h 6852679"/>
              <a:gd name="connsiteX17775" fmla="*/ 2492489 w 12157697"/>
              <a:gd name="connsiteY17775" fmla="*/ 17706 h 6852679"/>
              <a:gd name="connsiteX17776" fmla="*/ 2562399 w 12157697"/>
              <a:gd name="connsiteY17776" fmla="*/ 85580 h 6852679"/>
              <a:gd name="connsiteX17777" fmla="*/ 2570546 w 12157697"/>
              <a:gd name="connsiteY17777" fmla="*/ 77225 h 6852679"/>
              <a:gd name="connsiteX17778" fmla="*/ 2590205 w 12157697"/>
              <a:gd name="connsiteY17778" fmla="*/ 96345 h 6852679"/>
              <a:gd name="connsiteX17779" fmla="*/ 2582100 w 12157697"/>
              <a:gd name="connsiteY17779" fmla="*/ 104699 h 6852679"/>
              <a:gd name="connsiteX17780" fmla="*/ 2584220 w 12157697"/>
              <a:gd name="connsiteY17780" fmla="*/ 106777 h 6852679"/>
              <a:gd name="connsiteX17781" fmla="*/ 2592699 w 12157697"/>
              <a:gd name="connsiteY17781" fmla="*/ 115007 h 6852679"/>
              <a:gd name="connsiteX17782" fmla="*/ 2602300 w 12157697"/>
              <a:gd name="connsiteY17782" fmla="*/ 124358 h 6852679"/>
              <a:gd name="connsiteX17783" fmla="*/ 2610363 w 12157697"/>
              <a:gd name="connsiteY17783" fmla="*/ 116046 h 6852679"/>
              <a:gd name="connsiteX17784" fmla="*/ 2630065 w 12157697"/>
              <a:gd name="connsiteY17784" fmla="*/ 135165 h 6852679"/>
              <a:gd name="connsiteX17785" fmla="*/ 2621960 w 12157697"/>
              <a:gd name="connsiteY17785" fmla="*/ 143519 h 6852679"/>
              <a:gd name="connsiteX17786" fmla="*/ 2681146 w 12157697"/>
              <a:gd name="connsiteY17786" fmla="*/ 201002 h 6852679"/>
              <a:gd name="connsiteX17787" fmla="*/ 3050065 w 12157697"/>
              <a:gd name="connsiteY17787" fmla="*/ 559447 h 6852679"/>
              <a:gd name="connsiteX17788" fmla="*/ 3593634 w 12157697"/>
              <a:gd name="connsiteY17788" fmla="*/ 559447 h 6852679"/>
              <a:gd name="connsiteX17789" fmla="*/ 3593634 w 12157697"/>
              <a:gd name="connsiteY17789" fmla="*/ 547809 h 6852679"/>
              <a:gd name="connsiteX17790" fmla="*/ 3621067 w 12157697"/>
              <a:gd name="connsiteY17790" fmla="*/ 547809 h 6852679"/>
              <a:gd name="connsiteX17791" fmla="*/ 3621067 w 12157697"/>
              <a:gd name="connsiteY17791" fmla="*/ 559447 h 6852679"/>
              <a:gd name="connsiteX17792" fmla="*/ 3753114 w 12157697"/>
              <a:gd name="connsiteY17792" fmla="*/ 559447 h 6852679"/>
              <a:gd name="connsiteX17793" fmla="*/ 3753114 w 12157697"/>
              <a:gd name="connsiteY17793" fmla="*/ 547809 h 6852679"/>
              <a:gd name="connsiteX17794" fmla="*/ 3780546 w 12157697"/>
              <a:gd name="connsiteY17794" fmla="*/ 547809 h 6852679"/>
              <a:gd name="connsiteX17795" fmla="*/ 3780546 w 12157697"/>
              <a:gd name="connsiteY17795" fmla="*/ 559447 h 6852679"/>
              <a:gd name="connsiteX17796" fmla="*/ 3832833 w 12157697"/>
              <a:gd name="connsiteY17796" fmla="*/ 559447 h 6852679"/>
              <a:gd name="connsiteX17797" fmla="*/ 3832833 w 12157697"/>
              <a:gd name="connsiteY17797" fmla="*/ 547809 h 6852679"/>
              <a:gd name="connsiteX17798" fmla="*/ 3860265 w 12157697"/>
              <a:gd name="connsiteY17798" fmla="*/ 547809 h 6852679"/>
              <a:gd name="connsiteX17799" fmla="*/ 3860265 w 12157697"/>
              <a:gd name="connsiteY17799" fmla="*/ 559447 h 6852679"/>
              <a:gd name="connsiteX17800" fmla="*/ 4072032 w 12157697"/>
              <a:gd name="connsiteY17800" fmla="*/ 559447 h 6852679"/>
              <a:gd name="connsiteX17801" fmla="*/ 4072032 w 12157697"/>
              <a:gd name="connsiteY17801" fmla="*/ 547809 h 6852679"/>
              <a:gd name="connsiteX17802" fmla="*/ 4099464 w 12157697"/>
              <a:gd name="connsiteY17802" fmla="*/ 547809 h 6852679"/>
              <a:gd name="connsiteX17803" fmla="*/ 4099464 w 12157697"/>
              <a:gd name="connsiteY17803" fmla="*/ 559447 h 6852679"/>
              <a:gd name="connsiteX17804" fmla="*/ 4311231 w 12157697"/>
              <a:gd name="connsiteY17804" fmla="*/ 559447 h 6852679"/>
              <a:gd name="connsiteX17805" fmla="*/ 4311231 w 12157697"/>
              <a:gd name="connsiteY17805" fmla="*/ 547809 h 6852679"/>
              <a:gd name="connsiteX17806" fmla="*/ 4338663 w 12157697"/>
              <a:gd name="connsiteY17806" fmla="*/ 547809 h 6852679"/>
              <a:gd name="connsiteX17807" fmla="*/ 4338663 w 12157697"/>
              <a:gd name="connsiteY17807" fmla="*/ 559447 h 6852679"/>
              <a:gd name="connsiteX17808" fmla="*/ 4869389 w 12157697"/>
              <a:gd name="connsiteY17808" fmla="*/ 559447 h 6852679"/>
              <a:gd name="connsiteX17809" fmla="*/ 4869389 w 12157697"/>
              <a:gd name="connsiteY17809" fmla="*/ 547809 h 6852679"/>
              <a:gd name="connsiteX17810" fmla="*/ 4896821 w 12157697"/>
              <a:gd name="connsiteY17810" fmla="*/ 547809 h 6852679"/>
              <a:gd name="connsiteX17811" fmla="*/ 4896821 w 12157697"/>
              <a:gd name="connsiteY17811" fmla="*/ 559447 h 6852679"/>
              <a:gd name="connsiteX17812" fmla="*/ 4949108 w 12157697"/>
              <a:gd name="connsiteY17812" fmla="*/ 559447 h 6852679"/>
              <a:gd name="connsiteX17813" fmla="*/ 4949108 w 12157697"/>
              <a:gd name="connsiteY17813" fmla="*/ 547809 h 6852679"/>
              <a:gd name="connsiteX17814" fmla="*/ 4976540 w 12157697"/>
              <a:gd name="connsiteY17814" fmla="*/ 547809 h 6852679"/>
              <a:gd name="connsiteX17815" fmla="*/ 4976540 w 12157697"/>
              <a:gd name="connsiteY17815" fmla="*/ 559447 h 6852679"/>
              <a:gd name="connsiteX17816" fmla="*/ 5028827 w 12157697"/>
              <a:gd name="connsiteY17816" fmla="*/ 559447 h 6852679"/>
              <a:gd name="connsiteX17817" fmla="*/ 5028827 w 12157697"/>
              <a:gd name="connsiteY17817" fmla="*/ 547809 h 6852679"/>
              <a:gd name="connsiteX17818" fmla="*/ 5056259 w 12157697"/>
              <a:gd name="connsiteY17818" fmla="*/ 547809 h 6852679"/>
              <a:gd name="connsiteX17819" fmla="*/ 5056259 w 12157697"/>
              <a:gd name="connsiteY17819" fmla="*/ 559447 h 6852679"/>
              <a:gd name="connsiteX17820" fmla="*/ 5199945 w 12157697"/>
              <a:gd name="connsiteY17820" fmla="*/ 559447 h 6852679"/>
              <a:gd name="connsiteX17821" fmla="*/ 5199945 w 12157697"/>
              <a:gd name="connsiteY17821" fmla="*/ 486128 h 6852679"/>
              <a:gd name="connsiteX17822" fmla="*/ 4258902 w 12157697"/>
              <a:gd name="connsiteY17822" fmla="*/ 486128 h 6852679"/>
              <a:gd name="connsiteX17823" fmla="*/ 4258902 w 12157697"/>
              <a:gd name="connsiteY17823" fmla="*/ 497766 h 6852679"/>
              <a:gd name="connsiteX17824" fmla="*/ 4231470 w 12157697"/>
              <a:gd name="connsiteY17824" fmla="*/ 497766 h 6852679"/>
              <a:gd name="connsiteX17825" fmla="*/ 4231470 w 12157697"/>
              <a:gd name="connsiteY17825" fmla="*/ 486128 h 6852679"/>
              <a:gd name="connsiteX17826" fmla="*/ 3128870 w 12157697"/>
              <a:gd name="connsiteY17826" fmla="*/ 486128 h 6852679"/>
              <a:gd name="connsiteX17827" fmla="*/ 3127415 w 12157697"/>
              <a:gd name="connsiteY17827" fmla="*/ 485546 h 6852679"/>
              <a:gd name="connsiteX17828" fmla="*/ 3124423 w 12157697"/>
              <a:gd name="connsiteY17828" fmla="*/ 482637 h 6852679"/>
              <a:gd name="connsiteX17829" fmla="*/ 3122469 w 12157697"/>
              <a:gd name="connsiteY17829" fmla="*/ 480725 h 6852679"/>
              <a:gd name="connsiteX17830" fmla="*/ 3087182 w 12157697"/>
              <a:gd name="connsiteY17830" fmla="*/ 446435 h 6852679"/>
              <a:gd name="connsiteX17831" fmla="*/ 2968559 w 12157697"/>
              <a:gd name="connsiteY17831" fmla="*/ 331179 h 6852679"/>
              <a:gd name="connsiteX17832" fmla="*/ 2889671 w 12157697"/>
              <a:gd name="connsiteY17832" fmla="*/ 331179 h 6852679"/>
              <a:gd name="connsiteX17833" fmla="*/ 2888217 w 12157697"/>
              <a:gd name="connsiteY17833" fmla="*/ 330597 h 6852679"/>
              <a:gd name="connsiteX17834" fmla="*/ 2858207 w 12157697"/>
              <a:gd name="connsiteY17834" fmla="*/ 301419 h 6852679"/>
              <a:gd name="connsiteX17835" fmla="*/ 2850103 w 12157697"/>
              <a:gd name="connsiteY17835" fmla="*/ 309774 h 6852679"/>
              <a:gd name="connsiteX17836" fmla="*/ 2830443 w 12157697"/>
              <a:gd name="connsiteY17836" fmla="*/ 290655 h 6852679"/>
              <a:gd name="connsiteX17837" fmla="*/ 2849562 w 12157697"/>
              <a:gd name="connsiteY17837" fmla="*/ 270995 h 6852679"/>
              <a:gd name="connsiteX17838" fmla="*/ 2869222 w 12157697"/>
              <a:gd name="connsiteY17838" fmla="*/ 290114 h 6852679"/>
              <a:gd name="connsiteX17839" fmla="*/ 2861117 w 12157697"/>
              <a:gd name="connsiteY17839" fmla="*/ 298468 h 6852679"/>
              <a:gd name="connsiteX17840" fmla="*/ 2890544 w 12157697"/>
              <a:gd name="connsiteY17840" fmla="*/ 327064 h 6852679"/>
              <a:gd name="connsiteX17841" fmla="*/ 2964320 w 12157697"/>
              <a:gd name="connsiteY17841" fmla="*/ 327064 h 6852679"/>
              <a:gd name="connsiteX17842" fmla="*/ 2738629 w 12157697"/>
              <a:gd name="connsiteY17842" fmla="*/ 107775 h 6852679"/>
              <a:gd name="connsiteX17843" fmla="*/ 2730524 w 12157697"/>
              <a:gd name="connsiteY17843" fmla="*/ 116129 h 6852679"/>
              <a:gd name="connsiteX17844" fmla="*/ 2710864 w 12157697"/>
              <a:gd name="connsiteY17844" fmla="*/ 97010 h 6852679"/>
              <a:gd name="connsiteX17845" fmla="*/ 2729984 w 12157697"/>
              <a:gd name="connsiteY17845" fmla="*/ 77350 h 6852679"/>
              <a:gd name="connsiteX17846" fmla="*/ 2749643 w 12157697"/>
              <a:gd name="connsiteY17846" fmla="*/ 96469 h 6852679"/>
              <a:gd name="connsiteX17847" fmla="*/ 2741538 w 12157697"/>
              <a:gd name="connsiteY17847" fmla="*/ 104823 h 6852679"/>
              <a:gd name="connsiteX17848" fmla="*/ 3049151 w 12157697"/>
              <a:gd name="connsiteY17848" fmla="*/ 403708 h 6852679"/>
              <a:gd name="connsiteX17849" fmla="*/ 3129784 w 12157697"/>
              <a:gd name="connsiteY17849" fmla="*/ 482014 h 6852679"/>
              <a:gd name="connsiteX17850" fmla="*/ 4231512 w 12157697"/>
              <a:gd name="connsiteY17850" fmla="*/ 482014 h 6852679"/>
              <a:gd name="connsiteX17851" fmla="*/ 4231512 w 12157697"/>
              <a:gd name="connsiteY17851" fmla="*/ 470376 h 6852679"/>
              <a:gd name="connsiteX17852" fmla="*/ 4258944 w 12157697"/>
              <a:gd name="connsiteY17852" fmla="*/ 470376 h 6852679"/>
              <a:gd name="connsiteX17853" fmla="*/ 4258944 w 12157697"/>
              <a:gd name="connsiteY17853" fmla="*/ 482014 h 6852679"/>
              <a:gd name="connsiteX17854" fmla="*/ 5199986 w 12157697"/>
              <a:gd name="connsiteY17854" fmla="*/ 482014 h 6852679"/>
              <a:gd name="connsiteX17855" fmla="*/ 5199986 w 12157697"/>
              <a:gd name="connsiteY17855" fmla="*/ 408695 h 6852679"/>
              <a:gd name="connsiteX17856" fmla="*/ 4418423 w 12157697"/>
              <a:gd name="connsiteY17856" fmla="*/ 408695 h 6852679"/>
              <a:gd name="connsiteX17857" fmla="*/ 4418423 w 12157697"/>
              <a:gd name="connsiteY17857" fmla="*/ 420333 h 6852679"/>
              <a:gd name="connsiteX17858" fmla="*/ 4390992 w 12157697"/>
              <a:gd name="connsiteY17858" fmla="*/ 420333 h 6852679"/>
              <a:gd name="connsiteX17859" fmla="*/ 4390992 w 12157697"/>
              <a:gd name="connsiteY17859" fmla="*/ 408695 h 6852679"/>
              <a:gd name="connsiteX17860" fmla="*/ 4338704 w 12157697"/>
              <a:gd name="connsiteY17860" fmla="*/ 408695 h 6852679"/>
              <a:gd name="connsiteX17861" fmla="*/ 4338704 w 12157697"/>
              <a:gd name="connsiteY17861" fmla="*/ 420333 h 6852679"/>
              <a:gd name="connsiteX17862" fmla="*/ 4311272 w 12157697"/>
              <a:gd name="connsiteY17862" fmla="*/ 420333 h 6852679"/>
              <a:gd name="connsiteX17863" fmla="*/ 4311272 w 12157697"/>
              <a:gd name="connsiteY17863" fmla="*/ 408695 h 6852679"/>
              <a:gd name="connsiteX17864" fmla="*/ 3461628 w 12157697"/>
              <a:gd name="connsiteY17864" fmla="*/ 408695 h 6852679"/>
              <a:gd name="connsiteX17865" fmla="*/ 3461628 w 12157697"/>
              <a:gd name="connsiteY17865" fmla="*/ 420333 h 6852679"/>
              <a:gd name="connsiteX17866" fmla="*/ 3434196 w 12157697"/>
              <a:gd name="connsiteY17866" fmla="*/ 420333 h 6852679"/>
              <a:gd name="connsiteX17867" fmla="*/ 3434196 w 12157697"/>
              <a:gd name="connsiteY17867" fmla="*/ 408695 h 6852679"/>
              <a:gd name="connsiteX17868" fmla="*/ 3128953 w 12157697"/>
              <a:gd name="connsiteY17868" fmla="*/ 408695 h 6852679"/>
              <a:gd name="connsiteX17869" fmla="*/ 3127498 w 12157697"/>
              <a:gd name="connsiteY17869" fmla="*/ 408113 h 6852679"/>
              <a:gd name="connsiteX17870" fmla="*/ 3097448 w 12157697"/>
              <a:gd name="connsiteY17870" fmla="*/ 378936 h 6852679"/>
              <a:gd name="connsiteX17871" fmla="*/ 3089343 w 12157697"/>
              <a:gd name="connsiteY17871" fmla="*/ 387290 h 6852679"/>
              <a:gd name="connsiteX17872" fmla="*/ 3069683 w 12157697"/>
              <a:gd name="connsiteY17872" fmla="*/ 368171 h 6852679"/>
              <a:gd name="connsiteX17873" fmla="*/ 3088802 w 12157697"/>
              <a:gd name="connsiteY17873" fmla="*/ 348511 h 6852679"/>
              <a:gd name="connsiteX17874" fmla="*/ 3108462 w 12157697"/>
              <a:gd name="connsiteY17874" fmla="*/ 367630 h 6852679"/>
              <a:gd name="connsiteX17875" fmla="*/ 3100357 w 12157697"/>
              <a:gd name="connsiteY17875" fmla="*/ 375985 h 6852679"/>
              <a:gd name="connsiteX17876" fmla="*/ 3129784 w 12157697"/>
              <a:gd name="connsiteY17876" fmla="*/ 404580 h 6852679"/>
              <a:gd name="connsiteX17877" fmla="*/ 3434155 w 12157697"/>
              <a:gd name="connsiteY17877" fmla="*/ 404580 h 6852679"/>
              <a:gd name="connsiteX17878" fmla="*/ 3434155 w 12157697"/>
              <a:gd name="connsiteY17878" fmla="*/ 392943 h 6852679"/>
              <a:gd name="connsiteX17879" fmla="*/ 3461587 w 12157697"/>
              <a:gd name="connsiteY17879" fmla="*/ 392943 h 6852679"/>
              <a:gd name="connsiteX17880" fmla="*/ 3461587 w 12157697"/>
              <a:gd name="connsiteY17880" fmla="*/ 404580 h 6852679"/>
              <a:gd name="connsiteX17881" fmla="*/ 4311231 w 12157697"/>
              <a:gd name="connsiteY17881" fmla="*/ 404580 h 6852679"/>
              <a:gd name="connsiteX17882" fmla="*/ 4311231 w 12157697"/>
              <a:gd name="connsiteY17882" fmla="*/ 392943 h 6852679"/>
              <a:gd name="connsiteX17883" fmla="*/ 4338663 w 12157697"/>
              <a:gd name="connsiteY17883" fmla="*/ 392943 h 6852679"/>
              <a:gd name="connsiteX17884" fmla="*/ 4338663 w 12157697"/>
              <a:gd name="connsiteY17884" fmla="*/ 404580 h 6852679"/>
              <a:gd name="connsiteX17885" fmla="*/ 4390950 w 12157697"/>
              <a:gd name="connsiteY17885" fmla="*/ 404580 h 6852679"/>
              <a:gd name="connsiteX17886" fmla="*/ 4390950 w 12157697"/>
              <a:gd name="connsiteY17886" fmla="*/ 392943 h 6852679"/>
              <a:gd name="connsiteX17887" fmla="*/ 4418382 w 12157697"/>
              <a:gd name="connsiteY17887" fmla="*/ 392943 h 6852679"/>
              <a:gd name="connsiteX17888" fmla="*/ 4418382 w 12157697"/>
              <a:gd name="connsiteY17888" fmla="*/ 404580 h 6852679"/>
              <a:gd name="connsiteX17889" fmla="*/ 4877951 w 12157697"/>
              <a:gd name="connsiteY17889" fmla="*/ 404580 h 6852679"/>
              <a:gd name="connsiteX17890" fmla="*/ 4802472 w 12157697"/>
              <a:gd name="connsiteY17890" fmla="*/ 331262 h 6852679"/>
              <a:gd name="connsiteX17891" fmla="*/ 4737300 w 12157697"/>
              <a:gd name="connsiteY17891" fmla="*/ 331262 h 6852679"/>
              <a:gd name="connsiteX17892" fmla="*/ 4737300 w 12157697"/>
              <a:gd name="connsiteY17892" fmla="*/ 342900 h 6852679"/>
              <a:gd name="connsiteX17893" fmla="*/ 4709868 w 12157697"/>
              <a:gd name="connsiteY17893" fmla="*/ 342900 h 6852679"/>
              <a:gd name="connsiteX17894" fmla="*/ 4709868 w 12157697"/>
              <a:gd name="connsiteY17894" fmla="*/ 331262 h 6852679"/>
              <a:gd name="connsiteX17895" fmla="*/ 3860224 w 12157697"/>
              <a:gd name="connsiteY17895" fmla="*/ 331262 h 6852679"/>
              <a:gd name="connsiteX17896" fmla="*/ 3860224 w 12157697"/>
              <a:gd name="connsiteY17896" fmla="*/ 342900 h 6852679"/>
              <a:gd name="connsiteX17897" fmla="*/ 3832792 w 12157697"/>
              <a:gd name="connsiteY17897" fmla="*/ 342900 h 6852679"/>
              <a:gd name="connsiteX17898" fmla="*/ 3832792 w 12157697"/>
              <a:gd name="connsiteY17898" fmla="*/ 331262 h 6852679"/>
              <a:gd name="connsiteX17899" fmla="*/ 3780505 w 12157697"/>
              <a:gd name="connsiteY17899" fmla="*/ 331262 h 6852679"/>
              <a:gd name="connsiteX17900" fmla="*/ 3780505 w 12157697"/>
              <a:gd name="connsiteY17900" fmla="*/ 342900 h 6852679"/>
              <a:gd name="connsiteX17901" fmla="*/ 3753073 w 12157697"/>
              <a:gd name="connsiteY17901" fmla="*/ 342900 h 6852679"/>
              <a:gd name="connsiteX17902" fmla="*/ 3753073 w 12157697"/>
              <a:gd name="connsiteY17902" fmla="*/ 331262 h 6852679"/>
              <a:gd name="connsiteX17903" fmla="*/ 3621025 w 12157697"/>
              <a:gd name="connsiteY17903" fmla="*/ 331262 h 6852679"/>
              <a:gd name="connsiteX17904" fmla="*/ 3621025 w 12157697"/>
              <a:gd name="connsiteY17904" fmla="*/ 342900 h 6852679"/>
              <a:gd name="connsiteX17905" fmla="*/ 3593593 w 12157697"/>
              <a:gd name="connsiteY17905" fmla="*/ 342900 h 6852679"/>
              <a:gd name="connsiteX17906" fmla="*/ 3593593 w 12157697"/>
              <a:gd name="connsiteY17906" fmla="*/ 331262 h 6852679"/>
              <a:gd name="connsiteX17907" fmla="*/ 3062867 w 12157697"/>
              <a:gd name="connsiteY17907" fmla="*/ 331262 h 6852679"/>
              <a:gd name="connsiteX17908" fmla="*/ 3062867 w 12157697"/>
              <a:gd name="connsiteY17908" fmla="*/ 342900 h 6852679"/>
              <a:gd name="connsiteX17909" fmla="*/ 3035435 w 12157697"/>
              <a:gd name="connsiteY17909" fmla="*/ 342900 h 6852679"/>
              <a:gd name="connsiteX17910" fmla="*/ 3035435 w 12157697"/>
              <a:gd name="connsiteY17910" fmla="*/ 315468 h 6852679"/>
              <a:gd name="connsiteX17911" fmla="*/ 3062867 w 12157697"/>
              <a:gd name="connsiteY17911" fmla="*/ 315468 h 6852679"/>
              <a:gd name="connsiteX17912" fmla="*/ 3062867 w 12157697"/>
              <a:gd name="connsiteY17912" fmla="*/ 327106 h 6852679"/>
              <a:gd name="connsiteX17913" fmla="*/ 3593593 w 12157697"/>
              <a:gd name="connsiteY17913" fmla="*/ 327106 h 6852679"/>
              <a:gd name="connsiteX17914" fmla="*/ 3593593 w 12157697"/>
              <a:gd name="connsiteY17914" fmla="*/ 315468 h 6852679"/>
              <a:gd name="connsiteX17915" fmla="*/ 3621025 w 12157697"/>
              <a:gd name="connsiteY17915" fmla="*/ 315468 h 6852679"/>
              <a:gd name="connsiteX17916" fmla="*/ 3621025 w 12157697"/>
              <a:gd name="connsiteY17916" fmla="*/ 327106 h 6852679"/>
              <a:gd name="connsiteX17917" fmla="*/ 3753073 w 12157697"/>
              <a:gd name="connsiteY17917" fmla="*/ 327106 h 6852679"/>
              <a:gd name="connsiteX17918" fmla="*/ 3753073 w 12157697"/>
              <a:gd name="connsiteY17918" fmla="*/ 315468 h 6852679"/>
              <a:gd name="connsiteX17919" fmla="*/ 3780505 w 12157697"/>
              <a:gd name="connsiteY17919" fmla="*/ 315468 h 6852679"/>
              <a:gd name="connsiteX17920" fmla="*/ 3780505 w 12157697"/>
              <a:gd name="connsiteY17920" fmla="*/ 327106 h 6852679"/>
              <a:gd name="connsiteX17921" fmla="*/ 3832792 w 12157697"/>
              <a:gd name="connsiteY17921" fmla="*/ 327106 h 6852679"/>
              <a:gd name="connsiteX17922" fmla="*/ 3832792 w 12157697"/>
              <a:gd name="connsiteY17922" fmla="*/ 315468 h 6852679"/>
              <a:gd name="connsiteX17923" fmla="*/ 3860224 w 12157697"/>
              <a:gd name="connsiteY17923" fmla="*/ 315468 h 6852679"/>
              <a:gd name="connsiteX17924" fmla="*/ 3860224 w 12157697"/>
              <a:gd name="connsiteY17924" fmla="*/ 327106 h 6852679"/>
              <a:gd name="connsiteX17925" fmla="*/ 4638752 w 12157697"/>
              <a:gd name="connsiteY17925" fmla="*/ 327106 h 6852679"/>
              <a:gd name="connsiteX17926" fmla="*/ 4628153 w 12157697"/>
              <a:gd name="connsiteY17926" fmla="*/ 316798 h 6852679"/>
              <a:gd name="connsiteX17927" fmla="*/ 4623249 w 12157697"/>
              <a:gd name="connsiteY17927" fmla="*/ 312060 h 6852679"/>
              <a:gd name="connsiteX17928" fmla="*/ 4615352 w 12157697"/>
              <a:gd name="connsiteY17928" fmla="*/ 304412 h 6852679"/>
              <a:gd name="connsiteX17929" fmla="*/ 4583847 w 12157697"/>
              <a:gd name="connsiteY17929" fmla="*/ 273821 h 6852679"/>
              <a:gd name="connsiteX17930" fmla="*/ 4577529 w 12157697"/>
              <a:gd name="connsiteY17930" fmla="*/ 267670 h 6852679"/>
              <a:gd name="connsiteX17931" fmla="*/ 4575825 w 12157697"/>
              <a:gd name="connsiteY17931" fmla="*/ 266007 h 6852679"/>
              <a:gd name="connsiteX17932" fmla="*/ 4572541 w 12157697"/>
              <a:gd name="connsiteY17932" fmla="*/ 262807 h 6852679"/>
              <a:gd name="connsiteX17933" fmla="*/ 4564437 w 12157697"/>
              <a:gd name="connsiteY17933" fmla="*/ 271161 h 6852679"/>
              <a:gd name="connsiteX17934" fmla="*/ 4546606 w 12157697"/>
              <a:gd name="connsiteY17934" fmla="*/ 253829 h 6852679"/>
              <a:gd name="connsiteX17935" fmla="*/ 3621025 w 12157697"/>
              <a:gd name="connsiteY17935" fmla="*/ 253829 h 6852679"/>
              <a:gd name="connsiteX17936" fmla="*/ 3621025 w 12157697"/>
              <a:gd name="connsiteY17936" fmla="*/ 265467 h 6852679"/>
              <a:gd name="connsiteX17937" fmla="*/ 3593593 w 12157697"/>
              <a:gd name="connsiteY17937" fmla="*/ 265467 h 6852679"/>
              <a:gd name="connsiteX17938" fmla="*/ 3593593 w 12157697"/>
              <a:gd name="connsiteY17938" fmla="*/ 253829 h 6852679"/>
              <a:gd name="connsiteX17939" fmla="*/ 3461545 w 12157697"/>
              <a:gd name="connsiteY17939" fmla="*/ 253829 h 6852679"/>
              <a:gd name="connsiteX17940" fmla="*/ 3461545 w 12157697"/>
              <a:gd name="connsiteY17940" fmla="*/ 265467 h 6852679"/>
              <a:gd name="connsiteX17941" fmla="*/ 3434113 w 12157697"/>
              <a:gd name="connsiteY17941" fmla="*/ 265467 h 6852679"/>
              <a:gd name="connsiteX17942" fmla="*/ 3434113 w 12157697"/>
              <a:gd name="connsiteY17942" fmla="*/ 253829 h 6852679"/>
              <a:gd name="connsiteX17943" fmla="*/ 3062867 w 12157697"/>
              <a:gd name="connsiteY17943" fmla="*/ 253829 h 6852679"/>
              <a:gd name="connsiteX17944" fmla="*/ 3062867 w 12157697"/>
              <a:gd name="connsiteY17944" fmla="*/ 265467 h 6852679"/>
              <a:gd name="connsiteX17945" fmla="*/ 3035435 w 12157697"/>
              <a:gd name="connsiteY17945" fmla="*/ 265467 h 6852679"/>
              <a:gd name="connsiteX17946" fmla="*/ 3035435 w 12157697"/>
              <a:gd name="connsiteY17946" fmla="*/ 241318 h 6852679"/>
              <a:gd name="connsiteX17947" fmla="*/ 3017687 w 12157697"/>
              <a:gd name="connsiteY17947" fmla="*/ 224070 h 6852679"/>
              <a:gd name="connsiteX17948" fmla="*/ 3009582 w 12157697"/>
              <a:gd name="connsiteY17948" fmla="*/ 232424 h 6852679"/>
              <a:gd name="connsiteX17949" fmla="*/ 2989923 w 12157697"/>
              <a:gd name="connsiteY17949" fmla="*/ 213305 h 6852679"/>
              <a:gd name="connsiteX17950" fmla="*/ 3009042 w 12157697"/>
              <a:gd name="connsiteY17950" fmla="*/ 193603 h 6852679"/>
              <a:gd name="connsiteX17951" fmla="*/ 3028702 w 12157697"/>
              <a:gd name="connsiteY17951" fmla="*/ 212723 h 6852679"/>
              <a:gd name="connsiteX17952" fmla="*/ 3020597 w 12157697"/>
              <a:gd name="connsiteY17952" fmla="*/ 221077 h 6852679"/>
              <a:gd name="connsiteX17953" fmla="*/ 3038053 w 12157697"/>
              <a:gd name="connsiteY17953" fmla="*/ 238035 h 6852679"/>
              <a:gd name="connsiteX17954" fmla="*/ 3062908 w 12157697"/>
              <a:gd name="connsiteY17954" fmla="*/ 238035 h 6852679"/>
              <a:gd name="connsiteX17955" fmla="*/ 3062908 w 12157697"/>
              <a:gd name="connsiteY17955" fmla="*/ 249673 h 6852679"/>
              <a:gd name="connsiteX17956" fmla="*/ 3434155 w 12157697"/>
              <a:gd name="connsiteY17956" fmla="*/ 249673 h 6852679"/>
              <a:gd name="connsiteX17957" fmla="*/ 3434155 w 12157697"/>
              <a:gd name="connsiteY17957" fmla="*/ 238035 h 6852679"/>
              <a:gd name="connsiteX17958" fmla="*/ 3461587 w 12157697"/>
              <a:gd name="connsiteY17958" fmla="*/ 238035 h 6852679"/>
              <a:gd name="connsiteX17959" fmla="*/ 3461587 w 12157697"/>
              <a:gd name="connsiteY17959" fmla="*/ 249673 h 6852679"/>
              <a:gd name="connsiteX17960" fmla="*/ 3593634 w 12157697"/>
              <a:gd name="connsiteY17960" fmla="*/ 249673 h 6852679"/>
              <a:gd name="connsiteX17961" fmla="*/ 3593634 w 12157697"/>
              <a:gd name="connsiteY17961" fmla="*/ 238035 h 6852679"/>
              <a:gd name="connsiteX17962" fmla="*/ 3621067 w 12157697"/>
              <a:gd name="connsiteY17962" fmla="*/ 238035 h 6852679"/>
              <a:gd name="connsiteX17963" fmla="*/ 3621067 w 12157697"/>
              <a:gd name="connsiteY17963" fmla="*/ 249673 h 6852679"/>
              <a:gd name="connsiteX17964" fmla="*/ 4319835 w 12157697"/>
              <a:gd name="connsiteY17964" fmla="*/ 249673 h 6852679"/>
              <a:gd name="connsiteX17965" fmla="*/ 4293483 w 12157697"/>
              <a:gd name="connsiteY17965" fmla="*/ 224070 h 6852679"/>
              <a:gd name="connsiteX17966" fmla="*/ 4285378 w 12157697"/>
              <a:gd name="connsiteY17966" fmla="*/ 232424 h 6852679"/>
              <a:gd name="connsiteX17967" fmla="*/ 4265719 w 12157697"/>
              <a:gd name="connsiteY17967" fmla="*/ 213305 h 6852679"/>
              <a:gd name="connsiteX17968" fmla="*/ 4284838 w 12157697"/>
              <a:gd name="connsiteY17968" fmla="*/ 193645 h 6852679"/>
              <a:gd name="connsiteX17969" fmla="*/ 4304497 w 12157697"/>
              <a:gd name="connsiteY17969" fmla="*/ 212764 h 6852679"/>
              <a:gd name="connsiteX17970" fmla="*/ 4296393 w 12157697"/>
              <a:gd name="connsiteY17970" fmla="*/ 221119 h 6852679"/>
              <a:gd name="connsiteX17971" fmla="*/ 4325820 w 12157697"/>
              <a:gd name="connsiteY17971" fmla="*/ 249714 h 6852679"/>
              <a:gd name="connsiteX17972" fmla="*/ 4547063 w 12157697"/>
              <a:gd name="connsiteY17972" fmla="*/ 249714 h 6852679"/>
              <a:gd name="connsiteX17973" fmla="*/ 4552882 w 12157697"/>
              <a:gd name="connsiteY17973" fmla="*/ 243729 h 6852679"/>
              <a:gd name="connsiteX17974" fmla="*/ 4483595 w 12157697"/>
              <a:gd name="connsiteY17974" fmla="*/ 176396 h 6852679"/>
              <a:gd name="connsiteX17975" fmla="*/ 3222388 w 12157697"/>
              <a:gd name="connsiteY17975" fmla="*/ 176396 h 6852679"/>
              <a:gd name="connsiteX17976" fmla="*/ 3222388 w 12157697"/>
              <a:gd name="connsiteY17976" fmla="*/ 188034 h 6852679"/>
              <a:gd name="connsiteX17977" fmla="*/ 3194956 w 12157697"/>
              <a:gd name="connsiteY17977" fmla="*/ 188034 h 6852679"/>
              <a:gd name="connsiteX17978" fmla="*/ 3194956 w 12157697"/>
              <a:gd name="connsiteY17978" fmla="*/ 160602 h 6852679"/>
              <a:gd name="connsiteX17979" fmla="*/ 3222388 w 12157697"/>
              <a:gd name="connsiteY17979" fmla="*/ 160602 h 6852679"/>
              <a:gd name="connsiteX17980" fmla="*/ 3222388 w 12157697"/>
              <a:gd name="connsiteY17980" fmla="*/ 172240 h 6852679"/>
              <a:gd name="connsiteX17981" fmla="*/ 4240115 w 12157697"/>
              <a:gd name="connsiteY17981" fmla="*/ 172240 h 6852679"/>
              <a:gd name="connsiteX17982" fmla="*/ 4213764 w 12157697"/>
              <a:gd name="connsiteY17982" fmla="*/ 146678 h 6852679"/>
              <a:gd name="connsiteX17983" fmla="*/ 4205659 w 12157697"/>
              <a:gd name="connsiteY17983" fmla="*/ 155032 h 6852679"/>
              <a:gd name="connsiteX17984" fmla="*/ 4185958 w 12157697"/>
              <a:gd name="connsiteY17984" fmla="*/ 135913 h 6852679"/>
              <a:gd name="connsiteX17985" fmla="*/ 4205077 w 12157697"/>
              <a:gd name="connsiteY17985" fmla="*/ 116212 h 6852679"/>
              <a:gd name="connsiteX17986" fmla="*/ 4224779 w 12157697"/>
              <a:gd name="connsiteY17986" fmla="*/ 135331 h 6852679"/>
              <a:gd name="connsiteX17987" fmla="*/ 4216674 w 12157697"/>
              <a:gd name="connsiteY17987" fmla="*/ 143685 h 6852679"/>
              <a:gd name="connsiteX17988" fmla="*/ 4246101 w 12157697"/>
              <a:gd name="connsiteY17988" fmla="*/ 172240 h 6852679"/>
              <a:gd name="connsiteX17989" fmla="*/ 4479356 w 12157697"/>
              <a:gd name="connsiteY17989" fmla="*/ 172240 h 6852679"/>
              <a:gd name="connsiteX17990" fmla="*/ 4413145 w 12157697"/>
              <a:gd name="connsiteY17990" fmla="*/ 107899 h 6852679"/>
              <a:gd name="connsiteX17991" fmla="*/ 4405040 w 12157697"/>
              <a:gd name="connsiteY17991" fmla="*/ 116253 h 6852679"/>
              <a:gd name="connsiteX17992" fmla="*/ 4387251 w 12157697"/>
              <a:gd name="connsiteY17992" fmla="*/ 98921 h 6852679"/>
              <a:gd name="connsiteX17993" fmla="*/ 3621150 w 12157697"/>
              <a:gd name="connsiteY17993" fmla="*/ 98921 h 6852679"/>
              <a:gd name="connsiteX17994" fmla="*/ 3621150 w 12157697"/>
              <a:gd name="connsiteY17994" fmla="*/ 110559 h 6852679"/>
              <a:gd name="connsiteX17995" fmla="*/ 3593718 w 12157697"/>
              <a:gd name="connsiteY17995" fmla="*/ 110559 h 6852679"/>
              <a:gd name="connsiteX17996" fmla="*/ 3593718 w 12157697"/>
              <a:gd name="connsiteY17996" fmla="*/ 98921 h 6852679"/>
              <a:gd name="connsiteX17997" fmla="*/ 3381951 w 12157697"/>
              <a:gd name="connsiteY17997" fmla="*/ 98921 h 6852679"/>
              <a:gd name="connsiteX17998" fmla="*/ 3381951 w 12157697"/>
              <a:gd name="connsiteY17998" fmla="*/ 110559 h 6852679"/>
              <a:gd name="connsiteX17999" fmla="*/ 3354519 w 12157697"/>
              <a:gd name="connsiteY17999" fmla="*/ 110559 h 6852679"/>
              <a:gd name="connsiteX18000" fmla="*/ 3354519 w 12157697"/>
              <a:gd name="connsiteY18000" fmla="*/ 98921 h 6852679"/>
              <a:gd name="connsiteX18001" fmla="*/ 2889837 w 12157697"/>
              <a:gd name="connsiteY18001" fmla="*/ 98921 h 6852679"/>
              <a:gd name="connsiteX18002" fmla="*/ 2888383 w 12157697"/>
              <a:gd name="connsiteY18002" fmla="*/ 98340 h 6852679"/>
              <a:gd name="connsiteX18003" fmla="*/ 2858374 w 12157697"/>
              <a:gd name="connsiteY18003" fmla="*/ 69203 h 6852679"/>
              <a:gd name="connsiteX18004" fmla="*/ 2850269 w 12157697"/>
              <a:gd name="connsiteY18004" fmla="*/ 77558 h 6852679"/>
              <a:gd name="connsiteX18005" fmla="*/ 2830568 w 12157697"/>
              <a:gd name="connsiteY18005" fmla="*/ 58438 h 6852679"/>
              <a:gd name="connsiteX18006" fmla="*/ 2849687 w 12157697"/>
              <a:gd name="connsiteY18006" fmla="*/ 38737 h 6852679"/>
              <a:gd name="connsiteX18007" fmla="*/ 2869388 w 12157697"/>
              <a:gd name="connsiteY18007" fmla="*/ 57857 h 6852679"/>
              <a:gd name="connsiteX18008" fmla="*/ 2861283 w 12157697"/>
              <a:gd name="connsiteY18008" fmla="*/ 66211 h 6852679"/>
              <a:gd name="connsiteX18009" fmla="*/ 2890710 w 12157697"/>
              <a:gd name="connsiteY18009" fmla="*/ 94765 h 6852679"/>
              <a:gd name="connsiteX18010" fmla="*/ 3354560 w 12157697"/>
              <a:gd name="connsiteY18010" fmla="*/ 94765 h 6852679"/>
              <a:gd name="connsiteX18011" fmla="*/ 3354560 w 12157697"/>
              <a:gd name="connsiteY18011" fmla="*/ 83127 h 6852679"/>
              <a:gd name="connsiteX18012" fmla="*/ 3381993 w 12157697"/>
              <a:gd name="connsiteY18012" fmla="*/ 83127 h 6852679"/>
              <a:gd name="connsiteX18013" fmla="*/ 3381993 w 12157697"/>
              <a:gd name="connsiteY18013" fmla="*/ 94765 h 6852679"/>
              <a:gd name="connsiteX18014" fmla="*/ 3593759 w 12157697"/>
              <a:gd name="connsiteY18014" fmla="*/ 94765 h 6852679"/>
              <a:gd name="connsiteX18015" fmla="*/ 3593759 w 12157697"/>
              <a:gd name="connsiteY18015" fmla="*/ 83127 h 6852679"/>
              <a:gd name="connsiteX18016" fmla="*/ 3621191 w 12157697"/>
              <a:gd name="connsiteY18016" fmla="*/ 83127 h 6852679"/>
              <a:gd name="connsiteX18017" fmla="*/ 3621191 w 12157697"/>
              <a:gd name="connsiteY18017" fmla="*/ 94765 h 6852679"/>
              <a:gd name="connsiteX18018" fmla="*/ 4001041 w 12157697"/>
              <a:gd name="connsiteY18018" fmla="*/ 94765 h 6852679"/>
              <a:gd name="connsiteX18019" fmla="*/ 3925603 w 12157697"/>
              <a:gd name="connsiteY18019" fmla="*/ 21488 h 6852679"/>
              <a:gd name="connsiteX18020" fmla="*/ 3860431 w 12157697"/>
              <a:gd name="connsiteY18020" fmla="*/ 21488 h 6852679"/>
              <a:gd name="connsiteX18021" fmla="*/ 3860431 w 12157697"/>
              <a:gd name="connsiteY18021" fmla="*/ 33126 h 6852679"/>
              <a:gd name="connsiteX18022" fmla="*/ 3833000 w 12157697"/>
              <a:gd name="connsiteY18022" fmla="*/ 33126 h 6852679"/>
              <a:gd name="connsiteX18023" fmla="*/ 3833000 w 12157697"/>
              <a:gd name="connsiteY18023" fmla="*/ 21488 h 6852679"/>
              <a:gd name="connsiteX18024" fmla="*/ 3780712 w 12157697"/>
              <a:gd name="connsiteY18024" fmla="*/ 21488 h 6852679"/>
              <a:gd name="connsiteX18025" fmla="*/ 3780712 w 12157697"/>
              <a:gd name="connsiteY18025" fmla="*/ 33126 h 6852679"/>
              <a:gd name="connsiteX18026" fmla="*/ 3753281 w 12157697"/>
              <a:gd name="connsiteY18026" fmla="*/ 33126 h 6852679"/>
              <a:gd name="connsiteX18027" fmla="*/ 3753281 w 12157697"/>
              <a:gd name="connsiteY18027" fmla="*/ 5694 h 6852679"/>
              <a:gd name="connsiteX18028" fmla="*/ 3780712 w 12157697"/>
              <a:gd name="connsiteY18028" fmla="*/ 5694 h 6852679"/>
              <a:gd name="connsiteX18029" fmla="*/ 3780712 w 12157697"/>
              <a:gd name="connsiteY18029" fmla="*/ 17332 h 6852679"/>
              <a:gd name="connsiteX18030" fmla="*/ 3833000 w 12157697"/>
              <a:gd name="connsiteY18030" fmla="*/ 17332 h 6852679"/>
              <a:gd name="connsiteX18031" fmla="*/ 3833000 w 12157697"/>
              <a:gd name="connsiteY18031" fmla="*/ 5694 h 6852679"/>
              <a:gd name="connsiteX18032" fmla="*/ 3860431 w 12157697"/>
              <a:gd name="connsiteY18032" fmla="*/ 5694 h 6852679"/>
              <a:gd name="connsiteX18033" fmla="*/ 3860431 w 12157697"/>
              <a:gd name="connsiteY18033" fmla="*/ 17290 h 6852679"/>
              <a:gd name="connsiteX18034" fmla="*/ 3926435 w 12157697"/>
              <a:gd name="connsiteY18034" fmla="*/ 17290 h 6852679"/>
              <a:gd name="connsiteX18035" fmla="*/ 3927889 w 12157697"/>
              <a:gd name="connsiteY18035" fmla="*/ 17872 h 6852679"/>
              <a:gd name="connsiteX18036" fmla="*/ 4007027 w 12157697"/>
              <a:gd name="connsiteY18036" fmla="*/ 94724 h 6852679"/>
              <a:gd name="connsiteX18037" fmla="*/ 4387749 w 12157697"/>
              <a:gd name="connsiteY18037" fmla="*/ 94724 h 6852679"/>
              <a:gd name="connsiteX18038" fmla="*/ 4404583 w 12157697"/>
              <a:gd name="connsiteY18038" fmla="*/ 77391 h 6852679"/>
              <a:gd name="connsiteX18039" fmla="*/ 4424242 w 12157697"/>
              <a:gd name="connsiteY18039" fmla="*/ 96511 h 6852679"/>
              <a:gd name="connsiteX18040" fmla="*/ 4416137 w 12157697"/>
              <a:gd name="connsiteY18040" fmla="*/ 104865 h 6852679"/>
              <a:gd name="connsiteX18041" fmla="*/ 4460278 w 12157697"/>
              <a:gd name="connsiteY18041" fmla="*/ 147800 h 6852679"/>
              <a:gd name="connsiteX18042" fmla="*/ 4469381 w 12157697"/>
              <a:gd name="connsiteY18042" fmla="*/ 156653 h 6852679"/>
              <a:gd name="connsiteX18043" fmla="*/ 4483678 w 12157697"/>
              <a:gd name="connsiteY18043" fmla="*/ 170577 h 6852679"/>
              <a:gd name="connsiteX18044" fmla="*/ 4486006 w 12157697"/>
              <a:gd name="connsiteY18044" fmla="*/ 172822 h 6852679"/>
              <a:gd name="connsiteX18045" fmla="*/ 4555916 w 12157697"/>
              <a:gd name="connsiteY18045" fmla="*/ 240737 h 6852679"/>
              <a:gd name="connsiteX18046" fmla="*/ 4564021 w 12157697"/>
              <a:gd name="connsiteY18046" fmla="*/ 232382 h 6852679"/>
              <a:gd name="connsiteX18047" fmla="*/ 4583681 w 12157697"/>
              <a:gd name="connsiteY18047" fmla="*/ 251502 h 6852679"/>
              <a:gd name="connsiteX18048" fmla="*/ 4575576 w 12157697"/>
              <a:gd name="connsiteY18048" fmla="*/ 259856 h 6852679"/>
              <a:gd name="connsiteX18049" fmla="*/ 4644862 w 12157697"/>
              <a:gd name="connsiteY18049" fmla="*/ 327189 h 6852679"/>
              <a:gd name="connsiteX18050" fmla="*/ 4710034 w 12157697"/>
              <a:gd name="connsiteY18050" fmla="*/ 327189 h 6852679"/>
              <a:gd name="connsiteX18051" fmla="*/ 4710034 w 12157697"/>
              <a:gd name="connsiteY18051" fmla="*/ 315551 h 6852679"/>
              <a:gd name="connsiteX18052" fmla="*/ 4737466 w 12157697"/>
              <a:gd name="connsiteY18052" fmla="*/ 315551 h 6852679"/>
              <a:gd name="connsiteX18053" fmla="*/ 4737466 w 12157697"/>
              <a:gd name="connsiteY18053" fmla="*/ 327189 h 6852679"/>
              <a:gd name="connsiteX18054" fmla="*/ 4801391 w 12157697"/>
              <a:gd name="connsiteY18054" fmla="*/ 327189 h 6852679"/>
              <a:gd name="connsiteX18055" fmla="*/ 4801391 w 12157697"/>
              <a:gd name="connsiteY18055" fmla="*/ 253871 h 6852679"/>
              <a:gd name="connsiteX18056" fmla="*/ 4737466 w 12157697"/>
              <a:gd name="connsiteY18056" fmla="*/ 253871 h 6852679"/>
              <a:gd name="connsiteX18057" fmla="*/ 4737466 w 12157697"/>
              <a:gd name="connsiteY18057" fmla="*/ 265509 h 6852679"/>
              <a:gd name="connsiteX18058" fmla="*/ 4710034 w 12157697"/>
              <a:gd name="connsiteY18058" fmla="*/ 265509 h 6852679"/>
              <a:gd name="connsiteX18059" fmla="*/ 4710034 w 12157697"/>
              <a:gd name="connsiteY18059" fmla="*/ 253871 h 6852679"/>
              <a:gd name="connsiteX18060" fmla="*/ 4644031 w 12157697"/>
              <a:gd name="connsiteY18060" fmla="*/ 253871 h 6852679"/>
              <a:gd name="connsiteX18061" fmla="*/ 4642576 w 12157697"/>
              <a:gd name="connsiteY18061" fmla="*/ 253289 h 6852679"/>
              <a:gd name="connsiteX18062" fmla="*/ 4612525 w 12157697"/>
              <a:gd name="connsiteY18062" fmla="*/ 224111 h 6852679"/>
              <a:gd name="connsiteX18063" fmla="*/ 4604421 w 12157697"/>
              <a:gd name="connsiteY18063" fmla="*/ 232465 h 6852679"/>
              <a:gd name="connsiteX18064" fmla="*/ 4584761 w 12157697"/>
              <a:gd name="connsiteY18064" fmla="*/ 213346 h 6852679"/>
              <a:gd name="connsiteX18065" fmla="*/ 4603880 w 12157697"/>
              <a:gd name="connsiteY18065" fmla="*/ 193645 h 6852679"/>
              <a:gd name="connsiteX18066" fmla="*/ 4623540 w 12157697"/>
              <a:gd name="connsiteY18066" fmla="*/ 212764 h 6852679"/>
              <a:gd name="connsiteX18067" fmla="*/ 4615435 w 12157697"/>
              <a:gd name="connsiteY18067" fmla="*/ 221119 h 6852679"/>
              <a:gd name="connsiteX18068" fmla="*/ 4644862 w 12157697"/>
              <a:gd name="connsiteY18068" fmla="*/ 249714 h 6852679"/>
              <a:gd name="connsiteX18069" fmla="*/ 4710034 w 12157697"/>
              <a:gd name="connsiteY18069" fmla="*/ 249714 h 6852679"/>
              <a:gd name="connsiteX18070" fmla="*/ 4710034 w 12157697"/>
              <a:gd name="connsiteY18070" fmla="*/ 238077 h 6852679"/>
              <a:gd name="connsiteX18071" fmla="*/ 4737466 w 12157697"/>
              <a:gd name="connsiteY18071" fmla="*/ 238077 h 6852679"/>
              <a:gd name="connsiteX18072" fmla="*/ 4737466 w 12157697"/>
              <a:gd name="connsiteY18072" fmla="*/ 249714 h 6852679"/>
              <a:gd name="connsiteX18073" fmla="*/ 4801391 w 12157697"/>
              <a:gd name="connsiteY18073" fmla="*/ 249714 h 6852679"/>
              <a:gd name="connsiteX18074" fmla="*/ 4801391 w 12157697"/>
              <a:gd name="connsiteY18074" fmla="*/ 98921 h 6852679"/>
              <a:gd name="connsiteX18075" fmla="*/ 4737466 w 12157697"/>
              <a:gd name="connsiteY18075" fmla="*/ 98921 h 6852679"/>
              <a:gd name="connsiteX18076" fmla="*/ 4737466 w 12157697"/>
              <a:gd name="connsiteY18076" fmla="*/ 110559 h 6852679"/>
              <a:gd name="connsiteX18077" fmla="*/ 4710034 w 12157697"/>
              <a:gd name="connsiteY18077" fmla="*/ 110559 h 6852679"/>
              <a:gd name="connsiteX18078" fmla="*/ 4710034 w 12157697"/>
              <a:gd name="connsiteY18078" fmla="*/ 83127 h 6852679"/>
              <a:gd name="connsiteX18079" fmla="*/ 4737466 w 12157697"/>
              <a:gd name="connsiteY18079" fmla="*/ 83127 h 6852679"/>
              <a:gd name="connsiteX18080" fmla="*/ 4737466 w 12157697"/>
              <a:gd name="connsiteY18080" fmla="*/ 94765 h 6852679"/>
              <a:gd name="connsiteX18081" fmla="*/ 4803469 w 12157697"/>
              <a:gd name="connsiteY18081" fmla="*/ 94765 h 6852679"/>
              <a:gd name="connsiteX18082" fmla="*/ 4805547 w 12157697"/>
              <a:gd name="connsiteY18082" fmla="*/ 96843 h 6852679"/>
              <a:gd name="connsiteX18083" fmla="*/ 4805547 w 12157697"/>
              <a:gd name="connsiteY18083" fmla="*/ 328353 h 6852679"/>
              <a:gd name="connsiteX18084" fmla="*/ 4884061 w 12157697"/>
              <a:gd name="connsiteY18084" fmla="*/ 404622 h 6852679"/>
              <a:gd name="connsiteX18085" fmla="*/ 4957836 w 12157697"/>
              <a:gd name="connsiteY18085" fmla="*/ 404622 h 6852679"/>
              <a:gd name="connsiteX18086" fmla="*/ 4931485 w 12157697"/>
              <a:gd name="connsiteY18086" fmla="*/ 379019 h 6852679"/>
              <a:gd name="connsiteX18087" fmla="*/ 4923380 w 12157697"/>
              <a:gd name="connsiteY18087" fmla="*/ 387373 h 6852679"/>
              <a:gd name="connsiteX18088" fmla="*/ 4903721 w 12157697"/>
              <a:gd name="connsiteY18088" fmla="*/ 368254 h 6852679"/>
              <a:gd name="connsiteX18089" fmla="*/ 4922840 w 12157697"/>
              <a:gd name="connsiteY18089" fmla="*/ 348594 h 6852679"/>
              <a:gd name="connsiteX18090" fmla="*/ 4942499 w 12157697"/>
              <a:gd name="connsiteY18090" fmla="*/ 367714 h 6852679"/>
              <a:gd name="connsiteX18091" fmla="*/ 4934395 w 12157697"/>
              <a:gd name="connsiteY18091" fmla="*/ 376068 h 6852679"/>
              <a:gd name="connsiteX18092" fmla="*/ 4963821 w 12157697"/>
              <a:gd name="connsiteY18092" fmla="*/ 404664 h 6852679"/>
              <a:gd name="connsiteX18093" fmla="*/ 5200111 w 12157697"/>
              <a:gd name="connsiteY18093" fmla="*/ 404664 h 6852679"/>
              <a:gd name="connsiteX18094" fmla="*/ 5200111 w 12157697"/>
              <a:gd name="connsiteY18094" fmla="*/ 188034 h 6852679"/>
              <a:gd name="connsiteX18095" fmla="*/ 5188473 w 12157697"/>
              <a:gd name="connsiteY18095" fmla="*/ 188034 h 6852679"/>
              <a:gd name="connsiteX18096" fmla="*/ 5188473 w 12157697"/>
              <a:gd name="connsiteY18096" fmla="*/ 160602 h 6852679"/>
              <a:gd name="connsiteX18097" fmla="*/ 5200111 w 12157697"/>
              <a:gd name="connsiteY18097" fmla="*/ 160602 h 6852679"/>
              <a:gd name="connsiteX18098" fmla="*/ 5200111 w 12157697"/>
              <a:gd name="connsiteY18098" fmla="*/ 21488 h 6852679"/>
              <a:gd name="connsiteX18099" fmla="*/ 5136186 w 12157697"/>
              <a:gd name="connsiteY18099" fmla="*/ 21488 h 6852679"/>
              <a:gd name="connsiteX18100" fmla="*/ 5136186 w 12157697"/>
              <a:gd name="connsiteY18100" fmla="*/ 33126 h 6852679"/>
              <a:gd name="connsiteX18101" fmla="*/ 5108754 w 12157697"/>
              <a:gd name="connsiteY18101" fmla="*/ 33126 h 6852679"/>
              <a:gd name="connsiteX18102" fmla="*/ 5108754 w 12157697"/>
              <a:gd name="connsiteY18102" fmla="*/ 5694 h 6852679"/>
              <a:gd name="connsiteX18103" fmla="*/ 5136186 w 12157697"/>
              <a:gd name="connsiteY18103" fmla="*/ 5694 h 6852679"/>
              <a:gd name="connsiteX18104" fmla="*/ 5136186 w 12157697"/>
              <a:gd name="connsiteY18104" fmla="*/ 17332 h 6852679"/>
              <a:gd name="connsiteX18105" fmla="*/ 5202189 w 12157697"/>
              <a:gd name="connsiteY18105" fmla="*/ 17332 h 6852679"/>
              <a:gd name="connsiteX18106" fmla="*/ 5204267 w 12157697"/>
              <a:gd name="connsiteY18106" fmla="*/ 19410 h 6852679"/>
              <a:gd name="connsiteX18107" fmla="*/ 5204267 w 12157697"/>
              <a:gd name="connsiteY18107" fmla="*/ 160602 h 6852679"/>
              <a:gd name="connsiteX18108" fmla="*/ 5215905 w 12157697"/>
              <a:gd name="connsiteY18108" fmla="*/ 160602 h 6852679"/>
              <a:gd name="connsiteX18109" fmla="*/ 5215905 w 12157697"/>
              <a:gd name="connsiteY18109" fmla="*/ 188034 h 6852679"/>
              <a:gd name="connsiteX18110" fmla="*/ 5204267 w 12157697"/>
              <a:gd name="connsiteY18110" fmla="*/ 188034 h 6852679"/>
              <a:gd name="connsiteX18111" fmla="*/ 5204267 w 12157697"/>
              <a:gd name="connsiteY18111" fmla="*/ 560818 h 6852679"/>
              <a:gd name="connsiteX18112" fmla="*/ 5242049 w 12157697"/>
              <a:gd name="connsiteY18112" fmla="*/ 597519 h 6852679"/>
              <a:gd name="connsiteX18113" fmla="*/ 5279830 w 12157697"/>
              <a:gd name="connsiteY18113" fmla="*/ 560818 h 6852679"/>
              <a:gd name="connsiteX18114" fmla="*/ 5279830 w 12157697"/>
              <a:gd name="connsiteY18114" fmla="*/ 342983 h 6852679"/>
              <a:gd name="connsiteX18115" fmla="*/ 5268192 w 12157697"/>
              <a:gd name="connsiteY18115" fmla="*/ 342983 h 6852679"/>
              <a:gd name="connsiteX18116" fmla="*/ 5268192 w 12157697"/>
              <a:gd name="connsiteY18116" fmla="*/ 315551 h 6852679"/>
              <a:gd name="connsiteX18117" fmla="*/ 5279830 w 12157697"/>
              <a:gd name="connsiteY18117" fmla="*/ 315551 h 6852679"/>
              <a:gd name="connsiteX18118" fmla="*/ 5279830 w 12157697"/>
              <a:gd name="connsiteY18118" fmla="*/ 19410 h 6852679"/>
              <a:gd name="connsiteX18119" fmla="*/ 5281908 w 12157697"/>
              <a:gd name="connsiteY18119" fmla="*/ 17332 h 6852679"/>
              <a:gd name="connsiteX18120" fmla="*/ 5507391 w 12157697"/>
              <a:gd name="connsiteY18120" fmla="*/ 17332 h 6852679"/>
              <a:gd name="connsiteX18121" fmla="*/ 5507391 w 12157697"/>
              <a:gd name="connsiteY18121" fmla="*/ 5694 h 6852679"/>
              <a:gd name="connsiteX18122" fmla="*/ 5534823 w 12157697"/>
              <a:gd name="connsiteY18122" fmla="*/ 5694 h 6852679"/>
              <a:gd name="connsiteX18123" fmla="*/ 5534823 w 12157697"/>
              <a:gd name="connsiteY18123" fmla="*/ 33126 h 6852679"/>
              <a:gd name="connsiteX18124" fmla="*/ 5507391 w 12157697"/>
              <a:gd name="connsiteY18124" fmla="*/ 33126 h 6852679"/>
              <a:gd name="connsiteX18125" fmla="*/ 5507391 w 12157697"/>
              <a:gd name="connsiteY18125" fmla="*/ 21488 h 6852679"/>
              <a:gd name="connsiteX18126" fmla="*/ 5283986 w 12157697"/>
              <a:gd name="connsiteY18126" fmla="*/ 21488 h 6852679"/>
              <a:gd name="connsiteX18127" fmla="*/ 5283986 w 12157697"/>
              <a:gd name="connsiteY18127" fmla="*/ 94724 h 6852679"/>
              <a:gd name="connsiteX18128" fmla="*/ 5839235 w 12157697"/>
              <a:gd name="connsiteY18128" fmla="*/ 94724 h 6852679"/>
              <a:gd name="connsiteX18129" fmla="*/ 5868662 w 12157697"/>
              <a:gd name="connsiteY18129" fmla="*/ 66169 h 6852679"/>
              <a:gd name="connsiteX18130" fmla="*/ 5860557 w 12157697"/>
              <a:gd name="connsiteY18130" fmla="*/ 57815 h 6852679"/>
              <a:gd name="connsiteX18131" fmla="*/ 5880258 w 12157697"/>
              <a:gd name="connsiteY18131" fmla="*/ 38696 h 6852679"/>
              <a:gd name="connsiteX18132" fmla="*/ 5899378 w 12157697"/>
              <a:gd name="connsiteY18132" fmla="*/ 58397 h 6852679"/>
              <a:gd name="connsiteX18133" fmla="*/ 5879676 w 12157697"/>
              <a:gd name="connsiteY18133" fmla="*/ 77516 h 6852679"/>
              <a:gd name="connsiteX18134" fmla="*/ 5871571 w 12157697"/>
              <a:gd name="connsiteY18134" fmla="*/ 69162 h 6852679"/>
              <a:gd name="connsiteX18135" fmla="*/ 5841563 w 12157697"/>
              <a:gd name="connsiteY18135" fmla="*/ 98298 h 6852679"/>
              <a:gd name="connsiteX18136" fmla="*/ 5840108 w 12157697"/>
              <a:gd name="connsiteY18136" fmla="*/ 98880 h 6852679"/>
              <a:gd name="connsiteX18137" fmla="*/ 5284028 w 12157697"/>
              <a:gd name="connsiteY18137" fmla="*/ 98880 h 6852679"/>
              <a:gd name="connsiteX18138" fmla="*/ 5284028 w 12157697"/>
              <a:gd name="connsiteY18138" fmla="*/ 172198 h 6852679"/>
              <a:gd name="connsiteX18139" fmla="*/ 5666912 w 12157697"/>
              <a:gd name="connsiteY18139" fmla="*/ 172198 h 6852679"/>
              <a:gd name="connsiteX18140" fmla="*/ 5666912 w 12157697"/>
              <a:gd name="connsiteY18140" fmla="*/ 160560 h 6852679"/>
              <a:gd name="connsiteX18141" fmla="*/ 5694344 w 12157697"/>
              <a:gd name="connsiteY18141" fmla="*/ 160560 h 6852679"/>
              <a:gd name="connsiteX18142" fmla="*/ 5694344 w 12157697"/>
              <a:gd name="connsiteY18142" fmla="*/ 172198 h 6852679"/>
              <a:gd name="connsiteX18143" fmla="*/ 5826392 w 12157697"/>
              <a:gd name="connsiteY18143" fmla="*/ 172198 h 6852679"/>
              <a:gd name="connsiteX18144" fmla="*/ 5826392 w 12157697"/>
              <a:gd name="connsiteY18144" fmla="*/ 160560 h 6852679"/>
              <a:gd name="connsiteX18145" fmla="*/ 5851247 w 12157697"/>
              <a:gd name="connsiteY18145" fmla="*/ 160560 h 6852679"/>
              <a:gd name="connsiteX18146" fmla="*/ 5877266 w 12157697"/>
              <a:gd name="connsiteY18146" fmla="*/ 135290 h 6852679"/>
              <a:gd name="connsiteX18147" fmla="*/ 5901622 w 12157697"/>
              <a:gd name="connsiteY18147" fmla="*/ 111640 h 6852679"/>
              <a:gd name="connsiteX18148" fmla="*/ 5908563 w 12157697"/>
              <a:gd name="connsiteY18148" fmla="*/ 104907 h 6852679"/>
              <a:gd name="connsiteX18149" fmla="*/ 5900458 w 12157697"/>
              <a:gd name="connsiteY18149" fmla="*/ 96552 h 6852679"/>
              <a:gd name="connsiteX18150" fmla="*/ 5920118 w 12157697"/>
              <a:gd name="connsiteY18150" fmla="*/ 77433 h 6852679"/>
              <a:gd name="connsiteX18151" fmla="*/ 5928264 w 12157697"/>
              <a:gd name="connsiteY18151" fmla="*/ 85787 h 6852679"/>
              <a:gd name="connsiteX18152" fmla="*/ 5988323 w 12157697"/>
              <a:gd name="connsiteY18152" fmla="*/ 27474 h 6852679"/>
              <a:gd name="connsiteX18153" fmla="*/ 5980219 w 12157697"/>
              <a:gd name="connsiteY18153" fmla="*/ 19119 h 685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</a:cxnLst>
            <a:rect l="l" t="t" r="r" b="b"/>
            <a:pathLst>
              <a:path w="12157697" h="6852679">
                <a:moveTo>
                  <a:pt x="12137996" y="6430019"/>
                </a:moveTo>
                <a:lnTo>
                  <a:pt x="12138787" y="6430061"/>
                </a:lnTo>
                <a:lnTo>
                  <a:pt x="12138424" y="6430435"/>
                </a:lnTo>
                <a:close/>
                <a:moveTo>
                  <a:pt x="245142" y="471248"/>
                </a:moveTo>
                <a:lnTo>
                  <a:pt x="272574" y="471248"/>
                </a:lnTo>
                <a:lnTo>
                  <a:pt x="272574" y="482886"/>
                </a:lnTo>
                <a:lnTo>
                  <a:pt x="338577" y="482886"/>
                </a:lnTo>
                <a:cubicBezTo>
                  <a:pt x="339118" y="482886"/>
                  <a:pt x="339658" y="483094"/>
                  <a:pt x="340032" y="483468"/>
                </a:cubicBezTo>
                <a:lnTo>
                  <a:pt x="569422" y="706332"/>
                </a:lnTo>
                <a:lnTo>
                  <a:pt x="577527" y="697978"/>
                </a:lnTo>
                <a:lnTo>
                  <a:pt x="597186" y="717097"/>
                </a:lnTo>
                <a:lnTo>
                  <a:pt x="589081" y="725451"/>
                </a:lnTo>
                <a:lnTo>
                  <a:pt x="609281" y="745069"/>
                </a:lnTo>
                <a:lnTo>
                  <a:pt x="617386" y="736715"/>
                </a:lnTo>
                <a:lnTo>
                  <a:pt x="637046" y="755834"/>
                </a:lnTo>
                <a:lnTo>
                  <a:pt x="628941" y="764189"/>
                </a:lnTo>
                <a:lnTo>
                  <a:pt x="655417" y="789916"/>
                </a:lnTo>
                <a:lnTo>
                  <a:pt x="655417" y="731104"/>
                </a:lnTo>
                <a:lnTo>
                  <a:pt x="643779" y="731104"/>
                </a:lnTo>
                <a:lnTo>
                  <a:pt x="643779" y="703672"/>
                </a:lnTo>
                <a:lnTo>
                  <a:pt x="671211" y="703672"/>
                </a:lnTo>
                <a:lnTo>
                  <a:pt x="671211" y="731104"/>
                </a:lnTo>
                <a:lnTo>
                  <a:pt x="659573" y="731104"/>
                </a:lnTo>
                <a:lnTo>
                  <a:pt x="659573" y="793990"/>
                </a:lnTo>
                <a:lnTo>
                  <a:pt x="848439" y="977493"/>
                </a:lnTo>
                <a:lnTo>
                  <a:pt x="856543" y="969139"/>
                </a:lnTo>
                <a:lnTo>
                  <a:pt x="876203" y="988258"/>
                </a:lnTo>
                <a:lnTo>
                  <a:pt x="868098" y="996612"/>
                </a:lnTo>
                <a:lnTo>
                  <a:pt x="888423" y="1016397"/>
                </a:lnTo>
                <a:lnTo>
                  <a:pt x="1167356" y="1287392"/>
                </a:lnTo>
                <a:lnTo>
                  <a:pt x="1175461" y="1279037"/>
                </a:lnTo>
                <a:lnTo>
                  <a:pt x="1195121" y="1298157"/>
                </a:lnTo>
                <a:lnTo>
                  <a:pt x="1187016" y="1306511"/>
                </a:lnTo>
                <a:lnTo>
                  <a:pt x="1375923" y="1490056"/>
                </a:lnTo>
                <a:lnTo>
                  <a:pt x="1839773" y="1490056"/>
                </a:lnTo>
                <a:lnTo>
                  <a:pt x="1839773" y="1478418"/>
                </a:lnTo>
                <a:lnTo>
                  <a:pt x="1867205" y="1478418"/>
                </a:lnTo>
                <a:lnTo>
                  <a:pt x="1867205" y="1490056"/>
                </a:lnTo>
                <a:lnTo>
                  <a:pt x="2637130" y="1490056"/>
                </a:lnTo>
                <a:lnTo>
                  <a:pt x="2637130" y="1478418"/>
                </a:lnTo>
                <a:lnTo>
                  <a:pt x="2664562" y="1478418"/>
                </a:lnTo>
                <a:lnTo>
                  <a:pt x="2664562" y="1490056"/>
                </a:lnTo>
                <a:lnTo>
                  <a:pt x="2876328" y="1490056"/>
                </a:lnTo>
                <a:lnTo>
                  <a:pt x="2876328" y="1478418"/>
                </a:lnTo>
                <a:lnTo>
                  <a:pt x="2903761" y="1478418"/>
                </a:lnTo>
                <a:lnTo>
                  <a:pt x="2903761" y="1490056"/>
                </a:lnTo>
                <a:lnTo>
                  <a:pt x="3047446" y="1490056"/>
                </a:lnTo>
                <a:lnTo>
                  <a:pt x="3047446" y="1416738"/>
                </a:lnTo>
                <a:lnTo>
                  <a:pt x="2903761" y="1416738"/>
                </a:lnTo>
                <a:lnTo>
                  <a:pt x="2903761" y="1428375"/>
                </a:lnTo>
                <a:lnTo>
                  <a:pt x="2876328" y="1428375"/>
                </a:lnTo>
                <a:lnTo>
                  <a:pt x="2876328" y="1416738"/>
                </a:lnTo>
                <a:lnTo>
                  <a:pt x="2744281" y="1416738"/>
                </a:lnTo>
                <a:lnTo>
                  <a:pt x="2744281" y="1428375"/>
                </a:lnTo>
                <a:lnTo>
                  <a:pt x="2716849" y="1428375"/>
                </a:lnTo>
                <a:lnTo>
                  <a:pt x="2716849" y="1416738"/>
                </a:lnTo>
                <a:lnTo>
                  <a:pt x="2345602" y="1416738"/>
                </a:lnTo>
                <a:lnTo>
                  <a:pt x="2345602" y="1428375"/>
                </a:lnTo>
                <a:lnTo>
                  <a:pt x="2318170" y="1428375"/>
                </a:lnTo>
                <a:lnTo>
                  <a:pt x="2318170" y="1416738"/>
                </a:lnTo>
                <a:lnTo>
                  <a:pt x="2186123" y="1416738"/>
                </a:lnTo>
                <a:lnTo>
                  <a:pt x="2186123" y="1428375"/>
                </a:lnTo>
                <a:lnTo>
                  <a:pt x="2158691" y="1428375"/>
                </a:lnTo>
                <a:lnTo>
                  <a:pt x="2158691" y="1416738"/>
                </a:lnTo>
                <a:lnTo>
                  <a:pt x="1534530" y="1416738"/>
                </a:lnTo>
                <a:cubicBezTo>
                  <a:pt x="1533989" y="1416738"/>
                  <a:pt x="1533449" y="1416530"/>
                  <a:pt x="1533075" y="1416156"/>
                </a:cubicBezTo>
                <a:lnTo>
                  <a:pt x="1294458" y="1184314"/>
                </a:lnTo>
                <a:lnTo>
                  <a:pt x="1215570" y="1184314"/>
                </a:lnTo>
                <a:cubicBezTo>
                  <a:pt x="1215030" y="1184314"/>
                  <a:pt x="1214490" y="1184106"/>
                  <a:pt x="1214115" y="1183732"/>
                </a:cubicBezTo>
                <a:lnTo>
                  <a:pt x="1134978" y="1106839"/>
                </a:lnTo>
                <a:lnTo>
                  <a:pt x="1069806" y="1106839"/>
                </a:lnTo>
                <a:lnTo>
                  <a:pt x="1069806" y="1118477"/>
                </a:lnTo>
                <a:lnTo>
                  <a:pt x="1042375" y="1118477"/>
                </a:lnTo>
                <a:lnTo>
                  <a:pt x="1042375" y="1091045"/>
                </a:lnTo>
                <a:lnTo>
                  <a:pt x="1069806" y="1091045"/>
                </a:lnTo>
                <a:lnTo>
                  <a:pt x="1069806" y="1102683"/>
                </a:lnTo>
                <a:lnTo>
                  <a:pt x="1133731" y="1102683"/>
                </a:lnTo>
                <a:lnTo>
                  <a:pt x="1133731" y="1041002"/>
                </a:lnTo>
                <a:lnTo>
                  <a:pt x="1122094" y="1041002"/>
                </a:lnTo>
                <a:lnTo>
                  <a:pt x="1122094" y="1013570"/>
                </a:lnTo>
                <a:lnTo>
                  <a:pt x="1149526" y="1013570"/>
                </a:lnTo>
                <a:lnTo>
                  <a:pt x="1149526" y="1041002"/>
                </a:lnTo>
                <a:lnTo>
                  <a:pt x="1137888" y="1041002"/>
                </a:lnTo>
                <a:lnTo>
                  <a:pt x="1137888" y="1103888"/>
                </a:lnTo>
                <a:lnTo>
                  <a:pt x="1216402" y="1180157"/>
                </a:lnTo>
                <a:lnTo>
                  <a:pt x="1293211" y="1180157"/>
                </a:lnTo>
                <a:lnTo>
                  <a:pt x="1293211" y="951890"/>
                </a:lnTo>
                <a:lnTo>
                  <a:pt x="1229286" y="951890"/>
                </a:lnTo>
                <a:lnTo>
                  <a:pt x="1229286" y="963528"/>
                </a:lnTo>
                <a:lnTo>
                  <a:pt x="1201854" y="963528"/>
                </a:lnTo>
                <a:lnTo>
                  <a:pt x="1201854" y="936096"/>
                </a:lnTo>
                <a:lnTo>
                  <a:pt x="1229286" y="936096"/>
                </a:lnTo>
                <a:lnTo>
                  <a:pt x="1229286" y="947734"/>
                </a:lnTo>
                <a:lnTo>
                  <a:pt x="1295289" y="947734"/>
                </a:lnTo>
                <a:cubicBezTo>
                  <a:pt x="1296453" y="947734"/>
                  <a:pt x="1297367" y="948648"/>
                  <a:pt x="1297367" y="949812"/>
                </a:cubicBezTo>
                <a:lnTo>
                  <a:pt x="1297367" y="1181363"/>
                </a:lnTo>
                <a:lnTo>
                  <a:pt x="1372972" y="1254806"/>
                </a:lnTo>
                <a:lnTo>
                  <a:pt x="1372972" y="1195952"/>
                </a:lnTo>
                <a:lnTo>
                  <a:pt x="1361334" y="1195952"/>
                </a:lnTo>
                <a:lnTo>
                  <a:pt x="1361334" y="1168520"/>
                </a:lnTo>
                <a:lnTo>
                  <a:pt x="1372972" y="1168520"/>
                </a:lnTo>
                <a:lnTo>
                  <a:pt x="1372972" y="1041002"/>
                </a:lnTo>
                <a:lnTo>
                  <a:pt x="1361334" y="1041002"/>
                </a:lnTo>
                <a:lnTo>
                  <a:pt x="1361334" y="1013570"/>
                </a:lnTo>
                <a:lnTo>
                  <a:pt x="1388766" y="1013570"/>
                </a:lnTo>
                <a:lnTo>
                  <a:pt x="1388766" y="1041002"/>
                </a:lnTo>
                <a:lnTo>
                  <a:pt x="1377128" y="1041002"/>
                </a:lnTo>
                <a:lnTo>
                  <a:pt x="1377128" y="1168520"/>
                </a:lnTo>
                <a:lnTo>
                  <a:pt x="1388766" y="1168520"/>
                </a:lnTo>
                <a:lnTo>
                  <a:pt x="1388766" y="1195952"/>
                </a:lnTo>
                <a:lnTo>
                  <a:pt x="1377128" y="1195952"/>
                </a:lnTo>
                <a:lnTo>
                  <a:pt x="1377128" y="1258837"/>
                </a:lnTo>
                <a:lnTo>
                  <a:pt x="1535361" y="1412581"/>
                </a:lnTo>
                <a:lnTo>
                  <a:pt x="2158691" y="1412581"/>
                </a:lnTo>
                <a:lnTo>
                  <a:pt x="2158691" y="1400943"/>
                </a:lnTo>
                <a:lnTo>
                  <a:pt x="2186123" y="1400943"/>
                </a:lnTo>
                <a:lnTo>
                  <a:pt x="2186123" y="1412581"/>
                </a:lnTo>
                <a:lnTo>
                  <a:pt x="2318170" y="1412581"/>
                </a:lnTo>
                <a:lnTo>
                  <a:pt x="2318170" y="1400943"/>
                </a:lnTo>
                <a:lnTo>
                  <a:pt x="2345602" y="1400943"/>
                </a:lnTo>
                <a:lnTo>
                  <a:pt x="2345602" y="1412581"/>
                </a:lnTo>
                <a:lnTo>
                  <a:pt x="2716849" y="1412581"/>
                </a:lnTo>
                <a:lnTo>
                  <a:pt x="2716849" y="1400943"/>
                </a:lnTo>
                <a:lnTo>
                  <a:pt x="2744281" y="1400943"/>
                </a:lnTo>
                <a:lnTo>
                  <a:pt x="2744281" y="1412581"/>
                </a:lnTo>
                <a:lnTo>
                  <a:pt x="2876328" y="1412581"/>
                </a:lnTo>
                <a:lnTo>
                  <a:pt x="2876328" y="1400943"/>
                </a:lnTo>
                <a:lnTo>
                  <a:pt x="2903761" y="1400943"/>
                </a:lnTo>
                <a:lnTo>
                  <a:pt x="2903761" y="1412581"/>
                </a:lnTo>
                <a:lnTo>
                  <a:pt x="3047446" y="1412581"/>
                </a:lnTo>
                <a:lnTo>
                  <a:pt x="3047446" y="1350901"/>
                </a:lnTo>
                <a:lnTo>
                  <a:pt x="3035808" y="1350901"/>
                </a:lnTo>
                <a:lnTo>
                  <a:pt x="3035808" y="1339263"/>
                </a:lnTo>
                <a:lnTo>
                  <a:pt x="1707725" y="1339263"/>
                </a:lnTo>
                <a:lnTo>
                  <a:pt x="1707725" y="1350901"/>
                </a:lnTo>
                <a:lnTo>
                  <a:pt x="1680293" y="1350901"/>
                </a:lnTo>
                <a:lnTo>
                  <a:pt x="1680293" y="1339263"/>
                </a:lnTo>
                <a:lnTo>
                  <a:pt x="1548246" y="1339263"/>
                </a:lnTo>
                <a:lnTo>
                  <a:pt x="1548246" y="1350901"/>
                </a:lnTo>
                <a:lnTo>
                  <a:pt x="1520814" y="1350901"/>
                </a:lnTo>
                <a:lnTo>
                  <a:pt x="1520814" y="1323469"/>
                </a:lnTo>
                <a:lnTo>
                  <a:pt x="1548246" y="1323469"/>
                </a:lnTo>
                <a:lnTo>
                  <a:pt x="1548246" y="1335107"/>
                </a:lnTo>
                <a:lnTo>
                  <a:pt x="1680293" y="1335107"/>
                </a:lnTo>
                <a:lnTo>
                  <a:pt x="1680293" y="1323469"/>
                </a:lnTo>
                <a:lnTo>
                  <a:pt x="1707725" y="1323469"/>
                </a:lnTo>
                <a:lnTo>
                  <a:pt x="1707725" y="1335107"/>
                </a:lnTo>
                <a:lnTo>
                  <a:pt x="3035808" y="1335107"/>
                </a:lnTo>
                <a:lnTo>
                  <a:pt x="3035808" y="1323469"/>
                </a:lnTo>
                <a:lnTo>
                  <a:pt x="3047446" y="1323469"/>
                </a:lnTo>
                <a:lnTo>
                  <a:pt x="3047446" y="1184314"/>
                </a:lnTo>
                <a:lnTo>
                  <a:pt x="2983521" y="1184314"/>
                </a:lnTo>
                <a:lnTo>
                  <a:pt x="2983521" y="1195952"/>
                </a:lnTo>
                <a:lnTo>
                  <a:pt x="2956089" y="1195952"/>
                </a:lnTo>
                <a:lnTo>
                  <a:pt x="2956089" y="1184314"/>
                </a:lnTo>
                <a:lnTo>
                  <a:pt x="2584843" y="1184314"/>
                </a:lnTo>
                <a:lnTo>
                  <a:pt x="2584843" y="1195952"/>
                </a:lnTo>
                <a:lnTo>
                  <a:pt x="2557411" y="1195952"/>
                </a:lnTo>
                <a:lnTo>
                  <a:pt x="2557411" y="1184314"/>
                </a:lnTo>
                <a:lnTo>
                  <a:pt x="2425363" y="1184314"/>
                </a:lnTo>
                <a:lnTo>
                  <a:pt x="2425363" y="1195952"/>
                </a:lnTo>
                <a:lnTo>
                  <a:pt x="2397931" y="1195952"/>
                </a:lnTo>
                <a:lnTo>
                  <a:pt x="2397931" y="1184314"/>
                </a:lnTo>
                <a:lnTo>
                  <a:pt x="2265883" y="1184314"/>
                </a:lnTo>
                <a:lnTo>
                  <a:pt x="2265883" y="1195952"/>
                </a:lnTo>
                <a:lnTo>
                  <a:pt x="2238451" y="1195952"/>
                </a:lnTo>
                <a:lnTo>
                  <a:pt x="2238451" y="1168520"/>
                </a:lnTo>
                <a:lnTo>
                  <a:pt x="2265883" y="1168520"/>
                </a:lnTo>
                <a:lnTo>
                  <a:pt x="2265883" y="1180157"/>
                </a:lnTo>
                <a:lnTo>
                  <a:pt x="2397931" y="1180157"/>
                </a:lnTo>
                <a:lnTo>
                  <a:pt x="2397931" y="1168520"/>
                </a:lnTo>
                <a:lnTo>
                  <a:pt x="2425363" y="1168520"/>
                </a:lnTo>
                <a:lnTo>
                  <a:pt x="2425363" y="1180157"/>
                </a:lnTo>
                <a:lnTo>
                  <a:pt x="2557411" y="1180157"/>
                </a:lnTo>
                <a:lnTo>
                  <a:pt x="2557411" y="1168520"/>
                </a:lnTo>
                <a:lnTo>
                  <a:pt x="2584843" y="1168520"/>
                </a:lnTo>
                <a:lnTo>
                  <a:pt x="2584843" y="1180157"/>
                </a:lnTo>
                <a:lnTo>
                  <a:pt x="2956089" y="1180157"/>
                </a:lnTo>
                <a:lnTo>
                  <a:pt x="2956089" y="1168520"/>
                </a:lnTo>
                <a:lnTo>
                  <a:pt x="2983521" y="1168520"/>
                </a:lnTo>
                <a:lnTo>
                  <a:pt x="2983521" y="1180157"/>
                </a:lnTo>
                <a:lnTo>
                  <a:pt x="3047446" y="1180157"/>
                </a:lnTo>
                <a:lnTo>
                  <a:pt x="3047446" y="1106839"/>
                </a:lnTo>
                <a:lnTo>
                  <a:pt x="2425363" y="1106839"/>
                </a:lnTo>
                <a:lnTo>
                  <a:pt x="2425363" y="1118477"/>
                </a:lnTo>
                <a:lnTo>
                  <a:pt x="2397931" y="1118477"/>
                </a:lnTo>
                <a:lnTo>
                  <a:pt x="2397931" y="1106839"/>
                </a:lnTo>
                <a:lnTo>
                  <a:pt x="2345644" y="1106839"/>
                </a:lnTo>
                <a:lnTo>
                  <a:pt x="2345644" y="1118477"/>
                </a:lnTo>
                <a:lnTo>
                  <a:pt x="2318212" y="1118477"/>
                </a:lnTo>
                <a:lnTo>
                  <a:pt x="2318212" y="1091045"/>
                </a:lnTo>
                <a:lnTo>
                  <a:pt x="2345644" y="1091045"/>
                </a:lnTo>
                <a:lnTo>
                  <a:pt x="2345644" y="1102683"/>
                </a:lnTo>
                <a:lnTo>
                  <a:pt x="2397931" y="1102683"/>
                </a:lnTo>
                <a:lnTo>
                  <a:pt x="2397931" y="1091045"/>
                </a:lnTo>
                <a:lnTo>
                  <a:pt x="2425363" y="1091045"/>
                </a:lnTo>
                <a:lnTo>
                  <a:pt x="2425363" y="1102683"/>
                </a:lnTo>
                <a:lnTo>
                  <a:pt x="3049524" y="1102683"/>
                </a:lnTo>
                <a:cubicBezTo>
                  <a:pt x="3050688" y="1102683"/>
                  <a:pt x="3051602" y="1103597"/>
                  <a:pt x="3051602" y="1104761"/>
                </a:cubicBezTo>
                <a:lnTo>
                  <a:pt x="3051602" y="1323469"/>
                </a:lnTo>
                <a:lnTo>
                  <a:pt x="3063240" y="1323469"/>
                </a:lnTo>
                <a:lnTo>
                  <a:pt x="3063240" y="1350901"/>
                </a:lnTo>
                <a:lnTo>
                  <a:pt x="3051602" y="1350901"/>
                </a:lnTo>
                <a:lnTo>
                  <a:pt x="3051602" y="1491220"/>
                </a:lnTo>
                <a:cubicBezTo>
                  <a:pt x="3057962" y="1497371"/>
                  <a:pt x="3074421" y="1513373"/>
                  <a:pt x="3096782" y="1535111"/>
                </a:cubicBezTo>
                <a:cubicBezTo>
                  <a:pt x="3100066" y="1538311"/>
                  <a:pt x="3103515" y="1541636"/>
                  <a:pt x="3107048" y="1545086"/>
                </a:cubicBezTo>
                <a:cubicBezTo>
                  <a:pt x="3113449" y="1551279"/>
                  <a:pt x="3120182" y="1557846"/>
                  <a:pt x="3127207" y="1564663"/>
                </a:cubicBezTo>
                <a:lnTo>
                  <a:pt x="3127207" y="1428334"/>
                </a:lnTo>
                <a:lnTo>
                  <a:pt x="3115569" y="1428334"/>
                </a:lnTo>
                <a:lnTo>
                  <a:pt x="3115569" y="1400902"/>
                </a:lnTo>
                <a:lnTo>
                  <a:pt x="3143001" y="1400902"/>
                </a:lnTo>
                <a:lnTo>
                  <a:pt x="3143001" y="1428334"/>
                </a:lnTo>
                <a:lnTo>
                  <a:pt x="3131363" y="1428334"/>
                </a:lnTo>
                <a:lnTo>
                  <a:pt x="3131363" y="1568694"/>
                </a:lnTo>
                <a:cubicBezTo>
                  <a:pt x="3136725" y="1573931"/>
                  <a:pt x="3142211" y="1579251"/>
                  <a:pt x="3147864" y="1584738"/>
                </a:cubicBezTo>
                <a:cubicBezTo>
                  <a:pt x="3151563" y="1588354"/>
                  <a:pt x="3155345" y="1591970"/>
                  <a:pt x="3159128" y="1595669"/>
                </a:cubicBezTo>
                <a:cubicBezTo>
                  <a:pt x="3161330" y="1597830"/>
                  <a:pt x="3163575" y="1599992"/>
                  <a:pt x="3165819" y="1602195"/>
                </a:cubicBezTo>
                <a:cubicBezTo>
                  <a:pt x="3167939" y="1604273"/>
                  <a:pt x="3170100" y="1606393"/>
                  <a:pt x="3172262" y="1608471"/>
                </a:cubicBezTo>
                <a:cubicBezTo>
                  <a:pt x="3223468" y="1658222"/>
                  <a:pt x="3280119" y="1713253"/>
                  <a:pt x="3320228" y="1752239"/>
                </a:cubicBezTo>
                <a:lnTo>
                  <a:pt x="3328333" y="1743885"/>
                </a:lnTo>
                <a:lnTo>
                  <a:pt x="3347993" y="1763004"/>
                </a:lnTo>
                <a:lnTo>
                  <a:pt x="3339888" y="1771359"/>
                </a:lnTo>
                <a:cubicBezTo>
                  <a:pt x="3352274" y="1783371"/>
                  <a:pt x="3361833" y="1792681"/>
                  <a:pt x="3367528" y="1798209"/>
                </a:cubicBezTo>
                <a:cubicBezTo>
                  <a:pt x="3368151" y="1798832"/>
                  <a:pt x="3368775" y="1799414"/>
                  <a:pt x="3369315" y="1799954"/>
                </a:cubicBezTo>
                <a:lnTo>
                  <a:pt x="4482722" y="1799954"/>
                </a:lnTo>
                <a:lnTo>
                  <a:pt x="4482722" y="1726636"/>
                </a:lnTo>
                <a:lnTo>
                  <a:pt x="3780878" y="1726636"/>
                </a:lnTo>
                <a:lnTo>
                  <a:pt x="3780878" y="1738274"/>
                </a:lnTo>
                <a:lnTo>
                  <a:pt x="3753446" y="1738274"/>
                </a:lnTo>
                <a:lnTo>
                  <a:pt x="3753446" y="1726636"/>
                </a:lnTo>
                <a:lnTo>
                  <a:pt x="3448203" y="1726636"/>
                </a:lnTo>
                <a:cubicBezTo>
                  <a:pt x="3447662" y="1726636"/>
                  <a:pt x="3447122" y="1726428"/>
                  <a:pt x="3446748" y="1726054"/>
                </a:cubicBezTo>
                <a:lnTo>
                  <a:pt x="3367029" y="1648580"/>
                </a:lnTo>
                <a:lnTo>
                  <a:pt x="3287310" y="1571105"/>
                </a:lnTo>
                <a:cubicBezTo>
                  <a:pt x="3286894" y="1570689"/>
                  <a:pt x="3286686" y="1570149"/>
                  <a:pt x="3286686" y="1569609"/>
                </a:cubicBezTo>
                <a:lnTo>
                  <a:pt x="3286686" y="1505850"/>
                </a:lnTo>
                <a:lnTo>
                  <a:pt x="3275049" y="1505850"/>
                </a:lnTo>
                <a:lnTo>
                  <a:pt x="3275049" y="1478418"/>
                </a:lnTo>
                <a:lnTo>
                  <a:pt x="3302481" y="1478418"/>
                </a:lnTo>
                <a:lnTo>
                  <a:pt x="3302481" y="1505850"/>
                </a:lnTo>
                <a:lnTo>
                  <a:pt x="3290843" y="1505850"/>
                </a:lnTo>
                <a:lnTo>
                  <a:pt x="3290843" y="1568736"/>
                </a:lnTo>
                <a:lnTo>
                  <a:pt x="3366405" y="1642179"/>
                </a:lnTo>
                <a:lnTo>
                  <a:pt x="3366405" y="1583325"/>
                </a:lnTo>
                <a:lnTo>
                  <a:pt x="3354768" y="1583325"/>
                </a:lnTo>
                <a:lnTo>
                  <a:pt x="3354768" y="1555893"/>
                </a:lnTo>
                <a:lnTo>
                  <a:pt x="3382200" y="1555893"/>
                </a:lnTo>
                <a:lnTo>
                  <a:pt x="3382200" y="1583325"/>
                </a:lnTo>
                <a:lnTo>
                  <a:pt x="3370562" y="1583325"/>
                </a:lnTo>
                <a:lnTo>
                  <a:pt x="3370562" y="1646211"/>
                </a:lnTo>
                <a:lnTo>
                  <a:pt x="3412998" y="1687442"/>
                </a:lnTo>
                <a:lnTo>
                  <a:pt x="3449076" y="1722480"/>
                </a:lnTo>
                <a:lnTo>
                  <a:pt x="3753446" y="1722480"/>
                </a:lnTo>
                <a:lnTo>
                  <a:pt x="3753446" y="1710842"/>
                </a:lnTo>
                <a:lnTo>
                  <a:pt x="3780878" y="1710842"/>
                </a:lnTo>
                <a:lnTo>
                  <a:pt x="3780878" y="1722480"/>
                </a:lnTo>
                <a:lnTo>
                  <a:pt x="4482722" y="1722480"/>
                </a:lnTo>
                <a:lnTo>
                  <a:pt x="4482722" y="1649162"/>
                </a:lnTo>
                <a:lnTo>
                  <a:pt x="4339036" y="1649162"/>
                </a:lnTo>
                <a:lnTo>
                  <a:pt x="4339036" y="1660799"/>
                </a:lnTo>
                <a:lnTo>
                  <a:pt x="4311604" y="1660799"/>
                </a:lnTo>
                <a:lnTo>
                  <a:pt x="4311604" y="1649162"/>
                </a:lnTo>
                <a:lnTo>
                  <a:pt x="3621398" y="1649162"/>
                </a:lnTo>
                <a:lnTo>
                  <a:pt x="3621398" y="1660799"/>
                </a:lnTo>
                <a:lnTo>
                  <a:pt x="3593966" y="1660799"/>
                </a:lnTo>
                <a:lnTo>
                  <a:pt x="3593966" y="1633367"/>
                </a:lnTo>
                <a:lnTo>
                  <a:pt x="3621398" y="1633367"/>
                </a:lnTo>
                <a:lnTo>
                  <a:pt x="3621398" y="1645005"/>
                </a:lnTo>
                <a:lnTo>
                  <a:pt x="4311604" y="1645005"/>
                </a:lnTo>
                <a:lnTo>
                  <a:pt x="4311604" y="1633367"/>
                </a:lnTo>
                <a:lnTo>
                  <a:pt x="4339036" y="1633367"/>
                </a:lnTo>
                <a:lnTo>
                  <a:pt x="4339036" y="1645005"/>
                </a:lnTo>
                <a:lnTo>
                  <a:pt x="4482722" y="1645005"/>
                </a:lnTo>
                <a:lnTo>
                  <a:pt x="4482722" y="1571687"/>
                </a:lnTo>
                <a:lnTo>
                  <a:pt x="3541679" y="1571687"/>
                </a:lnTo>
                <a:lnTo>
                  <a:pt x="3541679" y="1583325"/>
                </a:lnTo>
                <a:lnTo>
                  <a:pt x="3514247" y="1583325"/>
                </a:lnTo>
                <a:lnTo>
                  <a:pt x="3514247" y="1555893"/>
                </a:lnTo>
                <a:lnTo>
                  <a:pt x="3541679" y="1555893"/>
                </a:lnTo>
                <a:lnTo>
                  <a:pt x="3541679" y="1567531"/>
                </a:lnTo>
                <a:lnTo>
                  <a:pt x="4482722" y="1567531"/>
                </a:lnTo>
                <a:lnTo>
                  <a:pt x="4482722" y="1494212"/>
                </a:lnTo>
                <a:lnTo>
                  <a:pt x="4099837" y="1494212"/>
                </a:lnTo>
                <a:lnTo>
                  <a:pt x="4099837" y="1505850"/>
                </a:lnTo>
                <a:lnTo>
                  <a:pt x="4072405" y="1505850"/>
                </a:lnTo>
                <a:lnTo>
                  <a:pt x="4072405" y="1478418"/>
                </a:lnTo>
                <a:lnTo>
                  <a:pt x="4099837" y="1478418"/>
                </a:lnTo>
                <a:lnTo>
                  <a:pt x="4099837" y="1490056"/>
                </a:lnTo>
                <a:lnTo>
                  <a:pt x="4482722" y="1490056"/>
                </a:lnTo>
                <a:lnTo>
                  <a:pt x="4482722" y="1416738"/>
                </a:lnTo>
                <a:lnTo>
                  <a:pt x="3860639" y="1416738"/>
                </a:lnTo>
                <a:lnTo>
                  <a:pt x="3860639" y="1428375"/>
                </a:lnTo>
                <a:lnTo>
                  <a:pt x="3833207" y="1428375"/>
                </a:lnTo>
                <a:lnTo>
                  <a:pt x="3833207" y="1400943"/>
                </a:lnTo>
                <a:lnTo>
                  <a:pt x="3860639" y="1400943"/>
                </a:lnTo>
                <a:lnTo>
                  <a:pt x="3860639" y="1412581"/>
                </a:lnTo>
                <a:lnTo>
                  <a:pt x="4482722" y="1412581"/>
                </a:lnTo>
                <a:lnTo>
                  <a:pt x="4482722" y="1339263"/>
                </a:lnTo>
                <a:lnTo>
                  <a:pt x="4179556" y="1339263"/>
                </a:lnTo>
                <a:lnTo>
                  <a:pt x="4179556" y="1350901"/>
                </a:lnTo>
                <a:lnTo>
                  <a:pt x="4152124" y="1350901"/>
                </a:lnTo>
                <a:lnTo>
                  <a:pt x="4152124" y="1323469"/>
                </a:lnTo>
                <a:lnTo>
                  <a:pt x="4179556" y="1323469"/>
                </a:lnTo>
                <a:lnTo>
                  <a:pt x="4179556" y="1335107"/>
                </a:lnTo>
                <a:lnTo>
                  <a:pt x="4320166" y="1335107"/>
                </a:lnTo>
                <a:lnTo>
                  <a:pt x="4244728" y="1261788"/>
                </a:lnTo>
                <a:lnTo>
                  <a:pt x="4179556" y="1261788"/>
                </a:lnTo>
                <a:lnTo>
                  <a:pt x="4179556" y="1273426"/>
                </a:lnTo>
                <a:lnTo>
                  <a:pt x="4152124" y="1273426"/>
                </a:lnTo>
                <a:lnTo>
                  <a:pt x="4152124" y="1261788"/>
                </a:lnTo>
                <a:lnTo>
                  <a:pt x="3780878" y="1261788"/>
                </a:lnTo>
                <a:lnTo>
                  <a:pt x="3780878" y="1273426"/>
                </a:lnTo>
                <a:lnTo>
                  <a:pt x="3753446" y="1273426"/>
                </a:lnTo>
                <a:lnTo>
                  <a:pt x="3753446" y="1261788"/>
                </a:lnTo>
                <a:lnTo>
                  <a:pt x="3701159" y="1261788"/>
                </a:lnTo>
                <a:lnTo>
                  <a:pt x="3701159" y="1273426"/>
                </a:lnTo>
                <a:lnTo>
                  <a:pt x="3673727" y="1273426"/>
                </a:lnTo>
                <a:lnTo>
                  <a:pt x="3673727" y="1245994"/>
                </a:lnTo>
                <a:lnTo>
                  <a:pt x="3701159" y="1245994"/>
                </a:lnTo>
                <a:lnTo>
                  <a:pt x="3701159" y="1257632"/>
                </a:lnTo>
                <a:lnTo>
                  <a:pt x="3753446" y="1257632"/>
                </a:lnTo>
                <a:lnTo>
                  <a:pt x="3753446" y="1245994"/>
                </a:lnTo>
                <a:lnTo>
                  <a:pt x="3780878" y="1245994"/>
                </a:lnTo>
                <a:lnTo>
                  <a:pt x="3780878" y="1257632"/>
                </a:lnTo>
                <a:lnTo>
                  <a:pt x="4152124" y="1257632"/>
                </a:lnTo>
                <a:lnTo>
                  <a:pt x="4152124" y="1249278"/>
                </a:lnTo>
                <a:lnTo>
                  <a:pt x="4085249" y="1184314"/>
                </a:lnTo>
                <a:lnTo>
                  <a:pt x="3701117" y="1184314"/>
                </a:lnTo>
                <a:lnTo>
                  <a:pt x="3701117" y="1195952"/>
                </a:lnTo>
                <a:lnTo>
                  <a:pt x="3673685" y="1195952"/>
                </a:lnTo>
                <a:lnTo>
                  <a:pt x="3673685" y="1168520"/>
                </a:lnTo>
                <a:lnTo>
                  <a:pt x="3701117" y="1168520"/>
                </a:lnTo>
                <a:lnTo>
                  <a:pt x="3701117" y="1180157"/>
                </a:lnTo>
                <a:lnTo>
                  <a:pt x="3762008" y="1180157"/>
                </a:lnTo>
                <a:lnTo>
                  <a:pt x="3686529" y="1106839"/>
                </a:lnTo>
                <a:lnTo>
                  <a:pt x="3222678" y="1106839"/>
                </a:lnTo>
                <a:lnTo>
                  <a:pt x="3222678" y="1118477"/>
                </a:lnTo>
                <a:lnTo>
                  <a:pt x="3195246" y="1118477"/>
                </a:lnTo>
                <a:lnTo>
                  <a:pt x="3195246" y="1091045"/>
                </a:lnTo>
                <a:lnTo>
                  <a:pt x="3222678" y="1091045"/>
                </a:lnTo>
                <a:lnTo>
                  <a:pt x="3222678" y="1102683"/>
                </a:lnTo>
                <a:lnTo>
                  <a:pt x="3682247" y="1102683"/>
                </a:lnTo>
                <a:lnTo>
                  <a:pt x="3655896" y="1077080"/>
                </a:lnTo>
                <a:lnTo>
                  <a:pt x="3647791" y="1085434"/>
                </a:lnTo>
                <a:lnTo>
                  <a:pt x="3628132" y="1066315"/>
                </a:lnTo>
                <a:lnTo>
                  <a:pt x="3636236" y="1057960"/>
                </a:lnTo>
                <a:lnTo>
                  <a:pt x="3606809" y="1029365"/>
                </a:lnTo>
                <a:lnTo>
                  <a:pt x="3541638" y="1029365"/>
                </a:lnTo>
                <a:lnTo>
                  <a:pt x="3541638" y="1041002"/>
                </a:lnTo>
                <a:lnTo>
                  <a:pt x="3514206" y="1041002"/>
                </a:lnTo>
                <a:lnTo>
                  <a:pt x="3514206" y="1029365"/>
                </a:lnTo>
                <a:lnTo>
                  <a:pt x="2345602" y="1029365"/>
                </a:lnTo>
                <a:lnTo>
                  <a:pt x="2345602" y="1041002"/>
                </a:lnTo>
                <a:lnTo>
                  <a:pt x="2318170" y="1041002"/>
                </a:lnTo>
                <a:lnTo>
                  <a:pt x="2318170" y="1029365"/>
                </a:lnTo>
                <a:lnTo>
                  <a:pt x="1946924" y="1029365"/>
                </a:lnTo>
                <a:lnTo>
                  <a:pt x="1946924" y="1041002"/>
                </a:lnTo>
                <a:lnTo>
                  <a:pt x="1919492" y="1041002"/>
                </a:lnTo>
                <a:lnTo>
                  <a:pt x="1919492" y="1013570"/>
                </a:lnTo>
                <a:lnTo>
                  <a:pt x="1946924" y="1013570"/>
                </a:lnTo>
                <a:lnTo>
                  <a:pt x="1946924" y="1025208"/>
                </a:lnTo>
                <a:lnTo>
                  <a:pt x="2318170" y="1025208"/>
                </a:lnTo>
                <a:lnTo>
                  <a:pt x="2318170" y="1013570"/>
                </a:lnTo>
                <a:lnTo>
                  <a:pt x="2345602" y="1013570"/>
                </a:lnTo>
                <a:lnTo>
                  <a:pt x="2345602" y="1025208"/>
                </a:lnTo>
                <a:lnTo>
                  <a:pt x="3514206" y="1025208"/>
                </a:lnTo>
                <a:lnTo>
                  <a:pt x="3514206" y="1013570"/>
                </a:lnTo>
                <a:lnTo>
                  <a:pt x="3541638" y="1013570"/>
                </a:lnTo>
                <a:lnTo>
                  <a:pt x="3541638" y="1025208"/>
                </a:lnTo>
                <a:lnTo>
                  <a:pt x="3607641" y="1025208"/>
                </a:lnTo>
                <a:cubicBezTo>
                  <a:pt x="3608181" y="1025208"/>
                  <a:pt x="3608721" y="1025416"/>
                  <a:pt x="3609096" y="1025790"/>
                </a:cubicBezTo>
                <a:lnTo>
                  <a:pt x="3639104" y="1054968"/>
                </a:lnTo>
                <a:lnTo>
                  <a:pt x="3647209" y="1046613"/>
                </a:lnTo>
                <a:lnTo>
                  <a:pt x="3666869" y="1065733"/>
                </a:lnTo>
                <a:lnTo>
                  <a:pt x="3658764" y="1074087"/>
                </a:lnTo>
                <a:lnTo>
                  <a:pt x="3688773" y="1103265"/>
                </a:lnTo>
                <a:lnTo>
                  <a:pt x="3740229" y="1153266"/>
                </a:lnTo>
                <a:lnTo>
                  <a:pt x="3767910" y="1180157"/>
                </a:lnTo>
                <a:lnTo>
                  <a:pt x="4085997" y="1180157"/>
                </a:lnTo>
                <a:cubicBezTo>
                  <a:pt x="4086537" y="1180157"/>
                  <a:pt x="4087077" y="1180365"/>
                  <a:pt x="4087451" y="1180739"/>
                </a:cubicBezTo>
                <a:lnTo>
                  <a:pt x="4154618" y="1245994"/>
                </a:lnTo>
                <a:lnTo>
                  <a:pt x="4179473" y="1245994"/>
                </a:lnTo>
                <a:lnTo>
                  <a:pt x="4179473" y="1257632"/>
                </a:lnTo>
                <a:lnTo>
                  <a:pt x="4245476" y="1257632"/>
                </a:lnTo>
                <a:cubicBezTo>
                  <a:pt x="4246017" y="1257632"/>
                  <a:pt x="4246557" y="1257840"/>
                  <a:pt x="4246931" y="1258214"/>
                </a:cubicBezTo>
                <a:lnTo>
                  <a:pt x="4326068" y="1335107"/>
                </a:lnTo>
                <a:lnTo>
                  <a:pt x="4482638" y="1335107"/>
                </a:lnTo>
                <a:lnTo>
                  <a:pt x="4482638" y="1261788"/>
                </a:lnTo>
                <a:lnTo>
                  <a:pt x="4418713" y="1261788"/>
                </a:lnTo>
                <a:lnTo>
                  <a:pt x="4418713" y="1273426"/>
                </a:lnTo>
                <a:lnTo>
                  <a:pt x="4391282" y="1273426"/>
                </a:lnTo>
                <a:lnTo>
                  <a:pt x="4391282" y="1261788"/>
                </a:lnTo>
                <a:lnTo>
                  <a:pt x="4338995" y="1261788"/>
                </a:lnTo>
                <a:lnTo>
                  <a:pt x="4338995" y="1273426"/>
                </a:lnTo>
                <a:lnTo>
                  <a:pt x="4311563" y="1273426"/>
                </a:lnTo>
                <a:lnTo>
                  <a:pt x="4311563" y="1245994"/>
                </a:lnTo>
                <a:lnTo>
                  <a:pt x="4338995" y="1245994"/>
                </a:lnTo>
                <a:lnTo>
                  <a:pt x="4338995" y="1257632"/>
                </a:lnTo>
                <a:lnTo>
                  <a:pt x="4391282" y="1257632"/>
                </a:lnTo>
                <a:lnTo>
                  <a:pt x="4391282" y="1249278"/>
                </a:lnTo>
                <a:lnTo>
                  <a:pt x="4324406" y="1184314"/>
                </a:lnTo>
                <a:lnTo>
                  <a:pt x="4245518" y="1184314"/>
                </a:lnTo>
                <a:cubicBezTo>
                  <a:pt x="4244978" y="1184314"/>
                  <a:pt x="4244437" y="1184106"/>
                  <a:pt x="4244063" y="1183732"/>
                </a:cubicBezTo>
                <a:lnTo>
                  <a:pt x="4214013" y="1154554"/>
                </a:lnTo>
                <a:lnTo>
                  <a:pt x="4205908" y="1162909"/>
                </a:lnTo>
                <a:lnTo>
                  <a:pt x="4186248" y="1143789"/>
                </a:lnTo>
                <a:lnTo>
                  <a:pt x="4194353" y="1135435"/>
                </a:lnTo>
                <a:lnTo>
                  <a:pt x="4164926" y="1106839"/>
                </a:lnTo>
                <a:lnTo>
                  <a:pt x="3780795" y="1106839"/>
                </a:lnTo>
                <a:lnTo>
                  <a:pt x="3780795" y="1118477"/>
                </a:lnTo>
                <a:lnTo>
                  <a:pt x="3753363" y="1118477"/>
                </a:lnTo>
                <a:lnTo>
                  <a:pt x="3753363" y="1091045"/>
                </a:lnTo>
                <a:lnTo>
                  <a:pt x="3780795" y="1091045"/>
                </a:lnTo>
                <a:lnTo>
                  <a:pt x="3780795" y="1102683"/>
                </a:lnTo>
                <a:lnTo>
                  <a:pt x="4165757" y="1102683"/>
                </a:lnTo>
                <a:cubicBezTo>
                  <a:pt x="4166298" y="1102683"/>
                  <a:pt x="4166838" y="1102891"/>
                  <a:pt x="4167212" y="1103265"/>
                </a:cubicBezTo>
                <a:lnTo>
                  <a:pt x="4197221" y="1132442"/>
                </a:lnTo>
                <a:lnTo>
                  <a:pt x="4205326" y="1124088"/>
                </a:lnTo>
                <a:lnTo>
                  <a:pt x="4224986" y="1143207"/>
                </a:lnTo>
                <a:lnTo>
                  <a:pt x="4216881" y="1151562"/>
                </a:lnTo>
                <a:lnTo>
                  <a:pt x="4246308" y="1180157"/>
                </a:lnTo>
                <a:lnTo>
                  <a:pt x="4325195" y="1180157"/>
                </a:lnTo>
                <a:cubicBezTo>
                  <a:pt x="4325736" y="1180157"/>
                  <a:pt x="4326276" y="1180365"/>
                  <a:pt x="4326650" y="1180739"/>
                </a:cubicBezTo>
                <a:lnTo>
                  <a:pt x="4393817" y="1245994"/>
                </a:lnTo>
                <a:lnTo>
                  <a:pt x="4418672" y="1245994"/>
                </a:lnTo>
                <a:lnTo>
                  <a:pt x="4418672" y="1257632"/>
                </a:lnTo>
                <a:lnTo>
                  <a:pt x="4484675" y="1257632"/>
                </a:lnTo>
                <a:cubicBezTo>
                  <a:pt x="4485839" y="1257632"/>
                  <a:pt x="4486754" y="1258546"/>
                  <a:pt x="4486754" y="1259710"/>
                </a:cubicBezTo>
                <a:lnTo>
                  <a:pt x="4486754" y="1956067"/>
                </a:lnTo>
                <a:lnTo>
                  <a:pt x="4516139" y="1984622"/>
                </a:lnTo>
                <a:lnTo>
                  <a:pt x="4524244" y="1976267"/>
                </a:lnTo>
                <a:lnTo>
                  <a:pt x="4543904" y="1995387"/>
                </a:lnTo>
                <a:lnTo>
                  <a:pt x="4535798" y="2003741"/>
                </a:lnTo>
                <a:lnTo>
                  <a:pt x="4562316" y="2029469"/>
                </a:lnTo>
                <a:lnTo>
                  <a:pt x="4562316" y="1583283"/>
                </a:lnTo>
                <a:lnTo>
                  <a:pt x="4550678" y="1583283"/>
                </a:lnTo>
                <a:lnTo>
                  <a:pt x="4550678" y="1555851"/>
                </a:lnTo>
                <a:lnTo>
                  <a:pt x="4562316" y="1555851"/>
                </a:lnTo>
                <a:lnTo>
                  <a:pt x="4562316" y="1505809"/>
                </a:lnTo>
                <a:lnTo>
                  <a:pt x="4550678" y="1505809"/>
                </a:lnTo>
                <a:lnTo>
                  <a:pt x="4550678" y="1478377"/>
                </a:lnTo>
                <a:lnTo>
                  <a:pt x="4562316" y="1478377"/>
                </a:lnTo>
                <a:lnTo>
                  <a:pt x="4562316" y="1259669"/>
                </a:lnTo>
                <a:cubicBezTo>
                  <a:pt x="4562316" y="1258505"/>
                  <a:pt x="4563230" y="1257591"/>
                  <a:pt x="4564394" y="1257591"/>
                </a:cubicBezTo>
                <a:lnTo>
                  <a:pt x="4630397" y="1257591"/>
                </a:lnTo>
                <a:lnTo>
                  <a:pt x="4630397" y="1245953"/>
                </a:lnTo>
                <a:lnTo>
                  <a:pt x="4657829" y="1245953"/>
                </a:lnTo>
                <a:lnTo>
                  <a:pt x="4657829" y="1273385"/>
                </a:lnTo>
                <a:lnTo>
                  <a:pt x="4630397" y="1273385"/>
                </a:lnTo>
                <a:lnTo>
                  <a:pt x="4630397" y="1261747"/>
                </a:lnTo>
                <a:lnTo>
                  <a:pt x="4566472" y="1261747"/>
                </a:lnTo>
                <a:lnTo>
                  <a:pt x="4566472" y="1478377"/>
                </a:lnTo>
                <a:lnTo>
                  <a:pt x="4578110" y="1478377"/>
                </a:lnTo>
                <a:lnTo>
                  <a:pt x="4578110" y="1505809"/>
                </a:lnTo>
                <a:lnTo>
                  <a:pt x="4566472" y="1505809"/>
                </a:lnTo>
                <a:lnTo>
                  <a:pt x="4566472" y="1555851"/>
                </a:lnTo>
                <a:lnTo>
                  <a:pt x="4578110" y="1555851"/>
                </a:lnTo>
                <a:lnTo>
                  <a:pt x="4578110" y="1567489"/>
                </a:lnTo>
                <a:lnTo>
                  <a:pt x="4949357" y="1567489"/>
                </a:lnTo>
                <a:lnTo>
                  <a:pt x="4949357" y="1555851"/>
                </a:lnTo>
                <a:lnTo>
                  <a:pt x="4976788" y="1555851"/>
                </a:lnTo>
                <a:lnTo>
                  <a:pt x="4976788" y="1583283"/>
                </a:lnTo>
                <a:lnTo>
                  <a:pt x="4949357" y="1583283"/>
                </a:lnTo>
                <a:lnTo>
                  <a:pt x="4949357" y="1571645"/>
                </a:lnTo>
                <a:lnTo>
                  <a:pt x="4578110" y="1571645"/>
                </a:lnTo>
                <a:lnTo>
                  <a:pt x="4578110" y="1583283"/>
                </a:lnTo>
                <a:lnTo>
                  <a:pt x="4566472" y="1583283"/>
                </a:lnTo>
                <a:lnTo>
                  <a:pt x="4566472" y="1799913"/>
                </a:lnTo>
                <a:lnTo>
                  <a:pt x="4630397" y="1799913"/>
                </a:lnTo>
                <a:lnTo>
                  <a:pt x="4630397" y="1788275"/>
                </a:lnTo>
                <a:lnTo>
                  <a:pt x="4657829" y="1788275"/>
                </a:lnTo>
                <a:lnTo>
                  <a:pt x="4657829" y="1815707"/>
                </a:lnTo>
                <a:lnTo>
                  <a:pt x="4630397" y="1815707"/>
                </a:lnTo>
                <a:lnTo>
                  <a:pt x="4630397" y="1804069"/>
                </a:lnTo>
                <a:lnTo>
                  <a:pt x="4566472" y="1804069"/>
                </a:lnTo>
                <a:lnTo>
                  <a:pt x="4566472" y="1954862"/>
                </a:lnTo>
                <a:lnTo>
                  <a:pt x="4789877" y="1954862"/>
                </a:lnTo>
                <a:lnTo>
                  <a:pt x="4789877" y="1943224"/>
                </a:lnTo>
                <a:lnTo>
                  <a:pt x="4817309" y="1943224"/>
                </a:lnTo>
                <a:lnTo>
                  <a:pt x="4817309" y="1970656"/>
                </a:lnTo>
                <a:lnTo>
                  <a:pt x="4789877" y="1970656"/>
                </a:lnTo>
                <a:lnTo>
                  <a:pt x="4789877" y="1959018"/>
                </a:lnTo>
                <a:lnTo>
                  <a:pt x="4566472" y="1959018"/>
                </a:lnTo>
                <a:lnTo>
                  <a:pt x="4566472" y="2032337"/>
                </a:lnTo>
                <a:lnTo>
                  <a:pt x="4630397" y="2032337"/>
                </a:lnTo>
                <a:lnTo>
                  <a:pt x="4630397" y="2020699"/>
                </a:lnTo>
                <a:lnTo>
                  <a:pt x="4657829" y="2020699"/>
                </a:lnTo>
                <a:lnTo>
                  <a:pt x="4657829" y="2032337"/>
                </a:lnTo>
                <a:lnTo>
                  <a:pt x="4789877" y="2032337"/>
                </a:lnTo>
                <a:lnTo>
                  <a:pt x="4789877" y="2020699"/>
                </a:lnTo>
                <a:lnTo>
                  <a:pt x="4817309" y="2020699"/>
                </a:lnTo>
                <a:lnTo>
                  <a:pt x="4817309" y="2032337"/>
                </a:lnTo>
                <a:lnTo>
                  <a:pt x="4869596" y="2032337"/>
                </a:lnTo>
                <a:lnTo>
                  <a:pt x="4869596" y="2020699"/>
                </a:lnTo>
                <a:lnTo>
                  <a:pt x="4897028" y="2020699"/>
                </a:lnTo>
                <a:lnTo>
                  <a:pt x="4897028" y="2032337"/>
                </a:lnTo>
                <a:lnTo>
                  <a:pt x="4962200" y="2032337"/>
                </a:lnTo>
                <a:lnTo>
                  <a:pt x="5040713" y="1956067"/>
                </a:lnTo>
                <a:lnTo>
                  <a:pt x="5040713" y="1738232"/>
                </a:lnTo>
                <a:lnTo>
                  <a:pt x="5029076" y="1738232"/>
                </a:lnTo>
                <a:lnTo>
                  <a:pt x="5029076" y="1710800"/>
                </a:lnTo>
                <a:lnTo>
                  <a:pt x="5040713" y="1710800"/>
                </a:lnTo>
                <a:lnTo>
                  <a:pt x="5040713" y="1660758"/>
                </a:lnTo>
                <a:lnTo>
                  <a:pt x="5029076" y="1660758"/>
                </a:lnTo>
                <a:lnTo>
                  <a:pt x="5029076" y="1633326"/>
                </a:lnTo>
                <a:lnTo>
                  <a:pt x="5056508" y="1633326"/>
                </a:lnTo>
                <a:lnTo>
                  <a:pt x="5056508" y="1660758"/>
                </a:lnTo>
                <a:lnTo>
                  <a:pt x="5044870" y="1660758"/>
                </a:lnTo>
                <a:lnTo>
                  <a:pt x="5044870" y="1710800"/>
                </a:lnTo>
                <a:lnTo>
                  <a:pt x="5056508" y="1710800"/>
                </a:lnTo>
                <a:lnTo>
                  <a:pt x="5056508" y="1738232"/>
                </a:lnTo>
                <a:lnTo>
                  <a:pt x="5044870" y="1738232"/>
                </a:lnTo>
                <a:lnTo>
                  <a:pt x="5044870" y="1799913"/>
                </a:lnTo>
                <a:lnTo>
                  <a:pt x="5108795" y="1799913"/>
                </a:lnTo>
                <a:lnTo>
                  <a:pt x="5108795" y="1788275"/>
                </a:lnTo>
                <a:lnTo>
                  <a:pt x="5136227" y="1788275"/>
                </a:lnTo>
                <a:lnTo>
                  <a:pt x="5136227" y="1799913"/>
                </a:lnTo>
                <a:lnTo>
                  <a:pt x="5919036" y="1799913"/>
                </a:lnTo>
                <a:lnTo>
                  <a:pt x="6077894" y="1645546"/>
                </a:lnTo>
                <a:cubicBezTo>
                  <a:pt x="6078308" y="1645171"/>
                  <a:pt x="6078807" y="1644964"/>
                  <a:pt x="6079347" y="1644964"/>
                </a:cubicBezTo>
                <a:lnTo>
                  <a:pt x="6304830" y="1644964"/>
                </a:lnTo>
                <a:lnTo>
                  <a:pt x="6304830" y="1633326"/>
                </a:lnTo>
                <a:lnTo>
                  <a:pt x="6332262" y="1633326"/>
                </a:lnTo>
                <a:lnTo>
                  <a:pt x="6332262" y="1644964"/>
                </a:lnTo>
                <a:lnTo>
                  <a:pt x="6384549" y="1644964"/>
                </a:lnTo>
                <a:lnTo>
                  <a:pt x="6384549" y="1633326"/>
                </a:lnTo>
                <a:lnTo>
                  <a:pt x="6411981" y="1633326"/>
                </a:lnTo>
                <a:lnTo>
                  <a:pt x="6411981" y="1660758"/>
                </a:lnTo>
                <a:lnTo>
                  <a:pt x="6384549" y="1660758"/>
                </a:lnTo>
                <a:lnTo>
                  <a:pt x="6384549" y="1649120"/>
                </a:lnTo>
                <a:lnTo>
                  <a:pt x="6332262" y="1649120"/>
                </a:lnTo>
                <a:lnTo>
                  <a:pt x="6332262" y="1660758"/>
                </a:lnTo>
                <a:lnTo>
                  <a:pt x="6304830" y="1660758"/>
                </a:lnTo>
                <a:lnTo>
                  <a:pt x="6304830" y="1649120"/>
                </a:lnTo>
                <a:lnTo>
                  <a:pt x="6080179" y="1649120"/>
                </a:lnTo>
                <a:lnTo>
                  <a:pt x="6004741" y="1722438"/>
                </a:lnTo>
                <a:lnTo>
                  <a:pt x="6065632" y="1722438"/>
                </a:lnTo>
                <a:lnTo>
                  <a:pt x="6065632" y="1710800"/>
                </a:lnTo>
                <a:lnTo>
                  <a:pt x="6093063" y="1710800"/>
                </a:lnTo>
                <a:lnTo>
                  <a:pt x="6093063" y="1722438"/>
                </a:lnTo>
                <a:lnTo>
                  <a:pt x="6464310" y="1722438"/>
                </a:lnTo>
                <a:lnTo>
                  <a:pt x="6464310" y="1710800"/>
                </a:lnTo>
                <a:lnTo>
                  <a:pt x="6491741" y="1710800"/>
                </a:lnTo>
                <a:lnTo>
                  <a:pt x="6491741" y="1738232"/>
                </a:lnTo>
                <a:lnTo>
                  <a:pt x="6464310" y="1738232"/>
                </a:lnTo>
                <a:lnTo>
                  <a:pt x="6464310" y="1726595"/>
                </a:lnTo>
                <a:lnTo>
                  <a:pt x="6093063" y="1726595"/>
                </a:lnTo>
                <a:lnTo>
                  <a:pt x="6093063" y="1738232"/>
                </a:lnTo>
                <a:lnTo>
                  <a:pt x="6065632" y="1738232"/>
                </a:lnTo>
                <a:lnTo>
                  <a:pt x="6065632" y="1726595"/>
                </a:lnTo>
                <a:lnTo>
                  <a:pt x="6000459" y="1726595"/>
                </a:lnTo>
                <a:lnTo>
                  <a:pt x="5967541" y="1758599"/>
                </a:lnTo>
                <a:lnTo>
                  <a:pt x="5925022" y="1799913"/>
                </a:lnTo>
                <a:lnTo>
                  <a:pt x="6145392" y="1799913"/>
                </a:lnTo>
                <a:lnTo>
                  <a:pt x="6145392" y="1788275"/>
                </a:lnTo>
                <a:lnTo>
                  <a:pt x="6172824" y="1788275"/>
                </a:lnTo>
                <a:lnTo>
                  <a:pt x="6172824" y="1815707"/>
                </a:lnTo>
                <a:lnTo>
                  <a:pt x="6145392" y="1815707"/>
                </a:lnTo>
                <a:lnTo>
                  <a:pt x="6145392" y="1804069"/>
                </a:lnTo>
                <a:lnTo>
                  <a:pt x="5136268" y="1804069"/>
                </a:lnTo>
                <a:lnTo>
                  <a:pt x="5136268" y="1815707"/>
                </a:lnTo>
                <a:lnTo>
                  <a:pt x="5108836" y="1815707"/>
                </a:lnTo>
                <a:lnTo>
                  <a:pt x="5108836" y="1804069"/>
                </a:lnTo>
                <a:lnTo>
                  <a:pt x="5044911" y="1804069"/>
                </a:lnTo>
                <a:lnTo>
                  <a:pt x="5044911" y="1877387"/>
                </a:lnTo>
                <a:lnTo>
                  <a:pt x="5108836" y="1877387"/>
                </a:lnTo>
                <a:lnTo>
                  <a:pt x="5108836" y="1865750"/>
                </a:lnTo>
                <a:lnTo>
                  <a:pt x="5136268" y="1865750"/>
                </a:lnTo>
                <a:lnTo>
                  <a:pt x="5136268" y="1877387"/>
                </a:lnTo>
                <a:lnTo>
                  <a:pt x="5507515" y="1877387"/>
                </a:lnTo>
                <a:lnTo>
                  <a:pt x="5507515" y="1865750"/>
                </a:lnTo>
                <a:lnTo>
                  <a:pt x="5534947" y="1865750"/>
                </a:lnTo>
                <a:lnTo>
                  <a:pt x="5534947" y="1877387"/>
                </a:lnTo>
                <a:lnTo>
                  <a:pt x="5906194" y="1877387"/>
                </a:lnTo>
                <a:lnTo>
                  <a:pt x="5906194" y="1865750"/>
                </a:lnTo>
                <a:lnTo>
                  <a:pt x="5933625" y="1865750"/>
                </a:lnTo>
                <a:lnTo>
                  <a:pt x="5933625" y="1893182"/>
                </a:lnTo>
                <a:lnTo>
                  <a:pt x="5906194" y="1893182"/>
                </a:lnTo>
                <a:lnTo>
                  <a:pt x="5906194" y="1881544"/>
                </a:lnTo>
                <a:lnTo>
                  <a:pt x="5534947" y="1881544"/>
                </a:lnTo>
                <a:lnTo>
                  <a:pt x="5534947" y="1893182"/>
                </a:lnTo>
                <a:lnTo>
                  <a:pt x="5507515" y="1893182"/>
                </a:lnTo>
                <a:lnTo>
                  <a:pt x="5507515" y="1881544"/>
                </a:lnTo>
                <a:lnTo>
                  <a:pt x="5136268" y="1881544"/>
                </a:lnTo>
                <a:lnTo>
                  <a:pt x="5136268" y="1893182"/>
                </a:lnTo>
                <a:lnTo>
                  <a:pt x="5108836" y="1893182"/>
                </a:lnTo>
                <a:lnTo>
                  <a:pt x="5108836" y="1881544"/>
                </a:lnTo>
                <a:lnTo>
                  <a:pt x="5044911" y="1881544"/>
                </a:lnTo>
                <a:lnTo>
                  <a:pt x="5044911" y="1954862"/>
                </a:lnTo>
                <a:lnTo>
                  <a:pt x="5826474" y="1954862"/>
                </a:lnTo>
                <a:lnTo>
                  <a:pt x="5826474" y="1943224"/>
                </a:lnTo>
                <a:lnTo>
                  <a:pt x="5853906" y="1943224"/>
                </a:lnTo>
                <a:lnTo>
                  <a:pt x="5853906" y="1954862"/>
                </a:lnTo>
                <a:lnTo>
                  <a:pt x="6397475" y="1954862"/>
                </a:lnTo>
                <a:lnTo>
                  <a:pt x="6416761" y="1936117"/>
                </a:lnTo>
                <a:cubicBezTo>
                  <a:pt x="6429687" y="1923536"/>
                  <a:pt x="6443611" y="1910015"/>
                  <a:pt x="6458532" y="1895551"/>
                </a:cubicBezTo>
                <a:lnTo>
                  <a:pt x="6475989" y="1878593"/>
                </a:lnTo>
                <a:lnTo>
                  <a:pt x="6475989" y="1801991"/>
                </a:lnTo>
                <a:cubicBezTo>
                  <a:pt x="6475989" y="1800827"/>
                  <a:pt x="6476903" y="1799913"/>
                  <a:pt x="6478067" y="1799913"/>
                </a:cubicBezTo>
                <a:lnTo>
                  <a:pt x="6623831" y="1799913"/>
                </a:lnTo>
                <a:lnTo>
                  <a:pt x="6623831" y="1788275"/>
                </a:lnTo>
                <a:lnTo>
                  <a:pt x="6651263" y="1788275"/>
                </a:lnTo>
                <a:lnTo>
                  <a:pt x="6651263" y="1799913"/>
                </a:lnTo>
                <a:lnTo>
                  <a:pt x="7022468" y="1799913"/>
                </a:lnTo>
                <a:lnTo>
                  <a:pt x="7022468" y="1788275"/>
                </a:lnTo>
                <a:lnTo>
                  <a:pt x="7049900" y="1788275"/>
                </a:lnTo>
                <a:lnTo>
                  <a:pt x="7049900" y="1815707"/>
                </a:lnTo>
                <a:lnTo>
                  <a:pt x="7022468" y="1815707"/>
                </a:lnTo>
                <a:lnTo>
                  <a:pt x="7022468" y="1804069"/>
                </a:lnTo>
                <a:lnTo>
                  <a:pt x="6651263" y="1804069"/>
                </a:lnTo>
                <a:lnTo>
                  <a:pt x="6651263" y="1815707"/>
                </a:lnTo>
                <a:lnTo>
                  <a:pt x="6623831" y="1815707"/>
                </a:lnTo>
                <a:lnTo>
                  <a:pt x="6623831" y="1804069"/>
                </a:lnTo>
                <a:lnTo>
                  <a:pt x="6480146" y="1804069"/>
                </a:lnTo>
                <a:lnTo>
                  <a:pt x="6480146" y="1877387"/>
                </a:lnTo>
                <a:lnTo>
                  <a:pt x="6862988" y="1877387"/>
                </a:lnTo>
                <a:lnTo>
                  <a:pt x="6862988" y="1865750"/>
                </a:lnTo>
                <a:lnTo>
                  <a:pt x="6890420" y="1865750"/>
                </a:lnTo>
                <a:lnTo>
                  <a:pt x="6890420" y="1877387"/>
                </a:lnTo>
                <a:lnTo>
                  <a:pt x="7035311" y="1877387"/>
                </a:lnTo>
                <a:lnTo>
                  <a:pt x="7064779" y="1848792"/>
                </a:lnTo>
                <a:lnTo>
                  <a:pt x="7056675" y="1840437"/>
                </a:lnTo>
                <a:lnTo>
                  <a:pt x="7076376" y="1821318"/>
                </a:lnTo>
                <a:lnTo>
                  <a:pt x="7084481" y="1829672"/>
                </a:lnTo>
                <a:cubicBezTo>
                  <a:pt x="7087847" y="1826430"/>
                  <a:pt x="7091921" y="1822482"/>
                  <a:pt x="7097241" y="1817286"/>
                </a:cubicBezTo>
                <a:lnTo>
                  <a:pt x="7114490" y="1800536"/>
                </a:lnTo>
                <a:cubicBezTo>
                  <a:pt x="7114864" y="1800162"/>
                  <a:pt x="7115404" y="1799954"/>
                  <a:pt x="7115944" y="1799954"/>
                </a:cubicBezTo>
                <a:lnTo>
                  <a:pt x="7181906" y="1799954"/>
                </a:lnTo>
                <a:lnTo>
                  <a:pt x="7181906" y="1788317"/>
                </a:lnTo>
                <a:lnTo>
                  <a:pt x="7209338" y="1788317"/>
                </a:lnTo>
                <a:lnTo>
                  <a:pt x="7209338" y="1815749"/>
                </a:lnTo>
                <a:lnTo>
                  <a:pt x="7181906" y="1815749"/>
                </a:lnTo>
                <a:lnTo>
                  <a:pt x="7181906" y="1804111"/>
                </a:lnTo>
                <a:lnTo>
                  <a:pt x="7116775" y="1804111"/>
                </a:lnTo>
                <a:lnTo>
                  <a:pt x="7100150" y="1820279"/>
                </a:lnTo>
                <a:cubicBezTo>
                  <a:pt x="7094830" y="1825433"/>
                  <a:pt x="7090757" y="1829382"/>
                  <a:pt x="7087390" y="1832665"/>
                </a:cubicBezTo>
                <a:lnTo>
                  <a:pt x="7095495" y="1841019"/>
                </a:lnTo>
                <a:lnTo>
                  <a:pt x="7075794" y="1860139"/>
                </a:lnTo>
                <a:lnTo>
                  <a:pt x="7067689" y="1851784"/>
                </a:lnTo>
                <a:cubicBezTo>
                  <a:pt x="7065071" y="1854361"/>
                  <a:pt x="7062036" y="1857271"/>
                  <a:pt x="7058254" y="1860970"/>
                </a:cubicBezTo>
                <a:lnTo>
                  <a:pt x="7041296" y="1877429"/>
                </a:lnTo>
                <a:lnTo>
                  <a:pt x="7102228" y="1877429"/>
                </a:lnTo>
                <a:lnTo>
                  <a:pt x="7102228" y="1865791"/>
                </a:lnTo>
                <a:lnTo>
                  <a:pt x="7129661" y="1865791"/>
                </a:lnTo>
                <a:lnTo>
                  <a:pt x="7129661" y="1877429"/>
                </a:lnTo>
                <a:lnTo>
                  <a:pt x="7740106" y="1877429"/>
                </a:lnTo>
                <a:lnTo>
                  <a:pt x="7740106" y="1865791"/>
                </a:lnTo>
                <a:lnTo>
                  <a:pt x="7767538" y="1865791"/>
                </a:lnTo>
                <a:lnTo>
                  <a:pt x="7767538" y="1893223"/>
                </a:lnTo>
                <a:lnTo>
                  <a:pt x="7740106" y="1893223"/>
                </a:lnTo>
                <a:lnTo>
                  <a:pt x="7740106" y="1881585"/>
                </a:lnTo>
                <a:lnTo>
                  <a:pt x="7129661" y="1881585"/>
                </a:lnTo>
                <a:lnTo>
                  <a:pt x="7129661" y="1893223"/>
                </a:lnTo>
                <a:lnTo>
                  <a:pt x="7102228" y="1893223"/>
                </a:lnTo>
                <a:lnTo>
                  <a:pt x="7102228" y="1881585"/>
                </a:lnTo>
                <a:lnTo>
                  <a:pt x="6890420" y="1881585"/>
                </a:lnTo>
                <a:lnTo>
                  <a:pt x="6890420" y="1893223"/>
                </a:lnTo>
                <a:lnTo>
                  <a:pt x="6862988" y="1893223"/>
                </a:lnTo>
                <a:lnTo>
                  <a:pt x="6862988" y="1881585"/>
                </a:lnTo>
                <a:lnTo>
                  <a:pt x="6478898" y="1881585"/>
                </a:lnTo>
                <a:lnTo>
                  <a:pt x="6461400" y="1898543"/>
                </a:lnTo>
                <a:cubicBezTo>
                  <a:pt x="6446479" y="1913008"/>
                  <a:pt x="6432555" y="1926528"/>
                  <a:pt x="6419629" y="1939109"/>
                </a:cubicBezTo>
                <a:lnTo>
                  <a:pt x="6403419" y="1954862"/>
                </a:lnTo>
                <a:lnTo>
                  <a:pt x="6623831" y="1954862"/>
                </a:lnTo>
                <a:lnTo>
                  <a:pt x="6623831" y="1943224"/>
                </a:lnTo>
                <a:lnTo>
                  <a:pt x="6651263" y="1943224"/>
                </a:lnTo>
                <a:lnTo>
                  <a:pt x="6651263" y="1954862"/>
                </a:lnTo>
                <a:lnTo>
                  <a:pt x="7421146" y="1954862"/>
                </a:lnTo>
                <a:lnTo>
                  <a:pt x="7421146" y="1943224"/>
                </a:lnTo>
                <a:lnTo>
                  <a:pt x="7448578" y="1943224"/>
                </a:lnTo>
                <a:lnTo>
                  <a:pt x="7448578" y="1970656"/>
                </a:lnTo>
                <a:lnTo>
                  <a:pt x="7421146" y="1970656"/>
                </a:lnTo>
                <a:lnTo>
                  <a:pt x="7421146" y="1959018"/>
                </a:lnTo>
                <a:lnTo>
                  <a:pt x="6651263" y="1959018"/>
                </a:lnTo>
                <a:lnTo>
                  <a:pt x="6651263" y="1970656"/>
                </a:lnTo>
                <a:lnTo>
                  <a:pt x="6623831" y="1970656"/>
                </a:lnTo>
                <a:lnTo>
                  <a:pt x="6623831" y="1959018"/>
                </a:lnTo>
                <a:lnTo>
                  <a:pt x="5853906" y="1959018"/>
                </a:lnTo>
                <a:lnTo>
                  <a:pt x="5853906" y="1970656"/>
                </a:lnTo>
                <a:lnTo>
                  <a:pt x="5826474" y="1970656"/>
                </a:lnTo>
                <a:lnTo>
                  <a:pt x="5826474" y="1959018"/>
                </a:lnTo>
                <a:lnTo>
                  <a:pt x="5043665" y="1959018"/>
                </a:lnTo>
                <a:lnTo>
                  <a:pt x="5017479" y="1984455"/>
                </a:lnTo>
                <a:lnTo>
                  <a:pt x="4968185" y="2032337"/>
                </a:lnTo>
                <a:lnTo>
                  <a:pt x="5839317" y="2032337"/>
                </a:lnTo>
                <a:lnTo>
                  <a:pt x="5868746" y="2003741"/>
                </a:lnTo>
                <a:lnTo>
                  <a:pt x="5860640" y="1995387"/>
                </a:lnTo>
                <a:lnTo>
                  <a:pt x="5880340" y="1976267"/>
                </a:lnTo>
                <a:lnTo>
                  <a:pt x="5899460" y="1995969"/>
                </a:lnTo>
                <a:lnTo>
                  <a:pt x="5879759" y="2015088"/>
                </a:lnTo>
                <a:lnTo>
                  <a:pt x="5871654" y="2006733"/>
                </a:lnTo>
                <a:lnTo>
                  <a:pt x="5845303" y="2032337"/>
                </a:lnTo>
                <a:lnTo>
                  <a:pt x="6225153" y="2032337"/>
                </a:lnTo>
                <a:lnTo>
                  <a:pt x="6225153" y="2020699"/>
                </a:lnTo>
                <a:lnTo>
                  <a:pt x="6252585" y="2020699"/>
                </a:lnTo>
                <a:lnTo>
                  <a:pt x="6252585" y="2032337"/>
                </a:lnTo>
                <a:lnTo>
                  <a:pt x="7035352" y="2032337"/>
                </a:lnTo>
                <a:lnTo>
                  <a:pt x="7064821" y="2003741"/>
                </a:lnTo>
                <a:lnTo>
                  <a:pt x="7056716" y="1995387"/>
                </a:lnTo>
                <a:lnTo>
                  <a:pt x="7076417" y="1976267"/>
                </a:lnTo>
                <a:lnTo>
                  <a:pt x="7095537" y="1995969"/>
                </a:lnTo>
                <a:lnTo>
                  <a:pt x="7075835" y="2015088"/>
                </a:lnTo>
                <a:lnTo>
                  <a:pt x="7067731" y="2006733"/>
                </a:lnTo>
                <a:lnTo>
                  <a:pt x="7041338" y="2032337"/>
                </a:lnTo>
                <a:lnTo>
                  <a:pt x="7115986" y="2032337"/>
                </a:lnTo>
                <a:cubicBezTo>
                  <a:pt x="7116526" y="2032337"/>
                  <a:pt x="7117067" y="2032544"/>
                  <a:pt x="7117441" y="2032919"/>
                </a:cubicBezTo>
                <a:lnTo>
                  <a:pt x="7147449" y="2062096"/>
                </a:lnTo>
                <a:lnTo>
                  <a:pt x="7155555" y="2053742"/>
                </a:lnTo>
                <a:lnTo>
                  <a:pt x="7175214" y="2072861"/>
                </a:lnTo>
                <a:lnTo>
                  <a:pt x="7156095" y="2092521"/>
                </a:lnTo>
                <a:lnTo>
                  <a:pt x="7136436" y="2073402"/>
                </a:lnTo>
                <a:lnTo>
                  <a:pt x="7144540" y="2065047"/>
                </a:lnTo>
                <a:lnTo>
                  <a:pt x="7115113" y="2036451"/>
                </a:lnTo>
                <a:lnTo>
                  <a:pt x="6252585" y="2036451"/>
                </a:lnTo>
                <a:lnTo>
                  <a:pt x="6252585" y="2048089"/>
                </a:lnTo>
                <a:lnTo>
                  <a:pt x="6225153" y="2048089"/>
                </a:lnTo>
                <a:lnTo>
                  <a:pt x="6225153" y="2036451"/>
                </a:lnTo>
                <a:lnTo>
                  <a:pt x="5047945" y="2036451"/>
                </a:lnTo>
                <a:lnTo>
                  <a:pt x="5123425" y="2109770"/>
                </a:lnTo>
                <a:lnTo>
                  <a:pt x="5348077" y="2109770"/>
                </a:lnTo>
                <a:lnTo>
                  <a:pt x="5348077" y="2098132"/>
                </a:lnTo>
                <a:lnTo>
                  <a:pt x="5375509" y="2098132"/>
                </a:lnTo>
                <a:lnTo>
                  <a:pt x="5375509" y="2109770"/>
                </a:lnTo>
                <a:lnTo>
                  <a:pt x="7261749" y="2109770"/>
                </a:lnTo>
                <a:lnTo>
                  <a:pt x="7261749" y="2098132"/>
                </a:lnTo>
                <a:lnTo>
                  <a:pt x="7289182" y="2098132"/>
                </a:lnTo>
                <a:lnTo>
                  <a:pt x="7289182" y="2125564"/>
                </a:lnTo>
                <a:lnTo>
                  <a:pt x="7261749" y="2125564"/>
                </a:lnTo>
                <a:lnTo>
                  <a:pt x="7261749" y="2113926"/>
                </a:lnTo>
                <a:lnTo>
                  <a:pt x="5685865" y="2113926"/>
                </a:lnTo>
                <a:lnTo>
                  <a:pt x="5761344" y="2187244"/>
                </a:lnTo>
                <a:lnTo>
                  <a:pt x="6145475" y="2187244"/>
                </a:lnTo>
                <a:lnTo>
                  <a:pt x="6145475" y="2175607"/>
                </a:lnTo>
                <a:lnTo>
                  <a:pt x="6172907" y="2175607"/>
                </a:lnTo>
                <a:lnTo>
                  <a:pt x="6172907" y="2187244"/>
                </a:lnTo>
                <a:lnTo>
                  <a:pt x="6703592" y="2187244"/>
                </a:lnTo>
                <a:lnTo>
                  <a:pt x="6703592" y="2175607"/>
                </a:lnTo>
                <a:lnTo>
                  <a:pt x="6731024" y="2175607"/>
                </a:lnTo>
                <a:lnTo>
                  <a:pt x="6731024" y="2187244"/>
                </a:lnTo>
                <a:lnTo>
                  <a:pt x="7580709" y="2187244"/>
                </a:lnTo>
                <a:lnTo>
                  <a:pt x="7580709" y="2175607"/>
                </a:lnTo>
                <a:lnTo>
                  <a:pt x="7608141" y="2175607"/>
                </a:lnTo>
                <a:lnTo>
                  <a:pt x="7608141" y="2203039"/>
                </a:lnTo>
                <a:lnTo>
                  <a:pt x="7580709" y="2203039"/>
                </a:lnTo>
                <a:lnTo>
                  <a:pt x="7580709" y="2191401"/>
                </a:lnTo>
                <a:lnTo>
                  <a:pt x="7200859" y="2191401"/>
                </a:lnTo>
                <a:lnTo>
                  <a:pt x="7227252" y="2217004"/>
                </a:lnTo>
                <a:lnTo>
                  <a:pt x="7235357" y="2208650"/>
                </a:lnTo>
                <a:lnTo>
                  <a:pt x="7255058" y="2227769"/>
                </a:lnTo>
                <a:lnTo>
                  <a:pt x="7235939" y="2247470"/>
                </a:lnTo>
                <a:lnTo>
                  <a:pt x="7216237" y="2228351"/>
                </a:lnTo>
                <a:lnTo>
                  <a:pt x="7224342" y="2219996"/>
                </a:lnTo>
                <a:lnTo>
                  <a:pt x="7194874" y="2191401"/>
                </a:lnTo>
                <a:lnTo>
                  <a:pt x="6802181" y="2191401"/>
                </a:lnTo>
                <a:lnTo>
                  <a:pt x="6828532" y="2217004"/>
                </a:lnTo>
                <a:lnTo>
                  <a:pt x="6836637" y="2208650"/>
                </a:lnTo>
                <a:lnTo>
                  <a:pt x="6856296" y="2227769"/>
                </a:lnTo>
                <a:lnTo>
                  <a:pt x="6837177" y="2247428"/>
                </a:lnTo>
                <a:lnTo>
                  <a:pt x="6817517" y="2228310"/>
                </a:lnTo>
                <a:lnTo>
                  <a:pt x="6825623" y="2219955"/>
                </a:lnTo>
                <a:lnTo>
                  <a:pt x="6796195" y="2191359"/>
                </a:lnTo>
                <a:lnTo>
                  <a:pt x="6730982" y="2191359"/>
                </a:lnTo>
                <a:lnTo>
                  <a:pt x="6730982" y="2202997"/>
                </a:lnTo>
                <a:lnTo>
                  <a:pt x="6703550" y="2202997"/>
                </a:lnTo>
                <a:lnTo>
                  <a:pt x="6703550" y="2191359"/>
                </a:lnTo>
                <a:lnTo>
                  <a:pt x="6172865" y="2191359"/>
                </a:lnTo>
                <a:lnTo>
                  <a:pt x="6172865" y="2202997"/>
                </a:lnTo>
                <a:lnTo>
                  <a:pt x="6145433" y="2202997"/>
                </a:lnTo>
                <a:lnTo>
                  <a:pt x="6145433" y="2191359"/>
                </a:lnTo>
                <a:lnTo>
                  <a:pt x="5765583" y="2191359"/>
                </a:lnTo>
                <a:lnTo>
                  <a:pt x="5841064" y="2264678"/>
                </a:lnTo>
                <a:lnTo>
                  <a:pt x="6384632" y="2264678"/>
                </a:lnTo>
                <a:lnTo>
                  <a:pt x="6384632" y="2253040"/>
                </a:lnTo>
                <a:lnTo>
                  <a:pt x="6412064" y="2253040"/>
                </a:lnTo>
                <a:lnTo>
                  <a:pt x="6412064" y="2264678"/>
                </a:lnTo>
                <a:lnTo>
                  <a:pt x="6703550" y="2264678"/>
                </a:lnTo>
                <a:lnTo>
                  <a:pt x="6703550" y="2253040"/>
                </a:lnTo>
                <a:lnTo>
                  <a:pt x="6730982" y="2253040"/>
                </a:lnTo>
                <a:lnTo>
                  <a:pt x="6730982" y="2264678"/>
                </a:lnTo>
                <a:lnTo>
                  <a:pt x="7421188" y="2264678"/>
                </a:lnTo>
                <a:lnTo>
                  <a:pt x="7421188" y="2253040"/>
                </a:lnTo>
                <a:lnTo>
                  <a:pt x="7448620" y="2253040"/>
                </a:lnTo>
                <a:lnTo>
                  <a:pt x="7448620" y="2277188"/>
                </a:lnTo>
                <a:lnTo>
                  <a:pt x="7466367" y="2294437"/>
                </a:lnTo>
                <a:lnTo>
                  <a:pt x="7474472" y="2286083"/>
                </a:lnTo>
                <a:lnTo>
                  <a:pt x="7494132" y="2305202"/>
                </a:lnTo>
                <a:lnTo>
                  <a:pt x="7475013" y="2324862"/>
                </a:lnTo>
                <a:lnTo>
                  <a:pt x="7455353" y="2305742"/>
                </a:lnTo>
                <a:lnTo>
                  <a:pt x="7463458" y="2297388"/>
                </a:lnTo>
                <a:lnTo>
                  <a:pt x="7446043" y="2280430"/>
                </a:lnTo>
                <a:lnTo>
                  <a:pt x="7421188" y="2280430"/>
                </a:lnTo>
                <a:lnTo>
                  <a:pt x="7421188" y="2268792"/>
                </a:lnTo>
                <a:lnTo>
                  <a:pt x="6730982" y="2268792"/>
                </a:lnTo>
                <a:lnTo>
                  <a:pt x="6730982" y="2280430"/>
                </a:lnTo>
                <a:lnTo>
                  <a:pt x="6703550" y="2280430"/>
                </a:lnTo>
                <a:lnTo>
                  <a:pt x="6703550" y="2268792"/>
                </a:lnTo>
                <a:lnTo>
                  <a:pt x="6412064" y="2268792"/>
                </a:lnTo>
                <a:lnTo>
                  <a:pt x="6412064" y="2280430"/>
                </a:lnTo>
                <a:lnTo>
                  <a:pt x="6384632" y="2280430"/>
                </a:lnTo>
                <a:lnTo>
                  <a:pt x="6384632" y="2268792"/>
                </a:lnTo>
                <a:lnTo>
                  <a:pt x="5845344" y="2268792"/>
                </a:lnTo>
                <a:lnTo>
                  <a:pt x="5871695" y="2294396"/>
                </a:lnTo>
                <a:lnTo>
                  <a:pt x="5879800" y="2286041"/>
                </a:lnTo>
                <a:lnTo>
                  <a:pt x="5899460" y="2305160"/>
                </a:lnTo>
                <a:lnTo>
                  <a:pt x="5891355" y="2313515"/>
                </a:lnTo>
                <a:lnTo>
                  <a:pt x="5920782" y="2342110"/>
                </a:lnTo>
                <a:lnTo>
                  <a:pt x="6623872" y="2342110"/>
                </a:lnTo>
                <a:lnTo>
                  <a:pt x="6623872" y="2330473"/>
                </a:lnTo>
                <a:lnTo>
                  <a:pt x="6651304" y="2330473"/>
                </a:lnTo>
                <a:lnTo>
                  <a:pt x="6651304" y="2342110"/>
                </a:lnTo>
                <a:lnTo>
                  <a:pt x="6797068" y="2342110"/>
                </a:lnTo>
                <a:cubicBezTo>
                  <a:pt x="6797609" y="2342110"/>
                  <a:pt x="6798149" y="2342318"/>
                  <a:pt x="6798523" y="2342692"/>
                </a:cubicBezTo>
                <a:lnTo>
                  <a:pt x="6828532" y="2371871"/>
                </a:lnTo>
                <a:lnTo>
                  <a:pt x="6836637" y="2363516"/>
                </a:lnTo>
                <a:lnTo>
                  <a:pt x="6856296" y="2382635"/>
                </a:lnTo>
                <a:lnTo>
                  <a:pt x="6837177" y="2402295"/>
                </a:lnTo>
                <a:lnTo>
                  <a:pt x="6817517" y="2383175"/>
                </a:lnTo>
                <a:lnTo>
                  <a:pt x="6825623" y="2374821"/>
                </a:lnTo>
                <a:lnTo>
                  <a:pt x="6796195" y="2346225"/>
                </a:lnTo>
                <a:lnTo>
                  <a:pt x="6651304" y="2346225"/>
                </a:lnTo>
                <a:lnTo>
                  <a:pt x="6651304" y="2354580"/>
                </a:lnTo>
                <a:lnTo>
                  <a:pt x="6669052" y="2371829"/>
                </a:lnTo>
                <a:lnTo>
                  <a:pt x="6677157" y="2363474"/>
                </a:lnTo>
                <a:lnTo>
                  <a:pt x="6696817" y="2382593"/>
                </a:lnTo>
                <a:lnTo>
                  <a:pt x="6677697" y="2402253"/>
                </a:lnTo>
                <a:lnTo>
                  <a:pt x="6658038" y="2383134"/>
                </a:lnTo>
                <a:lnTo>
                  <a:pt x="6666143" y="2374779"/>
                </a:lnTo>
                <a:lnTo>
                  <a:pt x="6648727" y="2357822"/>
                </a:lnTo>
                <a:lnTo>
                  <a:pt x="6623872" y="2357822"/>
                </a:lnTo>
                <a:lnTo>
                  <a:pt x="6623872" y="2346184"/>
                </a:lnTo>
                <a:lnTo>
                  <a:pt x="6483263" y="2346184"/>
                </a:lnTo>
                <a:lnTo>
                  <a:pt x="6509614" y="2371787"/>
                </a:lnTo>
                <a:lnTo>
                  <a:pt x="6517719" y="2363433"/>
                </a:lnTo>
                <a:lnTo>
                  <a:pt x="6537379" y="2382552"/>
                </a:lnTo>
                <a:lnTo>
                  <a:pt x="6518259" y="2402212"/>
                </a:lnTo>
                <a:lnTo>
                  <a:pt x="6498600" y="2383092"/>
                </a:lnTo>
                <a:lnTo>
                  <a:pt x="6506705" y="2374738"/>
                </a:lnTo>
                <a:lnTo>
                  <a:pt x="6477277" y="2346142"/>
                </a:lnTo>
                <a:lnTo>
                  <a:pt x="5925063" y="2346142"/>
                </a:lnTo>
                <a:lnTo>
                  <a:pt x="6000501" y="2419460"/>
                </a:lnTo>
                <a:lnTo>
                  <a:pt x="6304872" y="2419460"/>
                </a:lnTo>
                <a:lnTo>
                  <a:pt x="6304872" y="2407823"/>
                </a:lnTo>
                <a:lnTo>
                  <a:pt x="6332303" y="2407823"/>
                </a:lnTo>
                <a:lnTo>
                  <a:pt x="6332303" y="2419460"/>
                </a:lnTo>
                <a:lnTo>
                  <a:pt x="6862988" y="2419460"/>
                </a:lnTo>
                <a:lnTo>
                  <a:pt x="6862988" y="2407823"/>
                </a:lnTo>
                <a:lnTo>
                  <a:pt x="6890420" y="2407823"/>
                </a:lnTo>
                <a:lnTo>
                  <a:pt x="6890420" y="2419460"/>
                </a:lnTo>
                <a:lnTo>
                  <a:pt x="7275424" y="2419460"/>
                </a:lnTo>
                <a:cubicBezTo>
                  <a:pt x="7275964" y="2419460"/>
                  <a:pt x="7276505" y="2419668"/>
                  <a:pt x="7276879" y="2420042"/>
                </a:cubicBezTo>
                <a:lnTo>
                  <a:pt x="7306888" y="2449221"/>
                </a:lnTo>
                <a:lnTo>
                  <a:pt x="7314993" y="2440866"/>
                </a:lnTo>
                <a:lnTo>
                  <a:pt x="7334652" y="2459985"/>
                </a:lnTo>
                <a:lnTo>
                  <a:pt x="7315533" y="2479645"/>
                </a:lnTo>
                <a:lnTo>
                  <a:pt x="7295874" y="2460526"/>
                </a:lnTo>
                <a:lnTo>
                  <a:pt x="7303978" y="2452171"/>
                </a:lnTo>
                <a:lnTo>
                  <a:pt x="7274551" y="2423575"/>
                </a:lnTo>
                <a:lnTo>
                  <a:pt x="7041296" y="2423575"/>
                </a:lnTo>
                <a:lnTo>
                  <a:pt x="7067689" y="2449178"/>
                </a:lnTo>
                <a:lnTo>
                  <a:pt x="7075794" y="2440824"/>
                </a:lnTo>
                <a:lnTo>
                  <a:pt x="7095495" y="2459943"/>
                </a:lnTo>
                <a:lnTo>
                  <a:pt x="7076376" y="2479645"/>
                </a:lnTo>
                <a:lnTo>
                  <a:pt x="7056675" y="2460526"/>
                </a:lnTo>
                <a:lnTo>
                  <a:pt x="7064779" y="2452171"/>
                </a:lnTo>
                <a:lnTo>
                  <a:pt x="7035311" y="2423575"/>
                </a:lnTo>
                <a:lnTo>
                  <a:pt x="6890420" y="2423575"/>
                </a:lnTo>
                <a:lnTo>
                  <a:pt x="6890420" y="2435213"/>
                </a:lnTo>
                <a:lnTo>
                  <a:pt x="6862988" y="2435213"/>
                </a:lnTo>
                <a:lnTo>
                  <a:pt x="6862988" y="2423575"/>
                </a:lnTo>
                <a:lnTo>
                  <a:pt x="6642659" y="2423575"/>
                </a:lnTo>
                <a:lnTo>
                  <a:pt x="6669010" y="2449178"/>
                </a:lnTo>
                <a:lnTo>
                  <a:pt x="6677116" y="2440824"/>
                </a:lnTo>
                <a:lnTo>
                  <a:pt x="6696775" y="2459943"/>
                </a:lnTo>
                <a:lnTo>
                  <a:pt x="6677656" y="2479603"/>
                </a:lnTo>
                <a:lnTo>
                  <a:pt x="6657996" y="2460484"/>
                </a:lnTo>
                <a:lnTo>
                  <a:pt x="6666101" y="2452129"/>
                </a:lnTo>
                <a:lnTo>
                  <a:pt x="6636674" y="2423534"/>
                </a:lnTo>
                <a:lnTo>
                  <a:pt x="6332262" y="2423534"/>
                </a:lnTo>
                <a:lnTo>
                  <a:pt x="6332262" y="2435172"/>
                </a:lnTo>
                <a:lnTo>
                  <a:pt x="6304830" y="2435172"/>
                </a:lnTo>
                <a:lnTo>
                  <a:pt x="6304830" y="2423534"/>
                </a:lnTo>
                <a:lnTo>
                  <a:pt x="6004741" y="2423534"/>
                </a:lnTo>
                <a:lnTo>
                  <a:pt x="6080220" y="2496852"/>
                </a:lnTo>
                <a:lnTo>
                  <a:pt x="7261708" y="2496852"/>
                </a:lnTo>
                <a:lnTo>
                  <a:pt x="7261708" y="2485214"/>
                </a:lnTo>
                <a:lnTo>
                  <a:pt x="7289140" y="2485214"/>
                </a:lnTo>
                <a:lnTo>
                  <a:pt x="7289140" y="2512646"/>
                </a:lnTo>
                <a:lnTo>
                  <a:pt x="7261708" y="2512646"/>
                </a:lnTo>
                <a:lnTo>
                  <a:pt x="7261708" y="2501008"/>
                </a:lnTo>
                <a:lnTo>
                  <a:pt x="6802139" y="2501008"/>
                </a:lnTo>
                <a:lnTo>
                  <a:pt x="6877577" y="2574327"/>
                </a:lnTo>
                <a:lnTo>
                  <a:pt x="7261708" y="2574327"/>
                </a:lnTo>
                <a:lnTo>
                  <a:pt x="7261708" y="2562689"/>
                </a:lnTo>
                <a:lnTo>
                  <a:pt x="7289140" y="2562689"/>
                </a:lnTo>
                <a:lnTo>
                  <a:pt x="7289140" y="2590121"/>
                </a:lnTo>
                <a:lnTo>
                  <a:pt x="7261708" y="2590121"/>
                </a:lnTo>
                <a:lnTo>
                  <a:pt x="7261708" y="2578483"/>
                </a:lnTo>
                <a:lnTo>
                  <a:pt x="7121098" y="2578483"/>
                </a:lnTo>
                <a:lnTo>
                  <a:pt x="7187309" y="2642823"/>
                </a:lnTo>
                <a:lnTo>
                  <a:pt x="7195414" y="2634469"/>
                </a:lnTo>
                <a:lnTo>
                  <a:pt x="7215074" y="2653588"/>
                </a:lnTo>
                <a:lnTo>
                  <a:pt x="7195954" y="2673248"/>
                </a:lnTo>
                <a:lnTo>
                  <a:pt x="7176295" y="2654129"/>
                </a:lnTo>
                <a:lnTo>
                  <a:pt x="7184400" y="2645774"/>
                </a:lnTo>
                <a:lnTo>
                  <a:pt x="7115154" y="2578441"/>
                </a:lnTo>
                <a:lnTo>
                  <a:pt x="6878824" y="2578441"/>
                </a:lnTo>
                <a:lnTo>
                  <a:pt x="6878824" y="2806709"/>
                </a:lnTo>
                <a:lnTo>
                  <a:pt x="7022509" y="2806709"/>
                </a:lnTo>
                <a:lnTo>
                  <a:pt x="7022509" y="2795071"/>
                </a:lnTo>
                <a:lnTo>
                  <a:pt x="7049941" y="2795071"/>
                </a:lnTo>
                <a:lnTo>
                  <a:pt x="7049941" y="2822504"/>
                </a:lnTo>
                <a:lnTo>
                  <a:pt x="7022509" y="2822504"/>
                </a:lnTo>
                <a:lnTo>
                  <a:pt x="7022509" y="2810865"/>
                </a:lnTo>
                <a:lnTo>
                  <a:pt x="6878824" y="2810865"/>
                </a:lnTo>
                <a:lnTo>
                  <a:pt x="6878824" y="2961658"/>
                </a:lnTo>
                <a:lnTo>
                  <a:pt x="6942790" y="2961658"/>
                </a:lnTo>
                <a:lnTo>
                  <a:pt x="6942790" y="2950020"/>
                </a:lnTo>
                <a:lnTo>
                  <a:pt x="6970222" y="2950020"/>
                </a:lnTo>
                <a:lnTo>
                  <a:pt x="6970222" y="2977452"/>
                </a:lnTo>
                <a:lnTo>
                  <a:pt x="6942790" y="2977452"/>
                </a:lnTo>
                <a:lnTo>
                  <a:pt x="6942790" y="2965814"/>
                </a:lnTo>
                <a:lnTo>
                  <a:pt x="6876745" y="2965814"/>
                </a:lnTo>
                <a:cubicBezTo>
                  <a:pt x="6875582" y="2965814"/>
                  <a:pt x="6874667" y="2964900"/>
                  <a:pt x="6874667" y="2963736"/>
                </a:cubicBezTo>
                <a:lnTo>
                  <a:pt x="6874667" y="2577278"/>
                </a:lnTo>
                <a:lnTo>
                  <a:pt x="6796195" y="2501008"/>
                </a:lnTo>
                <a:lnTo>
                  <a:pt x="6081467" y="2501008"/>
                </a:lnTo>
                <a:lnTo>
                  <a:pt x="6081467" y="2574327"/>
                </a:lnTo>
                <a:lnTo>
                  <a:pt x="6544070" y="2574327"/>
                </a:lnTo>
                <a:lnTo>
                  <a:pt x="6544070" y="2562689"/>
                </a:lnTo>
                <a:lnTo>
                  <a:pt x="6571502" y="2562689"/>
                </a:lnTo>
                <a:lnTo>
                  <a:pt x="6571502" y="2590121"/>
                </a:lnTo>
                <a:lnTo>
                  <a:pt x="6544070" y="2590121"/>
                </a:lnTo>
                <a:lnTo>
                  <a:pt x="6544070" y="2578483"/>
                </a:lnTo>
                <a:lnTo>
                  <a:pt x="6081467" y="2578483"/>
                </a:lnTo>
                <a:lnTo>
                  <a:pt x="6081467" y="2651801"/>
                </a:lnTo>
                <a:lnTo>
                  <a:pt x="6225153" y="2651801"/>
                </a:lnTo>
                <a:lnTo>
                  <a:pt x="6225153" y="2640164"/>
                </a:lnTo>
                <a:lnTo>
                  <a:pt x="6252585" y="2640164"/>
                </a:lnTo>
                <a:lnTo>
                  <a:pt x="6252585" y="2667595"/>
                </a:lnTo>
                <a:lnTo>
                  <a:pt x="6225153" y="2667595"/>
                </a:lnTo>
                <a:lnTo>
                  <a:pt x="6225153" y="2655958"/>
                </a:lnTo>
                <a:lnTo>
                  <a:pt x="6081467" y="2655958"/>
                </a:lnTo>
                <a:lnTo>
                  <a:pt x="6081467" y="2717638"/>
                </a:lnTo>
                <a:lnTo>
                  <a:pt x="6093105" y="2717638"/>
                </a:lnTo>
                <a:lnTo>
                  <a:pt x="6093105" y="2729277"/>
                </a:lnTo>
                <a:lnTo>
                  <a:pt x="6225153" y="2729277"/>
                </a:lnTo>
                <a:lnTo>
                  <a:pt x="6225153" y="2717638"/>
                </a:lnTo>
                <a:lnTo>
                  <a:pt x="6252585" y="2717638"/>
                </a:lnTo>
                <a:lnTo>
                  <a:pt x="6252585" y="2745070"/>
                </a:lnTo>
                <a:lnTo>
                  <a:pt x="6225153" y="2745070"/>
                </a:lnTo>
                <a:lnTo>
                  <a:pt x="6225153" y="2733432"/>
                </a:lnTo>
                <a:lnTo>
                  <a:pt x="6093105" y="2733432"/>
                </a:lnTo>
                <a:lnTo>
                  <a:pt x="6093105" y="2745070"/>
                </a:lnTo>
                <a:lnTo>
                  <a:pt x="6081467" y="2745070"/>
                </a:lnTo>
                <a:lnTo>
                  <a:pt x="6081467" y="2806750"/>
                </a:lnTo>
                <a:lnTo>
                  <a:pt x="6464393" y="2806750"/>
                </a:lnTo>
                <a:lnTo>
                  <a:pt x="6464393" y="2795113"/>
                </a:lnTo>
                <a:lnTo>
                  <a:pt x="6491825" y="2795113"/>
                </a:lnTo>
                <a:lnTo>
                  <a:pt x="6491825" y="2806750"/>
                </a:lnTo>
                <a:lnTo>
                  <a:pt x="6623872" y="2806750"/>
                </a:lnTo>
                <a:lnTo>
                  <a:pt x="6623872" y="2795113"/>
                </a:lnTo>
                <a:lnTo>
                  <a:pt x="6651304" y="2795113"/>
                </a:lnTo>
                <a:lnTo>
                  <a:pt x="6651304" y="2822545"/>
                </a:lnTo>
                <a:lnTo>
                  <a:pt x="6623872" y="2822545"/>
                </a:lnTo>
                <a:lnTo>
                  <a:pt x="6623872" y="2810907"/>
                </a:lnTo>
                <a:lnTo>
                  <a:pt x="6491825" y="2810907"/>
                </a:lnTo>
                <a:lnTo>
                  <a:pt x="6491825" y="2822545"/>
                </a:lnTo>
                <a:lnTo>
                  <a:pt x="6464393" y="2822545"/>
                </a:lnTo>
                <a:lnTo>
                  <a:pt x="6464393" y="2810907"/>
                </a:lnTo>
                <a:lnTo>
                  <a:pt x="6081467" y="2810907"/>
                </a:lnTo>
                <a:lnTo>
                  <a:pt x="6081467" y="2884225"/>
                </a:lnTo>
                <a:lnTo>
                  <a:pt x="6225153" y="2884225"/>
                </a:lnTo>
                <a:lnTo>
                  <a:pt x="6225153" y="2872587"/>
                </a:lnTo>
                <a:lnTo>
                  <a:pt x="6252585" y="2872587"/>
                </a:lnTo>
                <a:lnTo>
                  <a:pt x="6252585" y="2884225"/>
                </a:lnTo>
                <a:lnTo>
                  <a:pt x="6384591" y="2884225"/>
                </a:lnTo>
                <a:lnTo>
                  <a:pt x="6384591" y="2872587"/>
                </a:lnTo>
                <a:lnTo>
                  <a:pt x="6412023" y="2872587"/>
                </a:lnTo>
                <a:lnTo>
                  <a:pt x="6412023" y="2900019"/>
                </a:lnTo>
                <a:lnTo>
                  <a:pt x="6384591" y="2900019"/>
                </a:lnTo>
                <a:lnTo>
                  <a:pt x="6384591" y="2888381"/>
                </a:lnTo>
                <a:lnTo>
                  <a:pt x="6252585" y="2888381"/>
                </a:lnTo>
                <a:lnTo>
                  <a:pt x="6252585" y="2900019"/>
                </a:lnTo>
                <a:lnTo>
                  <a:pt x="6225153" y="2900019"/>
                </a:lnTo>
                <a:lnTo>
                  <a:pt x="6225153" y="2888381"/>
                </a:lnTo>
                <a:lnTo>
                  <a:pt x="6081467" y="2888381"/>
                </a:lnTo>
                <a:lnTo>
                  <a:pt x="6081467" y="3039174"/>
                </a:lnTo>
                <a:lnTo>
                  <a:pt x="6225153" y="3039174"/>
                </a:lnTo>
                <a:lnTo>
                  <a:pt x="6225153" y="3027536"/>
                </a:lnTo>
                <a:lnTo>
                  <a:pt x="6252585" y="3027536"/>
                </a:lnTo>
                <a:lnTo>
                  <a:pt x="6252585" y="3051685"/>
                </a:lnTo>
                <a:lnTo>
                  <a:pt x="6319460" y="3116649"/>
                </a:lnTo>
                <a:lnTo>
                  <a:pt x="6464393" y="3116649"/>
                </a:lnTo>
                <a:lnTo>
                  <a:pt x="6464393" y="3105011"/>
                </a:lnTo>
                <a:lnTo>
                  <a:pt x="6491825" y="3105011"/>
                </a:lnTo>
                <a:lnTo>
                  <a:pt x="6491825" y="3116649"/>
                </a:lnTo>
                <a:lnTo>
                  <a:pt x="6544070" y="3116649"/>
                </a:lnTo>
                <a:lnTo>
                  <a:pt x="6544070" y="3105011"/>
                </a:lnTo>
                <a:lnTo>
                  <a:pt x="6571502" y="3105011"/>
                </a:lnTo>
                <a:lnTo>
                  <a:pt x="6571502" y="3132443"/>
                </a:lnTo>
                <a:lnTo>
                  <a:pt x="6544070" y="3132443"/>
                </a:lnTo>
                <a:lnTo>
                  <a:pt x="6544070" y="3120805"/>
                </a:lnTo>
                <a:lnTo>
                  <a:pt x="6491825" y="3120805"/>
                </a:lnTo>
                <a:lnTo>
                  <a:pt x="6491825" y="3132443"/>
                </a:lnTo>
                <a:lnTo>
                  <a:pt x="6464393" y="3132443"/>
                </a:lnTo>
                <a:lnTo>
                  <a:pt x="6464393" y="3120805"/>
                </a:lnTo>
                <a:lnTo>
                  <a:pt x="6323742" y="3120805"/>
                </a:lnTo>
                <a:lnTo>
                  <a:pt x="6389952" y="3185146"/>
                </a:lnTo>
                <a:lnTo>
                  <a:pt x="6398057" y="3176792"/>
                </a:lnTo>
                <a:lnTo>
                  <a:pt x="6415888" y="3194123"/>
                </a:lnTo>
                <a:lnTo>
                  <a:pt x="6623872" y="3194123"/>
                </a:lnTo>
                <a:lnTo>
                  <a:pt x="6623872" y="3182486"/>
                </a:lnTo>
                <a:lnTo>
                  <a:pt x="6651304" y="3182486"/>
                </a:lnTo>
                <a:lnTo>
                  <a:pt x="6651304" y="3194123"/>
                </a:lnTo>
                <a:lnTo>
                  <a:pt x="6703550" y="3194123"/>
                </a:lnTo>
                <a:lnTo>
                  <a:pt x="6703550" y="3182486"/>
                </a:lnTo>
                <a:lnTo>
                  <a:pt x="6730982" y="3182486"/>
                </a:lnTo>
                <a:lnTo>
                  <a:pt x="6730982" y="3194123"/>
                </a:lnTo>
                <a:lnTo>
                  <a:pt x="6783310" y="3194123"/>
                </a:lnTo>
                <a:lnTo>
                  <a:pt x="6783310" y="3182486"/>
                </a:lnTo>
                <a:lnTo>
                  <a:pt x="6810742" y="3182486"/>
                </a:lnTo>
                <a:lnTo>
                  <a:pt x="6810742" y="3209918"/>
                </a:lnTo>
                <a:lnTo>
                  <a:pt x="6783310" y="3209918"/>
                </a:lnTo>
                <a:lnTo>
                  <a:pt x="6783310" y="3198280"/>
                </a:lnTo>
                <a:lnTo>
                  <a:pt x="6730982" y="3198280"/>
                </a:lnTo>
                <a:lnTo>
                  <a:pt x="6730982" y="3209918"/>
                </a:lnTo>
                <a:lnTo>
                  <a:pt x="6703550" y="3209918"/>
                </a:lnTo>
                <a:lnTo>
                  <a:pt x="6703550" y="3198280"/>
                </a:lnTo>
                <a:lnTo>
                  <a:pt x="6651304" y="3198280"/>
                </a:lnTo>
                <a:lnTo>
                  <a:pt x="6651304" y="3209918"/>
                </a:lnTo>
                <a:lnTo>
                  <a:pt x="6623872" y="3209918"/>
                </a:lnTo>
                <a:lnTo>
                  <a:pt x="6623872" y="3198280"/>
                </a:lnTo>
                <a:lnTo>
                  <a:pt x="6415472" y="3198280"/>
                </a:lnTo>
                <a:lnTo>
                  <a:pt x="6409653" y="3204265"/>
                </a:lnTo>
                <a:cubicBezTo>
                  <a:pt x="6427858" y="3221971"/>
                  <a:pt x="6445315" y="3238929"/>
                  <a:pt x="6464351" y="3257425"/>
                </a:cubicBezTo>
                <a:cubicBezTo>
                  <a:pt x="6466263" y="3259295"/>
                  <a:pt x="6468050" y="3261041"/>
                  <a:pt x="6469713" y="3262662"/>
                </a:cubicBezTo>
                <a:lnTo>
                  <a:pt x="6477818" y="3254308"/>
                </a:lnTo>
                <a:lnTo>
                  <a:pt x="6495649" y="3271640"/>
                </a:lnTo>
                <a:lnTo>
                  <a:pt x="6544070" y="3271640"/>
                </a:lnTo>
                <a:lnTo>
                  <a:pt x="6544070" y="3260002"/>
                </a:lnTo>
                <a:lnTo>
                  <a:pt x="6571502" y="3260002"/>
                </a:lnTo>
                <a:lnTo>
                  <a:pt x="6571502" y="3271640"/>
                </a:lnTo>
                <a:lnTo>
                  <a:pt x="6623831" y="3271640"/>
                </a:lnTo>
                <a:lnTo>
                  <a:pt x="6623831" y="3260002"/>
                </a:lnTo>
                <a:lnTo>
                  <a:pt x="6651263" y="3260002"/>
                </a:lnTo>
                <a:lnTo>
                  <a:pt x="6651263" y="3271640"/>
                </a:lnTo>
                <a:lnTo>
                  <a:pt x="6703509" y="3271640"/>
                </a:lnTo>
                <a:lnTo>
                  <a:pt x="6703509" y="3260002"/>
                </a:lnTo>
                <a:lnTo>
                  <a:pt x="6730940" y="3260002"/>
                </a:lnTo>
                <a:lnTo>
                  <a:pt x="6730940" y="3287434"/>
                </a:lnTo>
                <a:lnTo>
                  <a:pt x="6703509" y="3287434"/>
                </a:lnTo>
                <a:lnTo>
                  <a:pt x="6703509" y="3275796"/>
                </a:lnTo>
                <a:lnTo>
                  <a:pt x="6651263" y="3275796"/>
                </a:lnTo>
                <a:lnTo>
                  <a:pt x="6651263" y="3287434"/>
                </a:lnTo>
                <a:lnTo>
                  <a:pt x="6623831" y="3287434"/>
                </a:lnTo>
                <a:lnTo>
                  <a:pt x="6623831" y="3275796"/>
                </a:lnTo>
                <a:lnTo>
                  <a:pt x="6571502" y="3275796"/>
                </a:lnTo>
                <a:lnTo>
                  <a:pt x="6571502" y="3287434"/>
                </a:lnTo>
                <a:lnTo>
                  <a:pt x="6544070" y="3287434"/>
                </a:lnTo>
                <a:lnTo>
                  <a:pt x="6544070" y="3275796"/>
                </a:lnTo>
                <a:lnTo>
                  <a:pt x="6495192" y="3275796"/>
                </a:lnTo>
                <a:lnTo>
                  <a:pt x="6489373" y="3281781"/>
                </a:lnTo>
                <a:cubicBezTo>
                  <a:pt x="6516555" y="3308216"/>
                  <a:pt x="6548102" y="3338890"/>
                  <a:pt x="6589250" y="3378874"/>
                </a:cubicBezTo>
                <a:lnTo>
                  <a:pt x="6597355" y="3370520"/>
                </a:lnTo>
                <a:lnTo>
                  <a:pt x="6617014" y="3389639"/>
                </a:lnTo>
                <a:lnTo>
                  <a:pt x="6597895" y="3409299"/>
                </a:lnTo>
                <a:lnTo>
                  <a:pt x="6578236" y="3390179"/>
                </a:lnTo>
                <a:lnTo>
                  <a:pt x="6586340" y="3381825"/>
                </a:lnTo>
                <a:cubicBezTo>
                  <a:pt x="6545193" y="3341882"/>
                  <a:pt x="6513646" y="3311208"/>
                  <a:pt x="6486463" y="3284774"/>
                </a:cubicBezTo>
                <a:lnTo>
                  <a:pt x="6478358" y="3293128"/>
                </a:lnTo>
                <a:lnTo>
                  <a:pt x="6458657" y="3274009"/>
                </a:lnTo>
                <a:lnTo>
                  <a:pt x="6466762" y="3265656"/>
                </a:lnTo>
                <a:cubicBezTo>
                  <a:pt x="6462647" y="3261623"/>
                  <a:pt x="6458574" y="3257674"/>
                  <a:pt x="6454584" y="3253809"/>
                </a:cubicBezTo>
                <a:cubicBezTo>
                  <a:pt x="6441616" y="3241216"/>
                  <a:pt x="6424991" y="3225047"/>
                  <a:pt x="6406702" y="3207299"/>
                </a:cubicBezTo>
                <a:lnTo>
                  <a:pt x="6398598" y="3215654"/>
                </a:lnTo>
                <a:lnTo>
                  <a:pt x="6378938" y="3196534"/>
                </a:lnTo>
                <a:lnTo>
                  <a:pt x="6387043" y="3188180"/>
                </a:lnTo>
                <a:lnTo>
                  <a:pt x="6311356" y="3114654"/>
                </a:lnTo>
                <a:cubicBezTo>
                  <a:pt x="6285544" y="3089549"/>
                  <a:pt x="6263141" y="3067812"/>
                  <a:pt x="6249966" y="3055010"/>
                </a:cubicBezTo>
                <a:lnTo>
                  <a:pt x="6225111" y="3055010"/>
                </a:lnTo>
                <a:lnTo>
                  <a:pt x="6225111" y="3043372"/>
                </a:lnTo>
                <a:lnTo>
                  <a:pt x="6081425" y="3043372"/>
                </a:lnTo>
                <a:lnTo>
                  <a:pt x="6081425" y="3117896"/>
                </a:lnTo>
                <a:lnTo>
                  <a:pt x="6114759" y="3150274"/>
                </a:lnTo>
                <a:cubicBezTo>
                  <a:pt x="6120080" y="3155469"/>
                  <a:pt x="6125857" y="3161080"/>
                  <a:pt x="6131925" y="3166983"/>
                </a:cubicBezTo>
                <a:cubicBezTo>
                  <a:pt x="6136414" y="3171347"/>
                  <a:pt x="6141152" y="3175919"/>
                  <a:pt x="6145974" y="3180615"/>
                </a:cubicBezTo>
                <a:cubicBezTo>
                  <a:pt x="6152084" y="3186517"/>
                  <a:pt x="6158360" y="3192669"/>
                  <a:pt x="6164885" y="3198986"/>
                </a:cubicBezTo>
                <a:cubicBezTo>
                  <a:pt x="6175276" y="3209045"/>
                  <a:pt x="6186124" y="3219603"/>
                  <a:pt x="6197263" y="3230409"/>
                </a:cubicBezTo>
                <a:lnTo>
                  <a:pt x="6319419" y="3349114"/>
                </a:lnTo>
                <a:lnTo>
                  <a:pt x="6464351" y="3349114"/>
                </a:lnTo>
                <a:lnTo>
                  <a:pt x="6464351" y="3337477"/>
                </a:lnTo>
                <a:lnTo>
                  <a:pt x="6491783" y="3337477"/>
                </a:lnTo>
                <a:lnTo>
                  <a:pt x="6491783" y="3364909"/>
                </a:lnTo>
                <a:lnTo>
                  <a:pt x="6464351" y="3364909"/>
                </a:lnTo>
                <a:lnTo>
                  <a:pt x="6464351" y="3353271"/>
                </a:lnTo>
                <a:lnTo>
                  <a:pt x="6323700" y="3353271"/>
                </a:lnTo>
                <a:cubicBezTo>
                  <a:pt x="6358655" y="3387228"/>
                  <a:pt x="6386877" y="3414660"/>
                  <a:pt x="6399138" y="3426589"/>
                </a:cubicBezTo>
                <a:lnTo>
                  <a:pt x="6478067" y="3426589"/>
                </a:lnTo>
                <a:cubicBezTo>
                  <a:pt x="6478608" y="3426589"/>
                  <a:pt x="6479148" y="3426797"/>
                  <a:pt x="6479522" y="3427171"/>
                </a:cubicBezTo>
                <a:lnTo>
                  <a:pt x="6509531" y="3456349"/>
                </a:lnTo>
                <a:lnTo>
                  <a:pt x="6517636" y="3447994"/>
                </a:lnTo>
                <a:lnTo>
                  <a:pt x="6537296" y="3467113"/>
                </a:lnTo>
                <a:lnTo>
                  <a:pt x="6518176" y="3486773"/>
                </a:lnTo>
                <a:lnTo>
                  <a:pt x="6498516" y="3467654"/>
                </a:lnTo>
                <a:lnTo>
                  <a:pt x="6506622" y="3459299"/>
                </a:lnTo>
                <a:lnTo>
                  <a:pt x="6477194" y="3430704"/>
                </a:lnTo>
                <a:lnTo>
                  <a:pt x="6400343" y="3430704"/>
                </a:lnTo>
                <a:lnTo>
                  <a:pt x="6400343" y="3492384"/>
                </a:lnTo>
                <a:lnTo>
                  <a:pt x="6411981" y="3492384"/>
                </a:lnTo>
                <a:lnTo>
                  <a:pt x="6411981" y="3519816"/>
                </a:lnTo>
                <a:lnTo>
                  <a:pt x="6384549" y="3519816"/>
                </a:lnTo>
                <a:lnTo>
                  <a:pt x="6384549" y="3492384"/>
                </a:lnTo>
                <a:lnTo>
                  <a:pt x="6396187" y="3492384"/>
                </a:lnTo>
                <a:lnTo>
                  <a:pt x="6396187" y="3429498"/>
                </a:lnTo>
                <a:cubicBezTo>
                  <a:pt x="6386960" y="3420521"/>
                  <a:pt x="6368588" y="3402690"/>
                  <a:pt x="6345105" y="3379872"/>
                </a:cubicBezTo>
                <a:cubicBezTo>
                  <a:pt x="6278686" y="3315323"/>
                  <a:pt x="6171161" y="3210875"/>
                  <a:pt x="6111850" y="3153225"/>
                </a:cubicBezTo>
                <a:lnTo>
                  <a:pt x="6077894" y="3120223"/>
                </a:lnTo>
                <a:cubicBezTo>
                  <a:pt x="6077477" y="3119808"/>
                  <a:pt x="6077269" y="3119267"/>
                  <a:pt x="6077269" y="3118727"/>
                </a:cubicBezTo>
                <a:lnTo>
                  <a:pt x="6077269" y="2745070"/>
                </a:lnTo>
                <a:lnTo>
                  <a:pt x="6065632" y="2745070"/>
                </a:lnTo>
                <a:lnTo>
                  <a:pt x="6065632" y="2717638"/>
                </a:lnTo>
                <a:lnTo>
                  <a:pt x="6077269" y="2717638"/>
                </a:lnTo>
                <a:lnTo>
                  <a:pt x="6077269" y="2499845"/>
                </a:lnTo>
                <a:lnTo>
                  <a:pt x="6001708" y="2426402"/>
                </a:lnTo>
                <a:lnTo>
                  <a:pt x="6001708" y="2717638"/>
                </a:lnTo>
                <a:lnTo>
                  <a:pt x="6013344" y="2717638"/>
                </a:lnTo>
                <a:lnTo>
                  <a:pt x="6013344" y="2745070"/>
                </a:lnTo>
                <a:lnTo>
                  <a:pt x="5985912" y="2745070"/>
                </a:lnTo>
                <a:lnTo>
                  <a:pt x="5985912" y="2717638"/>
                </a:lnTo>
                <a:lnTo>
                  <a:pt x="5997551" y="2717638"/>
                </a:lnTo>
                <a:lnTo>
                  <a:pt x="5997551" y="2422370"/>
                </a:lnTo>
                <a:lnTo>
                  <a:pt x="5918455" y="2345519"/>
                </a:lnTo>
                <a:lnTo>
                  <a:pt x="5888446" y="2316341"/>
                </a:lnTo>
                <a:lnTo>
                  <a:pt x="5880340" y="2324695"/>
                </a:lnTo>
                <a:lnTo>
                  <a:pt x="5860681" y="2305576"/>
                </a:lnTo>
                <a:lnTo>
                  <a:pt x="5868786" y="2297222"/>
                </a:lnTo>
                <a:lnTo>
                  <a:pt x="5679879" y="2113677"/>
                </a:lnTo>
                <a:lnTo>
                  <a:pt x="5375509" y="2113677"/>
                </a:lnTo>
                <a:lnTo>
                  <a:pt x="5375509" y="2125315"/>
                </a:lnTo>
                <a:lnTo>
                  <a:pt x="5348077" y="2125315"/>
                </a:lnTo>
                <a:lnTo>
                  <a:pt x="5348077" y="2113677"/>
                </a:lnTo>
                <a:lnTo>
                  <a:pt x="5122594" y="2113677"/>
                </a:lnTo>
                <a:cubicBezTo>
                  <a:pt x="5122054" y="2113677"/>
                  <a:pt x="5121513" y="2113469"/>
                  <a:pt x="5121139" y="2113095"/>
                </a:cubicBezTo>
                <a:lnTo>
                  <a:pt x="5042002" y="2036202"/>
                </a:lnTo>
                <a:lnTo>
                  <a:pt x="4897111" y="2036202"/>
                </a:lnTo>
                <a:lnTo>
                  <a:pt x="4897111" y="2047840"/>
                </a:lnTo>
                <a:lnTo>
                  <a:pt x="4869679" y="2047840"/>
                </a:lnTo>
                <a:lnTo>
                  <a:pt x="4869679" y="2036202"/>
                </a:lnTo>
                <a:lnTo>
                  <a:pt x="4817392" y="2036202"/>
                </a:lnTo>
                <a:lnTo>
                  <a:pt x="4817392" y="2047840"/>
                </a:lnTo>
                <a:lnTo>
                  <a:pt x="4789960" y="2047840"/>
                </a:lnTo>
                <a:lnTo>
                  <a:pt x="4789960" y="2036202"/>
                </a:lnTo>
                <a:lnTo>
                  <a:pt x="4657912" y="2036202"/>
                </a:lnTo>
                <a:lnTo>
                  <a:pt x="4657912" y="2047840"/>
                </a:lnTo>
                <a:lnTo>
                  <a:pt x="4630480" y="2047840"/>
                </a:lnTo>
                <a:lnTo>
                  <a:pt x="4630480" y="2036202"/>
                </a:lnTo>
                <a:lnTo>
                  <a:pt x="4569590" y="2036202"/>
                </a:lnTo>
                <a:lnTo>
                  <a:pt x="4595941" y="2061805"/>
                </a:lnTo>
                <a:lnTo>
                  <a:pt x="4604046" y="2053451"/>
                </a:lnTo>
                <a:lnTo>
                  <a:pt x="4623706" y="2072570"/>
                </a:lnTo>
                <a:lnTo>
                  <a:pt x="4615601" y="2080925"/>
                </a:lnTo>
                <a:lnTo>
                  <a:pt x="4645028" y="2109520"/>
                </a:lnTo>
                <a:lnTo>
                  <a:pt x="5029159" y="2109520"/>
                </a:lnTo>
                <a:lnTo>
                  <a:pt x="5029159" y="2097883"/>
                </a:lnTo>
                <a:lnTo>
                  <a:pt x="5056591" y="2097883"/>
                </a:lnTo>
                <a:lnTo>
                  <a:pt x="5056591" y="2125315"/>
                </a:lnTo>
                <a:lnTo>
                  <a:pt x="5029159" y="2125315"/>
                </a:lnTo>
                <a:lnTo>
                  <a:pt x="5029159" y="2113677"/>
                </a:lnTo>
                <a:lnTo>
                  <a:pt x="4649309" y="2113677"/>
                </a:lnTo>
                <a:cubicBezTo>
                  <a:pt x="4673914" y="2137577"/>
                  <a:pt x="4700307" y="2163221"/>
                  <a:pt x="4724788" y="2186995"/>
                </a:cubicBezTo>
                <a:lnTo>
                  <a:pt x="5680794" y="2186995"/>
                </a:lnTo>
                <a:cubicBezTo>
                  <a:pt x="5681334" y="2186995"/>
                  <a:pt x="5681875" y="2187203"/>
                  <a:pt x="5682249" y="2187577"/>
                </a:cubicBezTo>
                <a:lnTo>
                  <a:pt x="5712300" y="2216755"/>
                </a:lnTo>
                <a:lnTo>
                  <a:pt x="5720405" y="2208400"/>
                </a:lnTo>
                <a:lnTo>
                  <a:pt x="5740063" y="2227519"/>
                </a:lnTo>
                <a:lnTo>
                  <a:pt x="5720944" y="2247179"/>
                </a:lnTo>
                <a:lnTo>
                  <a:pt x="5701285" y="2228060"/>
                </a:lnTo>
                <a:lnTo>
                  <a:pt x="5709389" y="2219707"/>
                </a:lnTo>
                <a:lnTo>
                  <a:pt x="5679963" y="2191111"/>
                </a:lnTo>
                <a:lnTo>
                  <a:pt x="4808830" y="2191111"/>
                </a:lnTo>
                <a:lnTo>
                  <a:pt x="4835181" y="2216713"/>
                </a:lnTo>
                <a:lnTo>
                  <a:pt x="4843286" y="2208359"/>
                </a:lnTo>
                <a:lnTo>
                  <a:pt x="4862946" y="2227479"/>
                </a:lnTo>
                <a:lnTo>
                  <a:pt x="4843826" y="2247138"/>
                </a:lnTo>
                <a:lnTo>
                  <a:pt x="4824167" y="2228018"/>
                </a:lnTo>
                <a:lnTo>
                  <a:pt x="4832272" y="2219664"/>
                </a:lnTo>
                <a:lnTo>
                  <a:pt x="4802845" y="2191068"/>
                </a:lnTo>
                <a:lnTo>
                  <a:pt x="4729069" y="2191068"/>
                </a:lnTo>
                <a:cubicBezTo>
                  <a:pt x="4729610" y="2191567"/>
                  <a:pt x="4730108" y="2192107"/>
                  <a:pt x="4730649" y="2192606"/>
                </a:cubicBezTo>
                <a:lnTo>
                  <a:pt x="4755421" y="2216671"/>
                </a:lnTo>
                <a:lnTo>
                  <a:pt x="4763526" y="2208317"/>
                </a:lnTo>
                <a:lnTo>
                  <a:pt x="4783185" y="2227436"/>
                </a:lnTo>
                <a:lnTo>
                  <a:pt x="4775081" y="2235791"/>
                </a:lnTo>
                <a:cubicBezTo>
                  <a:pt x="4787051" y="2247428"/>
                  <a:pt x="4797151" y="2257238"/>
                  <a:pt x="4804507" y="2264386"/>
                </a:cubicBezTo>
                <a:lnTo>
                  <a:pt x="4869679" y="2264386"/>
                </a:lnTo>
                <a:lnTo>
                  <a:pt x="4869679" y="2252750"/>
                </a:lnTo>
                <a:lnTo>
                  <a:pt x="4897111" y="2252750"/>
                </a:lnTo>
                <a:lnTo>
                  <a:pt x="4897111" y="2264386"/>
                </a:lnTo>
                <a:lnTo>
                  <a:pt x="5760513" y="2264386"/>
                </a:lnTo>
                <a:cubicBezTo>
                  <a:pt x="5761053" y="2264386"/>
                  <a:pt x="5761593" y="2264594"/>
                  <a:pt x="5761967" y="2264968"/>
                </a:cubicBezTo>
                <a:lnTo>
                  <a:pt x="5791976" y="2294146"/>
                </a:lnTo>
                <a:lnTo>
                  <a:pt x="5800081" y="2285792"/>
                </a:lnTo>
                <a:lnTo>
                  <a:pt x="5819742" y="2304911"/>
                </a:lnTo>
                <a:lnTo>
                  <a:pt x="5800622" y="2324571"/>
                </a:lnTo>
                <a:lnTo>
                  <a:pt x="5780962" y="2305451"/>
                </a:lnTo>
                <a:lnTo>
                  <a:pt x="5789067" y="2297097"/>
                </a:lnTo>
                <a:lnTo>
                  <a:pt x="5759641" y="2268501"/>
                </a:lnTo>
                <a:lnTo>
                  <a:pt x="4897111" y="2268501"/>
                </a:lnTo>
                <a:lnTo>
                  <a:pt x="4897111" y="2280139"/>
                </a:lnTo>
                <a:lnTo>
                  <a:pt x="4869679" y="2280139"/>
                </a:lnTo>
                <a:lnTo>
                  <a:pt x="4869679" y="2268501"/>
                </a:lnTo>
                <a:lnTo>
                  <a:pt x="4805755" y="2268501"/>
                </a:lnTo>
                <a:lnTo>
                  <a:pt x="4805755" y="2343025"/>
                </a:lnTo>
                <a:lnTo>
                  <a:pt x="4884850" y="2419876"/>
                </a:lnTo>
                <a:cubicBezTo>
                  <a:pt x="4885265" y="2420292"/>
                  <a:pt x="4885473" y="2420832"/>
                  <a:pt x="4885473" y="2421372"/>
                </a:cubicBezTo>
                <a:lnTo>
                  <a:pt x="4885473" y="2640080"/>
                </a:lnTo>
                <a:lnTo>
                  <a:pt x="4897111" y="2640080"/>
                </a:lnTo>
                <a:lnTo>
                  <a:pt x="4897111" y="2667512"/>
                </a:lnTo>
                <a:lnTo>
                  <a:pt x="4885473" y="2667512"/>
                </a:lnTo>
                <a:lnTo>
                  <a:pt x="4885473" y="2729193"/>
                </a:lnTo>
                <a:lnTo>
                  <a:pt x="5268358" y="2729193"/>
                </a:lnTo>
                <a:lnTo>
                  <a:pt x="5268358" y="2717555"/>
                </a:lnTo>
                <a:lnTo>
                  <a:pt x="5295789" y="2717555"/>
                </a:lnTo>
                <a:lnTo>
                  <a:pt x="5295789" y="2729193"/>
                </a:lnTo>
                <a:lnTo>
                  <a:pt x="5587317" y="2729193"/>
                </a:lnTo>
                <a:lnTo>
                  <a:pt x="5587317" y="2717555"/>
                </a:lnTo>
                <a:lnTo>
                  <a:pt x="5614749" y="2717555"/>
                </a:lnTo>
                <a:lnTo>
                  <a:pt x="5614749" y="2744987"/>
                </a:lnTo>
                <a:lnTo>
                  <a:pt x="5587317" y="2744987"/>
                </a:lnTo>
                <a:lnTo>
                  <a:pt x="5587317" y="2733349"/>
                </a:lnTo>
                <a:lnTo>
                  <a:pt x="5295789" y="2733349"/>
                </a:lnTo>
                <a:lnTo>
                  <a:pt x="5295789" y="2744987"/>
                </a:lnTo>
                <a:lnTo>
                  <a:pt x="5268358" y="2744987"/>
                </a:lnTo>
                <a:lnTo>
                  <a:pt x="5268358" y="2733349"/>
                </a:lnTo>
                <a:lnTo>
                  <a:pt x="4885473" y="2733349"/>
                </a:lnTo>
                <a:lnTo>
                  <a:pt x="4885473" y="2884143"/>
                </a:lnTo>
                <a:lnTo>
                  <a:pt x="5042875" y="2884143"/>
                </a:lnTo>
                <a:cubicBezTo>
                  <a:pt x="5043415" y="2884143"/>
                  <a:pt x="5043955" y="2884350"/>
                  <a:pt x="5044329" y="2884724"/>
                </a:cubicBezTo>
                <a:lnTo>
                  <a:pt x="5123467" y="2961616"/>
                </a:lnTo>
                <a:lnTo>
                  <a:pt x="5268358" y="2961616"/>
                </a:lnTo>
                <a:lnTo>
                  <a:pt x="5268358" y="2949979"/>
                </a:lnTo>
                <a:lnTo>
                  <a:pt x="5295789" y="2949979"/>
                </a:lnTo>
                <a:lnTo>
                  <a:pt x="5295789" y="2961616"/>
                </a:lnTo>
                <a:lnTo>
                  <a:pt x="5826516" y="2961616"/>
                </a:lnTo>
                <a:lnTo>
                  <a:pt x="5826516" y="2949979"/>
                </a:lnTo>
                <a:lnTo>
                  <a:pt x="5853948" y="2949979"/>
                </a:lnTo>
                <a:lnTo>
                  <a:pt x="5853948" y="2977411"/>
                </a:lnTo>
                <a:lnTo>
                  <a:pt x="5826516" y="2977411"/>
                </a:lnTo>
                <a:lnTo>
                  <a:pt x="5826516" y="2965773"/>
                </a:lnTo>
                <a:lnTo>
                  <a:pt x="5295789" y="2965773"/>
                </a:lnTo>
                <a:lnTo>
                  <a:pt x="5295789" y="2977411"/>
                </a:lnTo>
                <a:lnTo>
                  <a:pt x="5268358" y="2977411"/>
                </a:lnTo>
                <a:lnTo>
                  <a:pt x="5268358" y="2965773"/>
                </a:lnTo>
                <a:lnTo>
                  <a:pt x="5124672" y="2965773"/>
                </a:lnTo>
                <a:lnTo>
                  <a:pt x="5124672" y="3116566"/>
                </a:lnTo>
                <a:lnTo>
                  <a:pt x="5348077" y="3116566"/>
                </a:lnTo>
                <a:lnTo>
                  <a:pt x="5348077" y="3104928"/>
                </a:lnTo>
                <a:lnTo>
                  <a:pt x="5375509" y="3104928"/>
                </a:lnTo>
                <a:lnTo>
                  <a:pt x="5375509" y="3116566"/>
                </a:lnTo>
                <a:lnTo>
                  <a:pt x="5666995" y="3116566"/>
                </a:lnTo>
                <a:lnTo>
                  <a:pt x="5666995" y="3104928"/>
                </a:lnTo>
                <a:lnTo>
                  <a:pt x="5694426" y="3104928"/>
                </a:lnTo>
                <a:lnTo>
                  <a:pt x="5694426" y="3116566"/>
                </a:lnTo>
                <a:lnTo>
                  <a:pt x="5906194" y="3116566"/>
                </a:lnTo>
                <a:lnTo>
                  <a:pt x="5906194" y="3104928"/>
                </a:lnTo>
                <a:lnTo>
                  <a:pt x="5933625" y="3104928"/>
                </a:lnTo>
                <a:lnTo>
                  <a:pt x="5933625" y="3129077"/>
                </a:lnTo>
                <a:lnTo>
                  <a:pt x="6190613" y="3378750"/>
                </a:lnTo>
                <a:lnTo>
                  <a:pt x="6198718" y="3370395"/>
                </a:lnTo>
                <a:lnTo>
                  <a:pt x="6218378" y="3389514"/>
                </a:lnTo>
                <a:lnTo>
                  <a:pt x="6199258" y="3409174"/>
                </a:lnTo>
                <a:lnTo>
                  <a:pt x="6179599" y="3390055"/>
                </a:lnTo>
                <a:lnTo>
                  <a:pt x="6187704" y="3381700"/>
                </a:lnTo>
                <a:lnTo>
                  <a:pt x="5931048" y="3132360"/>
                </a:lnTo>
                <a:lnTo>
                  <a:pt x="5906194" y="3132360"/>
                </a:lnTo>
                <a:lnTo>
                  <a:pt x="5906194" y="3120722"/>
                </a:lnTo>
                <a:lnTo>
                  <a:pt x="5694426" y="3120722"/>
                </a:lnTo>
                <a:lnTo>
                  <a:pt x="5694426" y="3132360"/>
                </a:lnTo>
                <a:lnTo>
                  <a:pt x="5666995" y="3132360"/>
                </a:lnTo>
                <a:lnTo>
                  <a:pt x="5666995" y="3120722"/>
                </a:lnTo>
                <a:lnTo>
                  <a:pt x="5375509" y="3120722"/>
                </a:lnTo>
                <a:lnTo>
                  <a:pt x="5375509" y="3132360"/>
                </a:lnTo>
                <a:lnTo>
                  <a:pt x="5348077" y="3132360"/>
                </a:lnTo>
                <a:lnTo>
                  <a:pt x="5348077" y="3120722"/>
                </a:lnTo>
                <a:lnTo>
                  <a:pt x="5124672" y="3120722"/>
                </a:lnTo>
                <a:lnTo>
                  <a:pt x="5124672" y="3194040"/>
                </a:lnTo>
                <a:lnTo>
                  <a:pt x="5268358" y="3194040"/>
                </a:lnTo>
                <a:lnTo>
                  <a:pt x="5268358" y="3182404"/>
                </a:lnTo>
                <a:lnTo>
                  <a:pt x="5295789" y="3182404"/>
                </a:lnTo>
                <a:lnTo>
                  <a:pt x="5295789" y="3194040"/>
                </a:lnTo>
                <a:lnTo>
                  <a:pt x="5427837" y="3194040"/>
                </a:lnTo>
                <a:lnTo>
                  <a:pt x="5427837" y="3182404"/>
                </a:lnTo>
                <a:lnTo>
                  <a:pt x="5455269" y="3182404"/>
                </a:lnTo>
                <a:lnTo>
                  <a:pt x="5455269" y="3194040"/>
                </a:lnTo>
                <a:lnTo>
                  <a:pt x="5840231" y="3194040"/>
                </a:lnTo>
                <a:cubicBezTo>
                  <a:pt x="5840772" y="3194040"/>
                  <a:pt x="5841313" y="3194248"/>
                  <a:pt x="5841688" y="3194622"/>
                </a:cubicBezTo>
                <a:lnTo>
                  <a:pt x="5846300" y="3199112"/>
                </a:lnTo>
                <a:cubicBezTo>
                  <a:pt x="5862136" y="3214490"/>
                  <a:pt x="5885037" y="3236769"/>
                  <a:pt x="5911596" y="3262537"/>
                </a:cubicBezTo>
                <a:lnTo>
                  <a:pt x="5919701" y="3254183"/>
                </a:lnTo>
                <a:lnTo>
                  <a:pt x="5937533" y="3271515"/>
                </a:lnTo>
                <a:lnTo>
                  <a:pt x="5985995" y="3271515"/>
                </a:lnTo>
                <a:lnTo>
                  <a:pt x="5985995" y="3259877"/>
                </a:lnTo>
                <a:lnTo>
                  <a:pt x="6013427" y="3259877"/>
                </a:lnTo>
                <a:lnTo>
                  <a:pt x="6013427" y="3287309"/>
                </a:lnTo>
                <a:lnTo>
                  <a:pt x="5985995" y="3287309"/>
                </a:lnTo>
                <a:lnTo>
                  <a:pt x="5985995" y="3275671"/>
                </a:lnTo>
                <a:lnTo>
                  <a:pt x="5937076" y="3275671"/>
                </a:lnTo>
                <a:lnTo>
                  <a:pt x="5931256" y="3281656"/>
                </a:lnTo>
                <a:cubicBezTo>
                  <a:pt x="6002621" y="3351026"/>
                  <a:pt x="6092066" y="3437936"/>
                  <a:pt x="6143272" y="3487687"/>
                </a:cubicBezTo>
                <a:lnTo>
                  <a:pt x="6150754" y="3494961"/>
                </a:lnTo>
                <a:lnTo>
                  <a:pt x="6158858" y="3486607"/>
                </a:lnTo>
                <a:lnTo>
                  <a:pt x="6178518" y="3505726"/>
                </a:lnTo>
                <a:lnTo>
                  <a:pt x="6170413" y="3514080"/>
                </a:lnTo>
                <a:lnTo>
                  <a:pt x="6230473" y="3572436"/>
                </a:lnTo>
                <a:lnTo>
                  <a:pt x="6238578" y="3564081"/>
                </a:lnTo>
                <a:lnTo>
                  <a:pt x="6258237" y="3583201"/>
                </a:lnTo>
                <a:lnTo>
                  <a:pt x="6239118" y="3602860"/>
                </a:lnTo>
                <a:lnTo>
                  <a:pt x="6219417" y="3583741"/>
                </a:lnTo>
                <a:lnTo>
                  <a:pt x="6227522" y="3575387"/>
                </a:lnTo>
                <a:lnTo>
                  <a:pt x="6167462" y="3517031"/>
                </a:lnTo>
                <a:lnTo>
                  <a:pt x="6159357" y="3525386"/>
                </a:lnTo>
                <a:lnTo>
                  <a:pt x="6139698" y="3506267"/>
                </a:lnTo>
                <a:lnTo>
                  <a:pt x="6147802" y="3497912"/>
                </a:lnTo>
                <a:cubicBezTo>
                  <a:pt x="6143397" y="3493631"/>
                  <a:pt x="6138659" y="3489018"/>
                  <a:pt x="6133588" y="3484071"/>
                </a:cubicBezTo>
                <a:lnTo>
                  <a:pt x="5928305" y="3284608"/>
                </a:lnTo>
                <a:lnTo>
                  <a:pt x="5920200" y="3292962"/>
                </a:lnTo>
                <a:lnTo>
                  <a:pt x="5900540" y="3273843"/>
                </a:lnTo>
                <a:lnTo>
                  <a:pt x="5908646" y="3265488"/>
                </a:lnTo>
                <a:lnTo>
                  <a:pt x="5839359" y="3198155"/>
                </a:lnTo>
                <a:lnTo>
                  <a:pt x="5455227" y="3198155"/>
                </a:lnTo>
                <a:lnTo>
                  <a:pt x="5455227" y="3209793"/>
                </a:lnTo>
                <a:lnTo>
                  <a:pt x="5427796" y="3209793"/>
                </a:lnTo>
                <a:lnTo>
                  <a:pt x="5427796" y="3198155"/>
                </a:lnTo>
                <a:lnTo>
                  <a:pt x="5295748" y="3198155"/>
                </a:lnTo>
                <a:lnTo>
                  <a:pt x="5295748" y="3209793"/>
                </a:lnTo>
                <a:lnTo>
                  <a:pt x="5268316" y="3209793"/>
                </a:lnTo>
                <a:lnTo>
                  <a:pt x="5268316" y="3198155"/>
                </a:lnTo>
                <a:lnTo>
                  <a:pt x="5124631" y="3198155"/>
                </a:lnTo>
                <a:lnTo>
                  <a:pt x="5124631" y="3271473"/>
                </a:lnTo>
                <a:lnTo>
                  <a:pt x="5680710" y="3271473"/>
                </a:lnTo>
                <a:cubicBezTo>
                  <a:pt x="5681251" y="3271473"/>
                  <a:pt x="5681791" y="3271681"/>
                  <a:pt x="5682165" y="3272055"/>
                </a:cubicBezTo>
                <a:cubicBezTo>
                  <a:pt x="5688607" y="3278290"/>
                  <a:pt x="5697003" y="3286478"/>
                  <a:pt x="5706895" y="3296079"/>
                </a:cubicBezTo>
                <a:cubicBezTo>
                  <a:pt x="5742183" y="3330328"/>
                  <a:pt x="5790272" y="3377045"/>
                  <a:pt x="5841064" y="3426423"/>
                </a:cubicBezTo>
                <a:lnTo>
                  <a:pt x="5906235" y="3426423"/>
                </a:lnTo>
                <a:lnTo>
                  <a:pt x="5906235" y="3414785"/>
                </a:lnTo>
                <a:lnTo>
                  <a:pt x="5933667" y="3414785"/>
                </a:lnTo>
                <a:lnTo>
                  <a:pt x="5933667" y="3426423"/>
                </a:lnTo>
                <a:lnTo>
                  <a:pt x="5985955" y="3426423"/>
                </a:lnTo>
                <a:lnTo>
                  <a:pt x="5985955" y="3414785"/>
                </a:lnTo>
                <a:lnTo>
                  <a:pt x="6013387" y="3414785"/>
                </a:lnTo>
                <a:lnTo>
                  <a:pt x="6013387" y="3442217"/>
                </a:lnTo>
                <a:lnTo>
                  <a:pt x="5985955" y="3442217"/>
                </a:lnTo>
                <a:lnTo>
                  <a:pt x="5985955" y="3430579"/>
                </a:lnTo>
                <a:lnTo>
                  <a:pt x="5933667" y="3430579"/>
                </a:lnTo>
                <a:lnTo>
                  <a:pt x="5933667" y="3438933"/>
                </a:lnTo>
                <a:lnTo>
                  <a:pt x="5951414" y="3456182"/>
                </a:lnTo>
                <a:lnTo>
                  <a:pt x="5959519" y="3447828"/>
                </a:lnTo>
                <a:lnTo>
                  <a:pt x="5979179" y="3466947"/>
                </a:lnTo>
                <a:lnTo>
                  <a:pt x="5960060" y="3486607"/>
                </a:lnTo>
                <a:lnTo>
                  <a:pt x="5940401" y="3467488"/>
                </a:lnTo>
                <a:lnTo>
                  <a:pt x="5948505" y="3459133"/>
                </a:lnTo>
                <a:lnTo>
                  <a:pt x="5931048" y="3442175"/>
                </a:lnTo>
                <a:lnTo>
                  <a:pt x="5906194" y="3442175"/>
                </a:lnTo>
                <a:lnTo>
                  <a:pt x="5906194" y="3430537"/>
                </a:lnTo>
                <a:lnTo>
                  <a:pt x="5845303" y="3430537"/>
                </a:lnTo>
                <a:cubicBezTo>
                  <a:pt x="5876101" y="3460505"/>
                  <a:pt x="5907814" y="3491262"/>
                  <a:pt x="5938114" y="3520731"/>
                </a:cubicBezTo>
                <a:lnTo>
                  <a:pt x="6031133" y="3611090"/>
                </a:lnTo>
                <a:lnTo>
                  <a:pt x="6039238" y="3602736"/>
                </a:lnTo>
                <a:lnTo>
                  <a:pt x="6058898" y="3621855"/>
                </a:lnTo>
                <a:lnTo>
                  <a:pt x="6050793" y="3630209"/>
                </a:lnTo>
                <a:lnTo>
                  <a:pt x="6080220" y="3658805"/>
                </a:lnTo>
                <a:lnTo>
                  <a:pt x="6145392" y="3658805"/>
                </a:lnTo>
                <a:lnTo>
                  <a:pt x="6145392" y="3647167"/>
                </a:lnTo>
                <a:lnTo>
                  <a:pt x="6172824" y="3647167"/>
                </a:lnTo>
                <a:lnTo>
                  <a:pt x="6172824" y="3674599"/>
                </a:lnTo>
                <a:lnTo>
                  <a:pt x="6145392" y="3674599"/>
                </a:lnTo>
                <a:lnTo>
                  <a:pt x="6145392" y="3662961"/>
                </a:lnTo>
                <a:lnTo>
                  <a:pt x="6079389" y="3662961"/>
                </a:lnTo>
                <a:cubicBezTo>
                  <a:pt x="6078848" y="3662961"/>
                  <a:pt x="6078308" y="3662753"/>
                  <a:pt x="6077934" y="3662380"/>
                </a:cubicBezTo>
                <a:lnTo>
                  <a:pt x="6047925" y="3633202"/>
                </a:lnTo>
                <a:lnTo>
                  <a:pt x="6039820" y="3641556"/>
                </a:lnTo>
                <a:lnTo>
                  <a:pt x="6020161" y="3622437"/>
                </a:lnTo>
                <a:lnTo>
                  <a:pt x="6028265" y="3614083"/>
                </a:lnTo>
                <a:cubicBezTo>
                  <a:pt x="6019662" y="3605728"/>
                  <a:pt x="6007151" y="3593592"/>
                  <a:pt x="5991897" y="3578754"/>
                </a:cubicBezTo>
                <a:lnTo>
                  <a:pt x="5935246" y="3523682"/>
                </a:lnTo>
                <a:cubicBezTo>
                  <a:pt x="5897340" y="3486856"/>
                  <a:pt x="5857356" y="3447994"/>
                  <a:pt x="5819574" y="3411293"/>
                </a:cubicBezTo>
                <a:lnTo>
                  <a:pt x="5679879" y="3275547"/>
                </a:lnTo>
                <a:lnTo>
                  <a:pt x="5124672" y="3275547"/>
                </a:lnTo>
                <a:lnTo>
                  <a:pt x="5124672" y="3337227"/>
                </a:lnTo>
                <a:lnTo>
                  <a:pt x="5136310" y="3337227"/>
                </a:lnTo>
                <a:lnTo>
                  <a:pt x="5136310" y="3348865"/>
                </a:lnTo>
                <a:lnTo>
                  <a:pt x="5587275" y="3348865"/>
                </a:lnTo>
                <a:lnTo>
                  <a:pt x="5587275" y="3337227"/>
                </a:lnTo>
                <a:lnTo>
                  <a:pt x="5614707" y="3337227"/>
                </a:lnTo>
                <a:lnTo>
                  <a:pt x="5614707" y="3364659"/>
                </a:lnTo>
                <a:lnTo>
                  <a:pt x="5587275" y="3364659"/>
                </a:lnTo>
                <a:lnTo>
                  <a:pt x="5587275" y="3353021"/>
                </a:lnTo>
                <a:lnTo>
                  <a:pt x="5446624" y="3353021"/>
                </a:lnTo>
                <a:lnTo>
                  <a:pt x="5522104" y="3426339"/>
                </a:lnTo>
                <a:lnTo>
                  <a:pt x="5600991" y="3426339"/>
                </a:lnTo>
                <a:cubicBezTo>
                  <a:pt x="5601532" y="3426339"/>
                  <a:pt x="5602072" y="3426547"/>
                  <a:pt x="5602446" y="3426921"/>
                </a:cubicBezTo>
                <a:lnTo>
                  <a:pt x="5632455" y="3456099"/>
                </a:lnTo>
                <a:lnTo>
                  <a:pt x="5640560" y="3447745"/>
                </a:lnTo>
                <a:lnTo>
                  <a:pt x="5660220" y="3466864"/>
                </a:lnTo>
                <a:lnTo>
                  <a:pt x="5641100" y="3486524"/>
                </a:lnTo>
                <a:lnTo>
                  <a:pt x="5621441" y="3467404"/>
                </a:lnTo>
                <a:lnTo>
                  <a:pt x="5629546" y="3459050"/>
                </a:lnTo>
                <a:lnTo>
                  <a:pt x="5600119" y="3430454"/>
                </a:lnTo>
                <a:lnTo>
                  <a:pt x="5526343" y="3430454"/>
                </a:lnTo>
                <a:lnTo>
                  <a:pt x="5761261" y="3658722"/>
                </a:lnTo>
                <a:lnTo>
                  <a:pt x="5840149" y="3658722"/>
                </a:lnTo>
                <a:cubicBezTo>
                  <a:pt x="5840689" y="3658722"/>
                  <a:pt x="5841229" y="3658930"/>
                  <a:pt x="5841603" y="3659304"/>
                </a:cubicBezTo>
                <a:lnTo>
                  <a:pt x="5871613" y="3688481"/>
                </a:lnTo>
                <a:lnTo>
                  <a:pt x="5879718" y="3680127"/>
                </a:lnTo>
                <a:lnTo>
                  <a:pt x="5899377" y="3699246"/>
                </a:lnTo>
                <a:lnTo>
                  <a:pt x="5880257" y="3718906"/>
                </a:lnTo>
                <a:lnTo>
                  <a:pt x="5860598" y="3699787"/>
                </a:lnTo>
                <a:lnTo>
                  <a:pt x="5868703" y="3691432"/>
                </a:lnTo>
                <a:lnTo>
                  <a:pt x="5839277" y="3662837"/>
                </a:lnTo>
                <a:lnTo>
                  <a:pt x="5765500" y="3662837"/>
                </a:lnTo>
                <a:lnTo>
                  <a:pt x="5797962" y="3694342"/>
                </a:lnTo>
                <a:cubicBezTo>
                  <a:pt x="5811761" y="3707767"/>
                  <a:pt x="5823274" y="3718948"/>
                  <a:pt x="5831753" y="3727177"/>
                </a:cubicBezTo>
                <a:lnTo>
                  <a:pt x="5839858" y="3718823"/>
                </a:lnTo>
                <a:lnTo>
                  <a:pt x="5857688" y="3736155"/>
                </a:lnTo>
                <a:lnTo>
                  <a:pt x="5985912" y="3736155"/>
                </a:lnTo>
                <a:lnTo>
                  <a:pt x="5985912" y="3724517"/>
                </a:lnTo>
                <a:lnTo>
                  <a:pt x="6013344" y="3724517"/>
                </a:lnTo>
                <a:lnTo>
                  <a:pt x="6013344" y="3751949"/>
                </a:lnTo>
                <a:lnTo>
                  <a:pt x="5985912" y="3751949"/>
                </a:lnTo>
                <a:lnTo>
                  <a:pt x="5985912" y="3740311"/>
                </a:lnTo>
                <a:lnTo>
                  <a:pt x="5857273" y="3740311"/>
                </a:lnTo>
                <a:lnTo>
                  <a:pt x="5851455" y="3746297"/>
                </a:lnTo>
                <a:cubicBezTo>
                  <a:pt x="5889318" y="3783122"/>
                  <a:pt x="5923775" y="3816581"/>
                  <a:pt x="5951373" y="3843389"/>
                </a:cubicBezTo>
                <a:lnTo>
                  <a:pt x="5959479" y="3835035"/>
                </a:lnTo>
                <a:lnTo>
                  <a:pt x="5979137" y="3854154"/>
                </a:lnTo>
                <a:lnTo>
                  <a:pt x="5971033" y="3862508"/>
                </a:lnTo>
                <a:cubicBezTo>
                  <a:pt x="5982878" y="3874022"/>
                  <a:pt x="5992812" y="3883706"/>
                  <a:pt x="6000459" y="3891104"/>
                </a:cubicBezTo>
                <a:lnTo>
                  <a:pt x="6065632" y="3891104"/>
                </a:lnTo>
                <a:lnTo>
                  <a:pt x="6065632" y="3879466"/>
                </a:lnTo>
                <a:lnTo>
                  <a:pt x="6093063" y="3879466"/>
                </a:lnTo>
                <a:lnTo>
                  <a:pt x="6093063" y="3903615"/>
                </a:lnTo>
                <a:lnTo>
                  <a:pt x="6110811" y="3920864"/>
                </a:lnTo>
                <a:lnTo>
                  <a:pt x="6118916" y="3912509"/>
                </a:lnTo>
                <a:lnTo>
                  <a:pt x="6138617" y="3931629"/>
                </a:lnTo>
                <a:lnTo>
                  <a:pt x="6119498" y="3951288"/>
                </a:lnTo>
                <a:lnTo>
                  <a:pt x="6099797" y="3932169"/>
                </a:lnTo>
                <a:lnTo>
                  <a:pt x="6107901" y="3923815"/>
                </a:lnTo>
                <a:lnTo>
                  <a:pt x="6090445" y="3906857"/>
                </a:lnTo>
                <a:lnTo>
                  <a:pt x="6065590" y="3906857"/>
                </a:lnTo>
                <a:lnTo>
                  <a:pt x="6065590" y="3895219"/>
                </a:lnTo>
                <a:lnTo>
                  <a:pt x="6004699" y="3895219"/>
                </a:lnTo>
                <a:cubicBezTo>
                  <a:pt x="6040569" y="3930049"/>
                  <a:pt x="6076147" y="3964630"/>
                  <a:pt x="6110811" y="3998297"/>
                </a:cubicBezTo>
                <a:lnTo>
                  <a:pt x="6118916" y="3989943"/>
                </a:lnTo>
                <a:lnTo>
                  <a:pt x="6138575" y="4009062"/>
                </a:lnTo>
                <a:lnTo>
                  <a:pt x="6119456" y="4028721"/>
                </a:lnTo>
                <a:lnTo>
                  <a:pt x="6099797" y="4009602"/>
                </a:lnTo>
                <a:lnTo>
                  <a:pt x="6107901" y="4001248"/>
                </a:lnTo>
                <a:cubicBezTo>
                  <a:pt x="6072032" y="3966417"/>
                  <a:pt x="6035208" y="3930631"/>
                  <a:pt x="5998133" y="3894596"/>
                </a:cubicBezTo>
                <a:cubicBezTo>
                  <a:pt x="5990443" y="3887114"/>
                  <a:pt x="5980260" y="3877222"/>
                  <a:pt x="5968123" y="3865418"/>
                </a:cubicBezTo>
                <a:lnTo>
                  <a:pt x="5960018" y="3873772"/>
                </a:lnTo>
                <a:lnTo>
                  <a:pt x="5940359" y="3854653"/>
                </a:lnTo>
                <a:lnTo>
                  <a:pt x="5948463" y="3846299"/>
                </a:lnTo>
                <a:lnTo>
                  <a:pt x="5848544" y="3749206"/>
                </a:lnTo>
                <a:lnTo>
                  <a:pt x="5840439" y="3757560"/>
                </a:lnTo>
                <a:lnTo>
                  <a:pt x="5820780" y="3738441"/>
                </a:lnTo>
                <a:lnTo>
                  <a:pt x="5828885" y="3730087"/>
                </a:lnTo>
                <a:cubicBezTo>
                  <a:pt x="5705108" y="3609801"/>
                  <a:pt x="5592014" y="3499949"/>
                  <a:pt x="5519776" y="3429748"/>
                </a:cubicBezTo>
                <a:lnTo>
                  <a:pt x="5508097" y="3418401"/>
                </a:lnTo>
                <a:cubicBezTo>
                  <a:pt x="5474181" y="3385399"/>
                  <a:pt x="5450947" y="3362830"/>
                  <a:pt x="5442301" y="3354434"/>
                </a:cubicBezTo>
                <a:cubicBezTo>
                  <a:pt x="5441678" y="3353812"/>
                  <a:pt x="5441096" y="3353271"/>
                  <a:pt x="5440680" y="3352856"/>
                </a:cubicBezTo>
                <a:lnTo>
                  <a:pt x="5136310" y="3352856"/>
                </a:lnTo>
                <a:lnTo>
                  <a:pt x="5136310" y="3364493"/>
                </a:lnTo>
                <a:lnTo>
                  <a:pt x="5108878" y="3364493"/>
                </a:lnTo>
                <a:lnTo>
                  <a:pt x="5108878" y="3337061"/>
                </a:lnTo>
                <a:lnTo>
                  <a:pt x="5120516" y="3337061"/>
                </a:lnTo>
                <a:lnTo>
                  <a:pt x="5120516" y="2964318"/>
                </a:lnTo>
                <a:lnTo>
                  <a:pt x="5042002" y="2888049"/>
                </a:lnTo>
                <a:lnTo>
                  <a:pt x="4885473" y="2888049"/>
                </a:lnTo>
                <a:lnTo>
                  <a:pt x="4885473" y="3182153"/>
                </a:lnTo>
                <a:lnTo>
                  <a:pt x="4897111" y="3182153"/>
                </a:lnTo>
                <a:lnTo>
                  <a:pt x="4897111" y="3209585"/>
                </a:lnTo>
                <a:lnTo>
                  <a:pt x="4885473" y="3209585"/>
                </a:lnTo>
                <a:lnTo>
                  <a:pt x="4885473" y="3349946"/>
                </a:lnTo>
                <a:lnTo>
                  <a:pt x="4963987" y="3426215"/>
                </a:lnTo>
                <a:lnTo>
                  <a:pt x="5108878" y="3426215"/>
                </a:lnTo>
                <a:lnTo>
                  <a:pt x="5108878" y="3414577"/>
                </a:lnTo>
                <a:lnTo>
                  <a:pt x="5136310" y="3414577"/>
                </a:lnTo>
                <a:lnTo>
                  <a:pt x="5136310" y="3426215"/>
                </a:lnTo>
                <a:lnTo>
                  <a:pt x="5268358" y="3426215"/>
                </a:lnTo>
                <a:lnTo>
                  <a:pt x="5268358" y="3414577"/>
                </a:lnTo>
                <a:lnTo>
                  <a:pt x="5295789" y="3414577"/>
                </a:lnTo>
                <a:lnTo>
                  <a:pt x="5295789" y="3426215"/>
                </a:lnTo>
                <a:lnTo>
                  <a:pt x="5361792" y="3426215"/>
                </a:lnTo>
                <a:cubicBezTo>
                  <a:pt x="5362333" y="3426215"/>
                  <a:pt x="5362873" y="3426423"/>
                  <a:pt x="5363247" y="3426797"/>
                </a:cubicBezTo>
                <a:lnTo>
                  <a:pt x="5552736" y="3610924"/>
                </a:lnTo>
                <a:lnTo>
                  <a:pt x="5560841" y="3602569"/>
                </a:lnTo>
                <a:lnTo>
                  <a:pt x="5580500" y="3621689"/>
                </a:lnTo>
                <a:lnTo>
                  <a:pt x="5572396" y="3630043"/>
                </a:lnTo>
                <a:lnTo>
                  <a:pt x="5602404" y="3659221"/>
                </a:lnTo>
                <a:lnTo>
                  <a:pt x="5706064" y="3759929"/>
                </a:lnTo>
                <a:cubicBezTo>
                  <a:pt x="5736322" y="3789356"/>
                  <a:pt x="5765376" y="3817620"/>
                  <a:pt x="5791893" y="3843348"/>
                </a:cubicBezTo>
                <a:lnTo>
                  <a:pt x="5799998" y="3834993"/>
                </a:lnTo>
                <a:lnTo>
                  <a:pt x="5819658" y="3854113"/>
                </a:lnTo>
                <a:lnTo>
                  <a:pt x="5811553" y="3862467"/>
                </a:lnTo>
                <a:cubicBezTo>
                  <a:pt x="5821902" y="3872525"/>
                  <a:pt x="5831753" y="3882085"/>
                  <a:pt x="5840980" y="3891063"/>
                </a:cubicBezTo>
                <a:lnTo>
                  <a:pt x="5919868" y="3891063"/>
                </a:lnTo>
                <a:cubicBezTo>
                  <a:pt x="5920408" y="3891063"/>
                  <a:pt x="5920948" y="3891270"/>
                  <a:pt x="5921323" y="3891644"/>
                </a:cubicBezTo>
                <a:lnTo>
                  <a:pt x="5951331" y="3920822"/>
                </a:lnTo>
                <a:lnTo>
                  <a:pt x="5959436" y="3912468"/>
                </a:lnTo>
                <a:lnTo>
                  <a:pt x="5979137" y="3931587"/>
                </a:lnTo>
                <a:lnTo>
                  <a:pt x="5960018" y="3951247"/>
                </a:lnTo>
                <a:lnTo>
                  <a:pt x="5940317" y="3932127"/>
                </a:lnTo>
                <a:lnTo>
                  <a:pt x="5948423" y="3923773"/>
                </a:lnTo>
                <a:lnTo>
                  <a:pt x="5918995" y="3895177"/>
                </a:lnTo>
                <a:lnTo>
                  <a:pt x="5845219" y="3895177"/>
                </a:lnTo>
                <a:cubicBezTo>
                  <a:pt x="5879468" y="3928428"/>
                  <a:pt x="5904697" y="3952992"/>
                  <a:pt x="5915545" y="3963508"/>
                </a:cubicBezTo>
                <a:cubicBezTo>
                  <a:pt x="5946843" y="3993933"/>
                  <a:pt x="5972944" y="4019245"/>
                  <a:pt x="5991191" y="4036993"/>
                </a:cubicBezTo>
                <a:lnTo>
                  <a:pt x="5999296" y="4028638"/>
                </a:lnTo>
                <a:lnTo>
                  <a:pt x="6018955" y="4047757"/>
                </a:lnTo>
                <a:lnTo>
                  <a:pt x="5999836" y="4067417"/>
                </a:lnTo>
                <a:lnTo>
                  <a:pt x="5980176" y="4048298"/>
                </a:lnTo>
                <a:lnTo>
                  <a:pt x="5988281" y="4039943"/>
                </a:lnTo>
                <a:cubicBezTo>
                  <a:pt x="5971864" y="4023983"/>
                  <a:pt x="5949087" y="4001913"/>
                  <a:pt x="5921904" y="3975478"/>
                </a:cubicBezTo>
                <a:lnTo>
                  <a:pt x="5921904" y="4034332"/>
                </a:lnTo>
                <a:lnTo>
                  <a:pt x="5933542" y="4034332"/>
                </a:lnTo>
                <a:lnTo>
                  <a:pt x="5933542" y="4061764"/>
                </a:lnTo>
                <a:lnTo>
                  <a:pt x="5906110" y="4061764"/>
                </a:lnTo>
                <a:lnTo>
                  <a:pt x="5906110" y="4034332"/>
                </a:lnTo>
                <a:lnTo>
                  <a:pt x="5917749" y="4034332"/>
                </a:lnTo>
                <a:lnTo>
                  <a:pt x="5917749" y="3971447"/>
                </a:lnTo>
                <a:cubicBezTo>
                  <a:pt x="5895137" y="3949459"/>
                  <a:pt x="5869617" y="3924646"/>
                  <a:pt x="5842185" y="3898004"/>
                </a:cubicBezTo>
                <a:lnTo>
                  <a:pt x="5842185" y="3969659"/>
                </a:lnTo>
                <a:lnTo>
                  <a:pt x="5871571" y="3998214"/>
                </a:lnTo>
                <a:lnTo>
                  <a:pt x="5879675" y="3989859"/>
                </a:lnTo>
                <a:lnTo>
                  <a:pt x="5899335" y="4008979"/>
                </a:lnTo>
                <a:lnTo>
                  <a:pt x="5880217" y="4028638"/>
                </a:lnTo>
                <a:lnTo>
                  <a:pt x="5860556" y="4009519"/>
                </a:lnTo>
                <a:lnTo>
                  <a:pt x="5868661" y="4001165"/>
                </a:lnTo>
                <a:lnTo>
                  <a:pt x="5842145" y="3975395"/>
                </a:lnTo>
                <a:lnTo>
                  <a:pt x="5842145" y="4189157"/>
                </a:lnTo>
                <a:lnTo>
                  <a:pt x="5853781" y="4189157"/>
                </a:lnTo>
                <a:lnTo>
                  <a:pt x="5853781" y="4216589"/>
                </a:lnTo>
                <a:lnTo>
                  <a:pt x="5826349" y="4216589"/>
                </a:lnTo>
                <a:lnTo>
                  <a:pt x="5826349" y="4189157"/>
                </a:lnTo>
                <a:lnTo>
                  <a:pt x="5837987" y="4189157"/>
                </a:lnTo>
                <a:lnTo>
                  <a:pt x="5837987" y="3893889"/>
                </a:lnTo>
                <a:cubicBezTo>
                  <a:pt x="5828428" y="3884579"/>
                  <a:pt x="5818577" y="3875019"/>
                  <a:pt x="5808602" y="3865335"/>
                </a:cubicBezTo>
                <a:lnTo>
                  <a:pt x="5800497" y="3873689"/>
                </a:lnTo>
                <a:lnTo>
                  <a:pt x="5780837" y="3854570"/>
                </a:lnTo>
                <a:lnTo>
                  <a:pt x="5788942" y="3846215"/>
                </a:lnTo>
                <a:lnTo>
                  <a:pt x="5762424" y="3820488"/>
                </a:lnTo>
                <a:lnTo>
                  <a:pt x="5762424" y="3879300"/>
                </a:lnTo>
                <a:lnTo>
                  <a:pt x="5774063" y="3879300"/>
                </a:lnTo>
                <a:lnTo>
                  <a:pt x="5774063" y="3906732"/>
                </a:lnTo>
                <a:lnTo>
                  <a:pt x="5746632" y="3906732"/>
                </a:lnTo>
                <a:lnTo>
                  <a:pt x="5746632" y="3879300"/>
                </a:lnTo>
                <a:lnTo>
                  <a:pt x="5758268" y="3879300"/>
                </a:lnTo>
                <a:lnTo>
                  <a:pt x="5758268" y="3816414"/>
                </a:lnTo>
                <a:lnTo>
                  <a:pt x="5749789" y="3808185"/>
                </a:lnTo>
                <a:cubicBezTo>
                  <a:pt x="5701452" y="3761218"/>
                  <a:pt x="5651117" y="3712297"/>
                  <a:pt x="5602945" y="3665497"/>
                </a:cubicBezTo>
                <a:lnTo>
                  <a:pt x="5602945" y="4111682"/>
                </a:lnTo>
                <a:lnTo>
                  <a:pt x="5614583" y="4111682"/>
                </a:lnTo>
                <a:lnTo>
                  <a:pt x="5614583" y="4139114"/>
                </a:lnTo>
                <a:lnTo>
                  <a:pt x="5602945" y="4139114"/>
                </a:lnTo>
                <a:lnTo>
                  <a:pt x="5602945" y="4653963"/>
                </a:lnTo>
                <a:lnTo>
                  <a:pt x="5614583" y="4653963"/>
                </a:lnTo>
                <a:lnTo>
                  <a:pt x="5614583" y="4678112"/>
                </a:lnTo>
                <a:lnTo>
                  <a:pt x="5632331" y="4695361"/>
                </a:lnTo>
                <a:lnTo>
                  <a:pt x="5640435" y="4687007"/>
                </a:lnTo>
                <a:lnTo>
                  <a:pt x="5660095" y="4706126"/>
                </a:lnTo>
                <a:lnTo>
                  <a:pt x="5640976" y="4725785"/>
                </a:lnTo>
                <a:lnTo>
                  <a:pt x="5621316" y="4706666"/>
                </a:lnTo>
                <a:lnTo>
                  <a:pt x="5629421" y="4698312"/>
                </a:lnTo>
                <a:lnTo>
                  <a:pt x="5611964" y="4681354"/>
                </a:lnTo>
                <a:lnTo>
                  <a:pt x="5587109" y="4681354"/>
                </a:lnTo>
                <a:lnTo>
                  <a:pt x="5587109" y="4653921"/>
                </a:lnTo>
                <a:lnTo>
                  <a:pt x="5598747" y="4653921"/>
                </a:lnTo>
                <a:lnTo>
                  <a:pt x="5598747" y="4139073"/>
                </a:lnTo>
                <a:lnTo>
                  <a:pt x="5587109" y="4139073"/>
                </a:lnTo>
                <a:lnTo>
                  <a:pt x="5587109" y="4111641"/>
                </a:lnTo>
                <a:lnTo>
                  <a:pt x="5598747" y="4111641"/>
                </a:lnTo>
                <a:lnTo>
                  <a:pt x="5598747" y="3661423"/>
                </a:lnTo>
                <a:cubicBezTo>
                  <a:pt x="5588855" y="3651822"/>
                  <a:pt x="5579046" y="3642263"/>
                  <a:pt x="5569362" y="3632869"/>
                </a:cubicBezTo>
                <a:lnTo>
                  <a:pt x="5561256" y="3641224"/>
                </a:lnTo>
                <a:lnTo>
                  <a:pt x="5541597" y="3622104"/>
                </a:lnTo>
                <a:lnTo>
                  <a:pt x="5549702" y="3613750"/>
                </a:lnTo>
                <a:cubicBezTo>
                  <a:pt x="5545130" y="3609303"/>
                  <a:pt x="5540599" y="3604897"/>
                  <a:pt x="5536111" y="3600533"/>
                </a:cubicBezTo>
                <a:cubicBezTo>
                  <a:pt x="5532162" y="3596667"/>
                  <a:pt x="5528213" y="3592843"/>
                  <a:pt x="5524306" y="3589061"/>
                </a:cubicBezTo>
                <a:cubicBezTo>
                  <a:pt x="5523974" y="3588729"/>
                  <a:pt x="5523600" y="3588355"/>
                  <a:pt x="5523226" y="3588022"/>
                </a:cubicBezTo>
                <a:lnTo>
                  <a:pt x="5523226" y="4034208"/>
                </a:lnTo>
                <a:lnTo>
                  <a:pt x="5534864" y="4034208"/>
                </a:lnTo>
                <a:lnTo>
                  <a:pt x="5534864" y="4061640"/>
                </a:lnTo>
                <a:lnTo>
                  <a:pt x="5523226" y="4061640"/>
                </a:lnTo>
                <a:lnTo>
                  <a:pt x="5523226" y="4266632"/>
                </a:lnTo>
                <a:lnTo>
                  <a:pt x="5534864" y="4266632"/>
                </a:lnTo>
                <a:lnTo>
                  <a:pt x="5534864" y="4294064"/>
                </a:lnTo>
                <a:lnTo>
                  <a:pt x="5523226" y="4294064"/>
                </a:lnTo>
                <a:lnTo>
                  <a:pt x="5523226" y="4653963"/>
                </a:lnTo>
                <a:lnTo>
                  <a:pt x="5534864" y="4653963"/>
                </a:lnTo>
                <a:lnTo>
                  <a:pt x="5534864" y="4681395"/>
                </a:lnTo>
                <a:lnTo>
                  <a:pt x="5507432" y="4681395"/>
                </a:lnTo>
                <a:lnTo>
                  <a:pt x="5507432" y="4653963"/>
                </a:lnTo>
                <a:lnTo>
                  <a:pt x="5519070" y="4653963"/>
                </a:lnTo>
                <a:lnTo>
                  <a:pt x="5519070" y="4294064"/>
                </a:lnTo>
                <a:lnTo>
                  <a:pt x="5507432" y="4294064"/>
                </a:lnTo>
                <a:lnTo>
                  <a:pt x="5507432" y="4266632"/>
                </a:lnTo>
                <a:lnTo>
                  <a:pt x="5519070" y="4266632"/>
                </a:lnTo>
                <a:lnTo>
                  <a:pt x="5519070" y="4061640"/>
                </a:lnTo>
                <a:lnTo>
                  <a:pt x="5507432" y="4061640"/>
                </a:lnTo>
                <a:lnTo>
                  <a:pt x="5507432" y="4034208"/>
                </a:lnTo>
                <a:lnTo>
                  <a:pt x="5519070" y="4034208"/>
                </a:lnTo>
                <a:lnTo>
                  <a:pt x="5519070" y="3583990"/>
                </a:lnTo>
                <a:cubicBezTo>
                  <a:pt x="5515993" y="3580998"/>
                  <a:pt x="5512918" y="3578005"/>
                  <a:pt x="5509884" y="3575054"/>
                </a:cubicBezTo>
                <a:cubicBezTo>
                  <a:pt x="5507598" y="3572851"/>
                  <a:pt x="5505312" y="3570649"/>
                  <a:pt x="5503067" y="3568446"/>
                </a:cubicBezTo>
                <a:cubicBezTo>
                  <a:pt x="5498579" y="3564081"/>
                  <a:pt x="5494173" y="3559800"/>
                  <a:pt x="5489809" y="3555561"/>
                </a:cubicBezTo>
                <a:cubicBezTo>
                  <a:pt x="5473474" y="3539684"/>
                  <a:pt x="5457929" y="3524596"/>
                  <a:pt x="5443465" y="3510547"/>
                </a:cubicBezTo>
                <a:lnTo>
                  <a:pt x="5443465" y="3569360"/>
                </a:lnTo>
                <a:lnTo>
                  <a:pt x="5455103" y="3569360"/>
                </a:lnTo>
                <a:lnTo>
                  <a:pt x="5455103" y="3596792"/>
                </a:lnTo>
                <a:lnTo>
                  <a:pt x="5427671" y="3596792"/>
                </a:lnTo>
                <a:lnTo>
                  <a:pt x="5427671" y="3569360"/>
                </a:lnTo>
                <a:lnTo>
                  <a:pt x="5439309" y="3569360"/>
                </a:lnTo>
                <a:lnTo>
                  <a:pt x="5439309" y="3506474"/>
                </a:lnTo>
                <a:cubicBezTo>
                  <a:pt x="5405684" y="3473805"/>
                  <a:pt x="5378210" y="3447121"/>
                  <a:pt x="5360795" y="3430205"/>
                </a:cubicBezTo>
                <a:lnTo>
                  <a:pt x="5295624" y="3430205"/>
                </a:lnTo>
                <a:lnTo>
                  <a:pt x="5295624" y="3441843"/>
                </a:lnTo>
                <a:lnTo>
                  <a:pt x="5268191" y="3441843"/>
                </a:lnTo>
                <a:lnTo>
                  <a:pt x="5268191" y="3430205"/>
                </a:lnTo>
                <a:lnTo>
                  <a:pt x="5136144" y="3430205"/>
                </a:lnTo>
                <a:lnTo>
                  <a:pt x="5136144" y="3441843"/>
                </a:lnTo>
                <a:lnTo>
                  <a:pt x="5108711" y="3441843"/>
                </a:lnTo>
                <a:lnTo>
                  <a:pt x="5108711" y="3430205"/>
                </a:lnTo>
                <a:lnTo>
                  <a:pt x="4965026" y="3430205"/>
                </a:lnTo>
                <a:lnTo>
                  <a:pt x="4965026" y="3503523"/>
                </a:lnTo>
                <a:lnTo>
                  <a:pt x="5347910" y="3503523"/>
                </a:lnTo>
                <a:lnTo>
                  <a:pt x="5347910" y="3491885"/>
                </a:lnTo>
                <a:lnTo>
                  <a:pt x="5375342" y="3491885"/>
                </a:lnTo>
                <a:lnTo>
                  <a:pt x="5375342" y="3519317"/>
                </a:lnTo>
                <a:lnTo>
                  <a:pt x="5347910" y="3519317"/>
                </a:lnTo>
                <a:lnTo>
                  <a:pt x="5347910" y="3507680"/>
                </a:lnTo>
                <a:lnTo>
                  <a:pt x="4965026" y="3507680"/>
                </a:lnTo>
                <a:lnTo>
                  <a:pt x="4965026" y="3569360"/>
                </a:lnTo>
                <a:lnTo>
                  <a:pt x="4976664" y="3569360"/>
                </a:lnTo>
                <a:lnTo>
                  <a:pt x="4976664" y="3580998"/>
                </a:lnTo>
                <a:lnTo>
                  <a:pt x="5028951" y="3580998"/>
                </a:lnTo>
                <a:lnTo>
                  <a:pt x="5028951" y="3569360"/>
                </a:lnTo>
                <a:lnTo>
                  <a:pt x="5056383" y="3569360"/>
                </a:lnTo>
                <a:lnTo>
                  <a:pt x="5056383" y="3580998"/>
                </a:lnTo>
                <a:lnTo>
                  <a:pt x="5268150" y="3580998"/>
                </a:lnTo>
                <a:lnTo>
                  <a:pt x="5268150" y="3569360"/>
                </a:lnTo>
                <a:lnTo>
                  <a:pt x="5295582" y="3569360"/>
                </a:lnTo>
                <a:lnTo>
                  <a:pt x="5295582" y="3596792"/>
                </a:lnTo>
                <a:lnTo>
                  <a:pt x="5268150" y="3596792"/>
                </a:lnTo>
                <a:lnTo>
                  <a:pt x="5268150" y="3585154"/>
                </a:lnTo>
                <a:lnTo>
                  <a:pt x="5056383" y="3585154"/>
                </a:lnTo>
                <a:lnTo>
                  <a:pt x="5056383" y="3596792"/>
                </a:lnTo>
                <a:lnTo>
                  <a:pt x="5028951" y="3596792"/>
                </a:lnTo>
                <a:lnTo>
                  <a:pt x="5028951" y="3585154"/>
                </a:lnTo>
                <a:lnTo>
                  <a:pt x="4976664" y="3585154"/>
                </a:lnTo>
                <a:lnTo>
                  <a:pt x="4976664" y="3596792"/>
                </a:lnTo>
                <a:lnTo>
                  <a:pt x="4965026" y="3596792"/>
                </a:lnTo>
                <a:lnTo>
                  <a:pt x="4965026" y="3813422"/>
                </a:lnTo>
                <a:lnTo>
                  <a:pt x="5188431" y="3813422"/>
                </a:lnTo>
                <a:lnTo>
                  <a:pt x="5188431" y="3801784"/>
                </a:lnTo>
                <a:lnTo>
                  <a:pt x="5215863" y="3801784"/>
                </a:lnTo>
                <a:lnTo>
                  <a:pt x="5215863" y="3813422"/>
                </a:lnTo>
                <a:lnTo>
                  <a:pt x="5268150" y="3813422"/>
                </a:lnTo>
                <a:lnTo>
                  <a:pt x="5268150" y="3801784"/>
                </a:lnTo>
                <a:lnTo>
                  <a:pt x="5295582" y="3801784"/>
                </a:lnTo>
                <a:lnTo>
                  <a:pt x="5295582" y="3829216"/>
                </a:lnTo>
                <a:lnTo>
                  <a:pt x="5268150" y="3829216"/>
                </a:lnTo>
                <a:lnTo>
                  <a:pt x="5268150" y="3817578"/>
                </a:lnTo>
                <a:lnTo>
                  <a:pt x="5215863" y="3817578"/>
                </a:lnTo>
                <a:lnTo>
                  <a:pt x="5215863" y="3829216"/>
                </a:lnTo>
                <a:lnTo>
                  <a:pt x="5188431" y="3829216"/>
                </a:lnTo>
                <a:lnTo>
                  <a:pt x="5188431" y="3817578"/>
                </a:lnTo>
                <a:lnTo>
                  <a:pt x="4965026" y="3817578"/>
                </a:lnTo>
                <a:lnTo>
                  <a:pt x="4965026" y="3890896"/>
                </a:lnTo>
                <a:lnTo>
                  <a:pt x="5108711" y="3890896"/>
                </a:lnTo>
                <a:lnTo>
                  <a:pt x="5108711" y="3879259"/>
                </a:lnTo>
                <a:lnTo>
                  <a:pt x="5136144" y="3879259"/>
                </a:lnTo>
                <a:lnTo>
                  <a:pt x="5136144" y="3906690"/>
                </a:lnTo>
                <a:lnTo>
                  <a:pt x="5108711" y="3906690"/>
                </a:lnTo>
                <a:lnTo>
                  <a:pt x="5108711" y="3895053"/>
                </a:lnTo>
                <a:lnTo>
                  <a:pt x="4965026" y="3895053"/>
                </a:lnTo>
                <a:lnTo>
                  <a:pt x="4965026" y="4355702"/>
                </a:lnTo>
                <a:lnTo>
                  <a:pt x="5108711" y="4355702"/>
                </a:lnTo>
                <a:lnTo>
                  <a:pt x="5108711" y="4344065"/>
                </a:lnTo>
                <a:lnTo>
                  <a:pt x="5136144" y="4344065"/>
                </a:lnTo>
                <a:lnTo>
                  <a:pt x="5136144" y="4371497"/>
                </a:lnTo>
                <a:lnTo>
                  <a:pt x="5108711" y="4371497"/>
                </a:lnTo>
                <a:lnTo>
                  <a:pt x="5108711" y="4359859"/>
                </a:lnTo>
                <a:lnTo>
                  <a:pt x="4965026" y="4359859"/>
                </a:lnTo>
                <a:lnTo>
                  <a:pt x="4965026" y="4433177"/>
                </a:lnTo>
                <a:lnTo>
                  <a:pt x="5028951" y="4433177"/>
                </a:lnTo>
                <a:lnTo>
                  <a:pt x="5028951" y="4421539"/>
                </a:lnTo>
                <a:lnTo>
                  <a:pt x="5056383" y="4421539"/>
                </a:lnTo>
                <a:lnTo>
                  <a:pt x="5056383" y="4433177"/>
                </a:lnTo>
                <a:lnTo>
                  <a:pt x="5268150" y="4433177"/>
                </a:lnTo>
                <a:lnTo>
                  <a:pt x="5268150" y="4421539"/>
                </a:lnTo>
                <a:lnTo>
                  <a:pt x="5295582" y="4421539"/>
                </a:lnTo>
                <a:lnTo>
                  <a:pt x="5295582" y="4448971"/>
                </a:lnTo>
                <a:lnTo>
                  <a:pt x="5268150" y="4448971"/>
                </a:lnTo>
                <a:lnTo>
                  <a:pt x="5268150" y="4437333"/>
                </a:lnTo>
                <a:lnTo>
                  <a:pt x="5056383" y="4437333"/>
                </a:lnTo>
                <a:lnTo>
                  <a:pt x="5056383" y="4448971"/>
                </a:lnTo>
                <a:lnTo>
                  <a:pt x="5028951" y="4448971"/>
                </a:lnTo>
                <a:lnTo>
                  <a:pt x="5028951" y="4437333"/>
                </a:lnTo>
                <a:lnTo>
                  <a:pt x="4965026" y="4437333"/>
                </a:lnTo>
                <a:lnTo>
                  <a:pt x="4965026" y="4510652"/>
                </a:lnTo>
                <a:lnTo>
                  <a:pt x="5268191" y="4510652"/>
                </a:lnTo>
                <a:lnTo>
                  <a:pt x="5268191" y="4499014"/>
                </a:lnTo>
                <a:lnTo>
                  <a:pt x="5295624" y="4499014"/>
                </a:lnTo>
                <a:lnTo>
                  <a:pt x="5295624" y="4526446"/>
                </a:lnTo>
                <a:lnTo>
                  <a:pt x="5268191" y="4526446"/>
                </a:lnTo>
                <a:lnTo>
                  <a:pt x="5268191" y="4514808"/>
                </a:lnTo>
                <a:lnTo>
                  <a:pt x="4965026" y="4514808"/>
                </a:lnTo>
                <a:lnTo>
                  <a:pt x="4965026" y="4588126"/>
                </a:lnTo>
                <a:lnTo>
                  <a:pt x="5108711" y="4588126"/>
                </a:lnTo>
                <a:lnTo>
                  <a:pt x="5108711" y="4576488"/>
                </a:lnTo>
                <a:lnTo>
                  <a:pt x="5136144" y="4576488"/>
                </a:lnTo>
                <a:lnTo>
                  <a:pt x="5136144" y="4603921"/>
                </a:lnTo>
                <a:lnTo>
                  <a:pt x="5108711" y="4603921"/>
                </a:lnTo>
                <a:lnTo>
                  <a:pt x="5108711" y="4592283"/>
                </a:lnTo>
                <a:lnTo>
                  <a:pt x="4965026" y="4592283"/>
                </a:lnTo>
                <a:lnTo>
                  <a:pt x="4965026" y="4665601"/>
                </a:lnTo>
                <a:lnTo>
                  <a:pt x="5108711" y="4665601"/>
                </a:lnTo>
                <a:lnTo>
                  <a:pt x="5108711" y="4653963"/>
                </a:lnTo>
                <a:lnTo>
                  <a:pt x="5136144" y="4653963"/>
                </a:lnTo>
                <a:lnTo>
                  <a:pt x="5136144" y="4665601"/>
                </a:lnTo>
                <a:lnTo>
                  <a:pt x="5268191" y="4665601"/>
                </a:lnTo>
                <a:lnTo>
                  <a:pt x="5268191" y="4653963"/>
                </a:lnTo>
                <a:lnTo>
                  <a:pt x="5295624" y="4653963"/>
                </a:lnTo>
                <a:lnTo>
                  <a:pt x="5295624" y="4681395"/>
                </a:lnTo>
                <a:lnTo>
                  <a:pt x="5268191" y="4681395"/>
                </a:lnTo>
                <a:lnTo>
                  <a:pt x="5268191" y="4669758"/>
                </a:lnTo>
                <a:lnTo>
                  <a:pt x="5136144" y="4669758"/>
                </a:lnTo>
                <a:lnTo>
                  <a:pt x="5136144" y="4681395"/>
                </a:lnTo>
                <a:lnTo>
                  <a:pt x="5108711" y="4681395"/>
                </a:lnTo>
                <a:lnTo>
                  <a:pt x="5108711" y="4669758"/>
                </a:lnTo>
                <a:lnTo>
                  <a:pt x="4965026" y="4669758"/>
                </a:lnTo>
                <a:lnTo>
                  <a:pt x="4965026" y="4743076"/>
                </a:lnTo>
                <a:lnTo>
                  <a:pt x="5188431" y="4743076"/>
                </a:lnTo>
                <a:lnTo>
                  <a:pt x="5188431" y="4731438"/>
                </a:lnTo>
                <a:lnTo>
                  <a:pt x="5215863" y="4731438"/>
                </a:lnTo>
                <a:lnTo>
                  <a:pt x="5215863" y="4758870"/>
                </a:lnTo>
                <a:lnTo>
                  <a:pt x="5188431" y="4758870"/>
                </a:lnTo>
                <a:lnTo>
                  <a:pt x="5188431" y="4747232"/>
                </a:lnTo>
                <a:lnTo>
                  <a:pt x="5127540" y="4747232"/>
                </a:lnTo>
                <a:lnTo>
                  <a:pt x="5202978" y="4820551"/>
                </a:lnTo>
                <a:lnTo>
                  <a:pt x="5361627" y="4820551"/>
                </a:lnTo>
                <a:cubicBezTo>
                  <a:pt x="5362167" y="4820551"/>
                  <a:pt x="5362707" y="4820758"/>
                  <a:pt x="5363081" y="4821132"/>
                </a:cubicBezTo>
                <a:lnTo>
                  <a:pt x="5393090" y="4850310"/>
                </a:lnTo>
                <a:lnTo>
                  <a:pt x="5401195" y="4841955"/>
                </a:lnTo>
                <a:lnTo>
                  <a:pt x="5420855" y="4861075"/>
                </a:lnTo>
                <a:lnTo>
                  <a:pt x="5401735" y="4880735"/>
                </a:lnTo>
                <a:lnTo>
                  <a:pt x="5382076" y="4861615"/>
                </a:lnTo>
                <a:lnTo>
                  <a:pt x="5390181" y="4853261"/>
                </a:lnTo>
                <a:lnTo>
                  <a:pt x="5360753" y="4824665"/>
                </a:lnTo>
                <a:lnTo>
                  <a:pt x="5286978" y="4824665"/>
                </a:lnTo>
                <a:lnTo>
                  <a:pt x="5313330" y="4850268"/>
                </a:lnTo>
                <a:lnTo>
                  <a:pt x="5321434" y="4841914"/>
                </a:lnTo>
                <a:lnTo>
                  <a:pt x="5341094" y="4861033"/>
                </a:lnTo>
                <a:lnTo>
                  <a:pt x="5321975" y="4880693"/>
                </a:lnTo>
                <a:lnTo>
                  <a:pt x="5302315" y="4861574"/>
                </a:lnTo>
                <a:lnTo>
                  <a:pt x="5310420" y="4853219"/>
                </a:lnTo>
                <a:lnTo>
                  <a:pt x="5280993" y="4824624"/>
                </a:lnTo>
                <a:lnTo>
                  <a:pt x="5207218" y="4824624"/>
                </a:lnTo>
                <a:lnTo>
                  <a:pt x="5283279" y="4898524"/>
                </a:lnTo>
                <a:cubicBezTo>
                  <a:pt x="5283695" y="4898939"/>
                  <a:pt x="5283902" y="4899480"/>
                  <a:pt x="5283902" y="4900020"/>
                </a:cubicBezTo>
                <a:lnTo>
                  <a:pt x="5283902" y="4976622"/>
                </a:lnTo>
                <a:lnTo>
                  <a:pt x="5313288" y="5005176"/>
                </a:lnTo>
                <a:lnTo>
                  <a:pt x="5321393" y="4996822"/>
                </a:lnTo>
                <a:lnTo>
                  <a:pt x="5341052" y="5015941"/>
                </a:lnTo>
                <a:lnTo>
                  <a:pt x="5332948" y="5024295"/>
                </a:lnTo>
                <a:lnTo>
                  <a:pt x="5353147" y="5043913"/>
                </a:lnTo>
                <a:lnTo>
                  <a:pt x="5361252" y="5035559"/>
                </a:lnTo>
                <a:lnTo>
                  <a:pt x="5380912" y="5054678"/>
                </a:lnTo>
                <a:lnTo>
                  <a:pt x="5372807" y="5063033"/>
                </a:lnTo>
                <a:lnTo>
                  <a:pt x="5442094" y="5130366"/>
                </a:lnTo>
                <a:lnTo>
                  <a:pt x="5520981" y="5130366"/>
                </a:lnTo>
                <a:cubicBezTo>
                  <a:pt x="5521522" y="5130366"/>
                  <a:pt x="5522062" y="5130574"/>
                  <a:pt x="5522436" y="5130947"/>
                </a:cubicBezTo>
                <a:lnTo>
                  <a:pt x="5552445" y="5160125"/>
                </a:lnTo>
                <a:lnTo>
                  <a:pt x="5560550" y="5151771"/>
                </a:lnTo>
                <a:lnTo>
                  <a:pt x="5580251" y="5170890"/>
                </a:lnTo>
                <a:lnTo>
                  <a:pt x="5561132" y="5190591"/>
                </a:lnTo>
                <a:lnTo>
                  <a:pt x="5541431" y="5171472"/>
                </a:lnTo>
                <a:lnTo>
                  <a:pt x="5549536" y="5163118"/>
                </a:lnTo>
                <a:lnTo>
                  <a:pt x="5520109" y="5134522"/>
                </a:lnTo>
                <a:lnTo>
                  <a:pt x="5446333" y="5134522"/>
                </a:lnTo>
                <a:lnTo>
                  <a:pt x="5630959" y="5313911"/>
                </a:lnTo>
                <a:lnTo>
                  <a:pt x="5632164" y="5315075"/>
                </a:lnTo>
                <a:lnTo>
                  <a:pt x="5640269" y="5306720"/>
                </a:lnTo>
                <a:lnTo>
                  <a:pt x="5659929" y="5325839"/>
                </a:lnTo>
                <a:lnTo>
                  <a:pt x="5651824" y="5334194"/>
                </a:lnTo>
                <a:lnTo>
                  <a:pt x="5681832" y="5363371"/>
                </a:lnTo>
                <a:cubicBezTo>
                  <a:pt x="5682249" y="5363787"/>
                  <a:pt x="5682456" y="5364327"/>
                  <a:pt x="5682456" y="5364868"/>
                </a:cubicBezTo>
                <a:lnTo>
                  <a:pt x="5683620" y="5361875"/>
                </a:lnTo>
                <a:lnTo>
                  <a:pt x="5683620" y="5658058"/>
                </a:lnTo>
                <a:lnTo>
                  <a:pt x="5695258" y="5658058"/>
                </a:lnTo>
                <a:lnTo>
                  <a:pt x="5695258" y="5685490"/>
                </a:lnTo>
                <a:lnTo>
                  <a:pt x="5667826" y="5685490"/>
                </a:lnTo>
                <a:lnTo>
                  <a:pt x="5667826" y="5658058"/>
                </a:lnTo>
                <a:lnTo>
                  <a:pt x="5679464" y="5658058"/>
                </a:lnTo>
                <a:lnTo>
                  <a:pt x="5679464" y="5362748"/>
                </a:lnTo>
                <a:lnTo>
                  <a:pt x="5650078" y="5334194"/>
                </a:lnTo>
                <a:lnTo>
                  <a:pt x="5641973" y="5342548"/>
                </a:lnTo>
                <a:lnTo>
                  <a:pt x="5622314" y="5323429"/>
                </a:lnTo>
                <a:lnTo>
                  <a:pt x="5630418" y="5315075"/>
                </a:lnTo>
                <a:lnTo>
                  <a:pt x="5440930" y="5130947"/>
                </a:lnTo>
                <a:lnTo>
                  <a:pt x="5371020" y="5063033"/>
                </a:lnTo>
                <a:lnTo>
                  <a:pt x="5364702" y="5069516"/>
                </a:lnTo>
                <a:lnTo>
                  <a:pt x="5364702" y="5193168"/>
                </a:lnTo>
                <a:lnTo>
                  <a:pt x="5376340" y="5193168"/>
                </a:lnTo>
                <a:lnTo>
                  <a:pt x="5376340" y="5220601"/>
                </a:lnTo>
                <a:lnTo>
                  <a:pt x="5348908" y="5220601"/>
                </a:lnTo>
                <a:lnTo>
                  <a:pt x="5348908" y="5193168"/>
                </a:lnTo>
                <a:lnTo>
                  <a:pt x="5360546" y="5193168"/>
                </a:lnTo>
                <a:lnTo>
                  <a:pt x="5360546" y="5069059"/>
                </a:lnTo>
                <a:lnTo>
                  <a:pt x="5343214" y="5052226"/>
                </a:lnTo>
                <a:lnTo>
                  <a:pt x="5351318" y="5043872"/>
                </a:lnTo>
                <a:lnTo>
                  <a:pt x="5331119" y="5024254"/>
                </a:lnTo>
                <a:lnTo>
                  <a:pt x="5323014" y="5032608"/>
                </a:lnTo>
                <a:lnTo>
                  <a:pt x="5303354" y="5013489"/>
                </a:lnTo>
                <a:lnTo>
                  <a:pt x="5311459" y="5005134"/>
                </a:lnTo>
                <a:lnTo>
                  <a:pt x="5281409" y="4975956"/>
                </a:lnTo>
                <a:cubicBezTo>
                  <a:pt x="5280993" y="4975541"/>
                  <a:pt x="5280785" y="4975001"/>
                  <a:pt x="5280785" y="4974460"/>
                </a:cubicBezTo>
                <a:lnTo>
                  <a:pt x="5280785" y="4897859"/>
                </a:lnTo>
                <a:lnTo>
                  <a:pt x="5205223" y="4824416"/>
                </a:lnTo>
                <a:lnTo>
                  <a:pt x="5205223" y="4960745"/>
                </a:lnTo>
                <a:lnTo>
                  <a:pt x="5216860" y="4960745"/>
                </a:lnTo>
                <a:lnTo>
                  <a:pt x="5216860" y="4988176"/>
                </a:lnTo>
                <a:lnTo>
                  <a:pt x="5189428" y="4988176"/>
                </a:lnTo>
                <a:lnTo>
                  <a:pt x="5189428" y="4960745"/>
                </a:lnTo>
                <a:lnTo>
                  <a:pt x="5201066" y="4960745"/>
                </a:lnTo>
                <a:lnTo>
                  <a:pt x="5201066" y="4820384"/>
                </a:lnTo>
                <a:lnTo>
                  <a:pt x="5122552" y="4744115"/>
                </a:lnTo>
                <a:lnTo>
                  <a:pt x="4965982" y="4744115"/>
                </a:lnTo>
                <a:lnTo>
                  <a:pt x="4965982" y="4817433"/>
                </a:lnTo>
                <a:lnTo>
                  <a:pt x="5109668" y="4817433"/>
                </a:lnTo>
                <a:lnTo>
                  <a:pt x="5109668" y="4805795"/>
                </a:lnTo>
                <a:lnTo>
                  <a:pt x="5137100" y="4805795"/>
                </a:lnTo>
                <a:lnTo>
                  <a:pt x="5137100" y="4833227"/>
                </a:lnTo>
                <a:lnTo>
                  <a:pt x="5109668" y="4833227"/>
                </a:lnTo>
                <a:lnTo>
                  <a:pt x="5109668" y="4821590"/>
                </a:lnTo>
                <a:lnTo>
                  <a:pt x="4965982" y="4821590"/>
                </a:lnTo>
                <a:lnTo>
                  <a:pt x="4965982" y="4883270"/>
                </a:lnTo>
                <a:lnTo>
                  <a:pt x="4977620" y="4883270"/>
                </a:lnTo>
                <a:lnTo>
                  <a:pt x="4977620" y="4894907"/>
                </a:lnTo>
                <a:lnTo>
                  <a:pt x="5109668" y="4894907"/>
                </a:lnTo>
                <a:lnTo>
                  <a:pt x="5109668" y="4883270"/>
                </a:lnTo>
                <a:lnTo>
                  <a:pt x="5137100" y="4883270"/>
                </a:lnTo>
                <a:lnTo>
                  <a:pt x="5137100" y="4910702"/>
                </a:lnTo>
                <a:lnTo>
                  <a:pt x="5109668" y="4910702"/>
                </a:lnTo>
                <a:lnTo>
                  <a:pt x="5109668" y="4899064"/>
                </a:lnTo>
                <a:lnTo>
                  <a:pt x="4977620" y="4899064"/>
                </a:lnTo>
                <a:lnTo>
                  <a:pt x="4977620" y="4910702"/>
                </a:lnTo>
                <a:lnTo>
                  <a:pt x="4965982" y="4910702"/>
                </a:lnTo>
                <a:lnTo>
                  <a:pt x="4965982" y="4960745"/>
                </a:lnTo>
                <a:lnTo>
                  <a:pt x="4977620" y="4960745"/>
                </a:lnTo>
                <a:lnTo>
                  <a:pt x="4977620" y="4988176"/>
                </a:lnTo>
                <a:lnTo>
                  <a:pt x="4965982" y="4988176"/>
                </a:lnTo>
                <a:lnTo>
                  <a:pt x="4965982" y="5051062"/>
                </a:lnTo>
                <a:lnTo>
                  <a:pt x="5057921" y="5140382"/>
                </a:lnTo>
                <a:lnTo>
                  <a:pt x="5124256" y="5204806"/>
                </a:lnTo>
                <a:lnTo>
                  <a:pt x="5203144" y="5204806"/>
                </a:lnTo>
                <a:cubicBezTo>
                  <a:pt x="5203685" y="5204806"/>
                  <a:pt x="5204225" y="5205014"/>
                  <a:pt x="5204599" y="5205388"/>
                </a:cubicBezTo>
                <a:lnTo>
                  <a:pt x="5234649" y="5234566"/>
                </a:lnTo>
                <a:lnTo>
                  <a:pt x="5242754" y="5226211"/>
                </a:lnTo>
                <a:lnTo>
                  <a:pt x="5262414" y="5245331"/>
                </a:lnTo>
                <a:lnTo>
                  <a:pt x="5243295" y="5264990"/>
                </a:lnTo>
                <a:lnTo>
                  <a:pt x="5223635" y="5245871"/>
                </a:lnTo>
                <a:lnTo>
                  <a:pt x="5231740" y="5237517"/>
                </a:lnTo>
                <a:lnTo>
                  <a:pt x="5202313" y="5208921"/>
                </a:lnTo>
                <a:lnTo>
                  <a:pt x="5128537" y="5208921"/>
                </a:lnTo>
                <a:lnTo>
                  <a:pt x="5154889" y="5234524"/>
                </a:lnTo>
                <a:lnTo>
                  <a:pt x="5162994" y="5226170"/>
                </a:lnTo>
                <a:lnTo>
                  <a:pt x="5182653" y="5245289"/>
                </a:lnTo>
                <a:lnTo>
                  <a:pt x="5174549" y="5253643"/>
                </a:lnTo>
                <a:lnTo>
                  <a:pt x="5194748" y="5273261"/>
                </a:lnTo>
                <a:lnTo>
                  <a:pt x="5202853" y="5264907"/>
                </a:lnTo>
                <a:lnTo>
                  <a:pt x="5222513" y="5284027"/>
                </a:lnTo>
                <a:lnTo>
                  <a:pt x="5214408" y="5292380"/>
                </a:lnTo>
                <a:lnTo>
                  <a:pt x="5274467" y="5350736"/>
                </a:lnTo>
                <a:lnTo>
                  <a:pt x="5282572" y="5342382"/>
                </a:lnTo>
                <a:lnTo>
                  <a:pt x="5302232" y="5361501"/>
                </a:lnTo>
                <a:lnTo>
                  <a:pt x="5294127" y="5369855"/>
                </a:lnTo>
                <a:lnTo>
                  <a:pt x="5364037" y="5437771"/>
                </a:lnTo>
                <a:cubicBezTo>
                  <a:pt x="5364453" y="5438186"/>
                  <a:pt x="5364661" y="5438726"/>
                  <a:pt x="5364661" y="5439267"/>
                </a:cubicBezTo>
                <a:lnTo>
                  <a:pt x="5364661" y="5580500"/>
                </a:lnTo>
                <a:lnTo>
                  <a:pt x="5376298" y="5580500"/>
                </a:lnTo>
                <a:lnTo>
                  <a:pt x="5376298" y="5607932"/>
                </a:lnTo>
                <a:lnTo>
                  <a:pt x="5364661" y="5607932"/>
                </a:lnTo>
                <a:lnTo>
                  <a:pt x="5364661" y="6058149"/>
                </a:lnTo>
                <a:lnTo>
                  <a:pt x="5394046" y="6086704"/>
                </a:lnTo>
                <a:lnTo>
                  <a:pt x="5402151" y="6078349"/>
                </a:lnTo>
                <a:lnTo>
                  <a:pt x="5421811" y="6097468"/>
                </a:lnTo>
                <a:lnTo>
                  <a:pt x="5402691" y="6117128"/>
                </a:lnTo>
                <a:lnTo>
                  <a:pt x="5383031" y="6098009"/>
                </a:lnTo>
                <a:lnTo>
                  <a:pt x="5391137" y="6089654"/>
                </a:lnTo>
                <a:lnTo>
                  <a:pt x="5361128" y="6060477"/>
                </a:lnTo>
                <a:cubicBezTo>
                  <a:pt x="5360712" y="6060061"/>
                  <a:pt x="5360504" y="6059521"/>
                  <a:pt x="5360504" y="6058980"/>
                </a:cubicBezTo>
                <a:lnTo>
                  <a:pt x="5360504" y="5607890"/>
                </a:lnTo>
                <a:lnTo>
                  <a:pt x="5348866" y="5607890"/>
                </a:lnTo>
                <a:lnTo>
                  <a:pt x="5348866" y="5580458"/>
                </a:lnTo>
                <a:lnTo>
                  <a:pt x="5360504" y="5580458"/>
                </a:lnTo>
                <a:lnTo>
                  <a:pt x="5360504" y="5440098"/>
                </a:lnTo>
                <a:lnTo>
                  <a:pt x="5291218" y="5372807"/>
                </a:lnTo>
                <a:lnTo>
                  <a:pt x="5284900" y="5379290"/>
                </a:lnTo>
                <a:lnTo>
                  <a:pt x="5284900" y="6045264"/>
                </a:lnTo>
                <a:lnTo>
                  <a:pt x="5296538" y="6045264"/>
                </a:lnTo>
                <a:lnTo>
                  <a:pt x="5296538" y="6072697"/>
                </a:lnTo>
                <a:lnTo>
                  <a:pt x="5284900" y="6072697"/>
                </a:lnTo>
                <a:lnTo>
                  <a:pt x="5284900" y="6277688"/>
                </a:lnTo>
                <a:lnTo>
                  <a:pt x="5296538" y="6277688"/>
                </a:lnTo>
                <a:lnTo>
                  <a:pt x="5296538" y="6305120"/>
                </a:lnTo>
                <a:lnTo>
                  <a:pt x="5284900" y="6305120"/>
                </a:lnTo>
                <a:lnTo>
                  <a:pt x="5284900" y="6368006"/>
                </a:lnTo>
                <a:cubicBezTo>
                  <a:pt x="5322640" y="6404665"/>
                  <a:pt x="5376797" y="6457285"/>
                  <a:pt x="5425510" y="6504626"/>
                </a:cubicBezTo>
                <a:lnTo>
                  <a:pt x="5433905" y="6512772"/>
                </a:lnTo>
                <a:lnTo>
                  <a:pt x="5442011" y="6504418"/>
                </a:lnTo>
                <a:lnTo>
                  <a:pt x="5461712" y="6523537"/>
                </a:lnTo>
                <a:lnTo>
                  <a:pt x="5453607" y="6531892"/>
                </a:lnTo>
                <a:cubicBezTo>
                  <a:pt x="5473100" y="6550844"/>
                  <a:pt x="5490848" y="6568093"/>
                  <a:pt x="5505063" y="6581892"/>
                </a:cubicBezTo>
                <a:lnTo>
                  <a:pt x="5523517" y="6599806"/>
                </a:lnTo>
                <a:cubicBezTo>
                  <a:pt x="5523932" y="6600222"/>
                  <a:pt x="5524140" y="6600762"/>
                  <a:pt x="5524140" y="6601303"/>
                </a:cubicBezTo>
                <a:lnTo>
                  <a:pt x="5524140" y="6665061"/>
                </a:lnTo>
                <a:lnTo>
                  <a:pt x="5535778" y="6665061"/>
                </a:lnTo>
                <a:lnTo>
                  <a:pt x="5535778" y="6692494"/>
                </a:lnTo>
                <a:lnTo>
                  <a:pt x="5524140" y="6692494"/>
                </a:lnTo>
                <a:lnTo>
                  <a:pt x="5524140" y="6742536"/>
                </a:lnTo>
                <a:lnTo>
                  <a:pt x="5535778" y="6742536"/>
                </a:lnTo>
                <a:lnTo>
                  <a:pt x="5535778" y="6769968"/>
                </a:lnTo>
                <a:lnTo>
                  <a:pt x="5508346" y="6769968"/>
                </a:lnTo>
                <a:lnTo>
                  <a:pt x="5508346" y="6742536"/>
                </a:lnTo>
                <a:lnTo>
                  <a:pt x="5519984" y="6742536"/>
                </a:lnTo>
                <a:lnTo>
                  <a:pt x="5519984" y="6692494"/>
                </a:lnTo>
                <a:lnTo>
                  <a:pt x="5508346" y="6692494"/>
                </a:lnTo>
                <a:lnTo>
                  <a:pt x="5508346" y="6665061"/>
                </a:lnTo>
                <a:lnTo>
                  <a:pt x="5519984" y="6665061"/>
                </a:lnTo>
                <a:lnTo>
                  <a:pt x="5519984" y="6602175"/>
                </a:lnTo>
                <a:lnTo>
                  <a:pt x="5502153" y="6584844"/>
                </a:lnTo>
                <a:cubicBezTo>
                  <a:pt x="5487938" y="6571003"/>
                  <a:pt x="5470191" y="6553796"/>
                  <a:pt x="5450697" y="6534842"/>
                </a:cubicBezTo>
                <a:lnTo>
                  <a:pt x="5442592" y="6543197"/>
                </a:lnTo>
                <a:lnTo>
                  <a:pt x="5422933" y="6524078"/>
                </a:lnTo>
                <a:lnTo>
                  <a:pt x="5431038" y="6515723"/>
                </a:lnTo>
                <a:cubicBezTo>
                  <a:pt x="5423972" y="6508865"/>
                  <a:pt x="5416740" y="6501841"/>
                  <a:pt x="5409425" y="6494733"/>
                </a:cubicBezTo>
                <a:lnTo>
                  <a:pt x="5281409" y="6370375"/>
                </a:lnTo>
                <a:cubicBezTo>
                  <a:pt x="5280993" y="6369959"/>
                  <a:pt x="5280785" y="6369419"/>
                  <a:pt x="5280785" y="6368879"/>
                </a:cubicBezTo>
                <a:lnTo>
                  <a:pt x="5280785" y="6305120"/>
                </a:lnTo>
                <a:lnTo>
                  <a:pt x="5269147" y="6305120"/>
                </a:lnTo>
                <a:lnTo>
                  <a:pt x="5269147" y="6277688"/>
                </a:lnTo>
                <a:lnTo>
                  <a:pt x="5280785" y="6277688"/>
                </a:lnTo>
                <a:lnTo>
                  <a:pt x="5280785" y="6072697"/>
                </a:lnTo>
                <a:lnTo>
                  <a:pt x="5269147" y="6072697"/>
                </a:lnTo>
                <a:lnTo>
                  <a:pt x="5269147" y="6045264"/>
                </a:lnTo>
                <a:lnTo>
                  <a:pt x="5280785" y="6045264"/>
                </a:lnTo>
                <a:lnTo>
                  <a:pt x="5280785" y="5378833"/>
                </a:lnTo>
                <a:lnTo>
                  <a:pt x="5263453" y="5362000"/>
                </a:lnTo>
                <a:lnTo>
                  <a:pt x="5271558" y="5353646"/>
                </a:lnTo>
                <a:lnTo>
                  <a:pt x="5211499" y="5295290"/>
                </a:lnTo>
                <a:lnTo>
                  <a:pt x="5205181" y="5301774"/>
                </a:lnTo>
                <a:lnTo>
                  <a:pt x="5205181" y="5890274"/>
                </a:lnTo>
                <a:lnTo>
                  <a:pt x="5216818" y="5890274"/>
                </a:lnTo>
                <a:lnTo>
                  <a:pt x="5216818" y="5917706"/>
                </a:lnTo>
                <a:lnTo>
                  <a:pt x="5205181" y="5917706"/>
                </a:lnTo>
                <a:lnTo>
                  <a:pt x="5205181" y="6445397"/>
                </a:lnTo>
                <a:lnTo>
                  <a:pt x="5364037" y="6599723"/>
                </a:lnTo>
                <a:cubicBezTo>
                  <a:pt x="5364453" y="6600139"/>
                  <a:pt x="5364661" y="6600679"/>
                  <a:pt x="5364661" y="6601219"/>
                </a:cubicBezTo>
                <a:lnTo>
                  <a:pt x="5364661" y="6664978"/>
                </a:lnTo>
                <a:lnTo>
                  <a:pt x="5376298" y="6664978"/>
                </a:lnTo>
                <a:lnTo>
                  <a:pt x="5376298" y="6692410"/>
                </a:lnTo>
                <a:lnTo>
                  <a:pt x="5348866" y="6692410"/>
                </a:lnTo>
                <a:lnTo>
                  <a:pt x="5348866" y="6664978"/>
                </a:lnTo>
                <a:lnTo>
                  <a:pt x="5360504" y="6664978"/>
                </a:lnTo>
                <a:lnTo>
                  <a:pt x="5360504" y="6602093"/>
                </a:lnTo>
                <a:lnTo>
                  <a:pt x="5205181" y="6451175"/>
                </a:lnTo>
                <a:lnTo>
                  <a:pt x="5205181" y="6510029"/>
                </a:lnTo>
                <a:lnTo>
                  <a:pt x="5216818" y="6510029"/>
                </a:lnTo>
                <a:lnTo>
                  <a:pt x="5216818" y="6537461"/>
                </a:lnTo>
                <a:lnTo>
                  <a:pt x="5189387" y="6537461"/>
                </a:lnTo>
                <a:lnTo>
                  <a:pt x="5189387" y="6510029"/>
                </a:lnTo>
                <a:lnTo>
                  <a:pt x="5201025" y="6510029"/>
                </a:lnTo>
                <a:lnTo>
                  <a:pt x="5201025" y="5917706"/>
                </a:lnTo>
                <a:lnTo>
                  <a:pt x="5189387" y="5917706"/>
                </a:lnTo>
                <a:lnTo>
                  <a:pt x="5189387" y="5890274"/>
                </a:lnTo>
                <a:lnTo>
                  <a:pt x="5201025" y="5890274"/>
                </a:lnTo>
                <a:lnTo>
                  <a:pt x="5201025" y="5301317"/>
                </a:lnTo>
                <a:lnTo>
                  <a:pt x="5183692" y="5284484"/>
                </a:lnTo>
                <a:lnTo>
                  <a:pt x="5191797" y="5276129"/>
                </a:lnTo>
                <a:lnTo>
                  <a:pt x="5171597" y="5256511"/>
                </a:lnTo>
                <a:lnTo>
                  <a:pt x="5163493" y="5264865"/>
                </a:lnTo>
                <a:lnTo>
                  <a:pt x="5143833" y="5245746"/>
                </a:lnTo>
                <a:lnTo>
                  <a:pt x="5151938" y="5237392"/>
                </a:lnTo>
                <a:lnTo>
                  <a:pt x="5125462" y="5211664"/>
                </a:lnTo>
                <a:lnTo>
                  <a:pt x="5125462" y="5812799"/>
                </a:lnTo>
                <a:lnTo>
                  <a:pt x="5137100" y="5812799"/>
                </a:lnTo>
                <a:lnTo>
                  <a:pt x="5137100" y="5840231"/>
                </a:lnTo>
                <a:lnTo>
                  <a:pt x="5125462" y="5840231"/>
                </a:lnTo>
                <a:lnTo>
                  <a:pt x="5125462" y="5890274"/>
                </a:lnTo>
                <a:lnTo>
                  <a:pt x="5137100" y="5890274"/>
                </a:lnTo>
                <a:lnTo>
                  <a:pt x="5137100" y="5917706"/>
                </a:lnTo>
                <a:lnTo>
                  <a:pt x="5125462" y="5917706"/>
                </a:lnTo>
                <a:lnTo>
                  <a:pt x="5125462" y="6510029"/>
                </a:lnTo>
                <a:lnTo>
                  <a:pt x="5137100" y="6510029"/>
                </a:lnTo>
                <a:lnTo>
                  <a:pt x="5137100" y="6537461"/>
                </a:lnTo>
                <a:lnTo>
                  <a:pt x="5109668" y="6537461"/>
                </a:lnTo>
                <a:lnTo>
                  <a:pt x="5109668" y="6510029"/>
                </a:lnTo>
                <a:lnTo>
                  <a:pt x="5121305" y="6510029"/>
                </a:lnTo>
                <a:lnTo>
                  <a:pt x="5121305" y="5917706"/>
                </a:lnTo>
                <a:lnTo>
                  <a:pt x="5109668" y="5917706"/>
                </a:lnTo>
                <a:lnTo>
                  <a:pt x="5109668" y="5890274"/>
                </a:lnTo>
                <a:lnTo>
                  <a:pt x="5121305" y="5890274"/>
                </a:lnTo>
                <a:lnTo>
                  <a:pt x="5121305" y="5840231"/>
                </a:lnTo>
                <a:lnTo>
                  <a:pt x="5109668" y="5840231"/>
                </a:lnTo>
                <a:lnTo>
                  <a:pt x="5109668" y="5812799"/>
                </a:lnTo>
                <a:lnTo>
                  <a:pt x="5121305" y="5812799"/>
                </a:lnTo>
                <a:lnTo>
                  <a:pt x="5121305" y="5207633"/>
                </a:lnTo>
                <a:lnTo>
                  <a:pt x="5045701" y="5134190"/>
                </a:lnTo>
                <a:lnTo>
                  <a:pt x="5045701" y="6045223"/>
                </a:lnTo>
                <a:lnTo>
                  <a:pt x="5057339" y="6045223"/>
                </a:lnTo>
                <a:lnTo>
                  <a:pt x="5057339" y="6072655"/>
                </a:lnTo>
                <a:lnTo>
                  <a:pt x="5045701" y="6072655"/>
                </a:lnTo>
                <a:lnTo>
                  <a:pt x="5045701" y="6277647"/>
                </a:lnTo>
                <a:lnTo>
                  <a:pt x="5057339" y="6277647"/>
                </a:lnTo>
                <a:lnTo>
                  <a:pt x="5057339" y="6305079"/>
                </a:lnTo>
                <a:lnTo>
                  <a:pt x="5045701" y="6305079"/>
                </a:lnTo>
                <a:lnTo>
                  <a:pt x="5045701" y="6510029"/>
                </a:lnTo>
                <a:lnTo>
                  <a:pt x="5057339" y="6510029"/>
                </a:lnTo>
                <a:lnTo>
                  <a:pt x="5057339" y="6537461"/>
                </a:lnTo>
                <a:lnTo>
                  <a:pt x="5029907" y="6537461"/>
                </a:lnTo>
                <a:lnTo>
                  <a:pt x="5029907" y="6510029"/>
                </a:lnTo>
                <a:lnTo>
                  <a:pt x="5041545" y="6510029"/>
                </a:lnTo>
                <a:lnTo>
                  <a:pt x="5041545" y="6305079"/>
                </a:lnTo>
                <a:lnTo>
                  <a:pt x="5029907" y="6305079"/>
                </a:lnTo>
                <a:lnTo>
                  <a:pt x="5029907" y="6277647"/>
                </a:lnTo>
                <a:lnTo>
                  <a:pt x="5041545" y="6277647"/>
                </a:lnTo>
                <a:lnTo>
                  <a:pt x="5041545" y="6072655"/>
                </a:lnTo>
                <a:lnTo>
                  <a:pt x="5029907" y="6072655"/>
                </a:lnTo>
                <a:lnTo>
                  <a:pt x="5029907" y="6045223"/>
                </a:lnTo>
                <a:lnTo>
                  <a:pt x="5041545" y="6045223"/>
                </a:lnTo>
                <a:lnTo>
                  <a:pt x="5041545" y="5130158"/>
                </a:lnTo>
                <a:lnTo>
                  <a:pt x="4962449" y="5053307"/>
                </a:lnTo>
                <a:cubicBezTo>
                  <a:pt x="4962034" y="5052891"/>
                  <a:pt x="4961826" y="5052350"/>
                  <a:pt x="4961826" y="5051810"/>
                </a:cubicBezTo>
                <a:lnTo>
                  <a:pt x="4961826" y="4988052"/>
                </a:lnTo>
                <a:lnTo>
                  <a:pt x="4950188" y="4988052"/>
                </a:lnTo>
                <a:lnTo>
                  <a:pt x="4950188" y="4960620"/>
                </a:lnTo>
                <a:lnTo>
                  <a:pt x="4961826" y="4960620"/>
                </a:lnTo>
                <a:lnTo>
                  <a:pt x="4961826" y="4910577"/>
                </a:lnTo>
                <a:lnTo>
                  <a:pt x="4950188" y="4910577"/>
                </a:lnTo>
                <a:lnTo>
                  <a:pt x="4950188" y="4883145"/>
                </a:lnTo>
                <a:lnTo>
                  <a:pt x="4961826" y="4883145"/>
                </a:lnTo>
                <a:lnTo>
                  <a:pt x="4961826" y="3593592"/>
                </a:lnTo>
                <a:lnTo>
                  <a:pt x="4950188" y="3593592"/>
                </a:lnTo>
                <a:lnTo>
                  <a:pt x="4950188" y="3566160"/>
                </a:lnTo>
                <a:lnTo>
                  <a:pt x="4961826" y="3566160"/>
                </a:lnTo>
                <a:lnTo>
                  <a:pt x="4961826" y="3425799"/>
                </a:lnTo>
                <a:lnTo>
                  <a:pt x="4882730" y="3348948"/>
                </a:lnTo>
                <a:cubicBezTo>
                  <a:pt x="4882314" y="3348532"/>
                  <a:pt x="4882107" y="3347992"/>
                  <a:pt x="4882107" y="3347453"/>
                </a:cubicBezTo>
                <a:lnTo>
                  <a:pt x="4882107" y="3206219"/>
                </a:lnTo>
                <a:lnTo>
                  <a:pt x="4870469" y="3206219"/>
                </a:lnTo>
                <a:lnTo>
                  <a:pt x="4870469" y="3178786"/>
                </a:lnTo>
                <a:lnTo>
                  <a:pt x="4882107" y="3178786"/>
                </a:lnTo>
                <a:lnTo>
                  <a:pt x="4882107" y="2663938"/>
                </a:lnTo>
                <a:lnTo>
                  <a:pt x="4870469" y="2663938"/>
                </a:lnTo>
                <a:lnTo>
                  <a:pt x="4870469" y="2636506"/>
                </a:lnTo>
                <a:lnTo>
                  <a:pt x="4882107" y="2636506"/>
                </a:lnTo>
                <a:lnTo>
                  <a:pt x="4882107" y="2418671"/>
                </a:lnTo>
                <a:lnTo>
                  <a:pt x="4806502" y="2345228"/>
                </a:lnTo>
                <a:lnTo>
                  <a:pt x="4806502" y="2481515"/>
                </a:lnTo>
                <a:lnTo>
                  <a:pt x="4818140" y="2481515"/>
                </a:lnTo>
                <a:lnTo>
                  <a:pt x="4818140" y="2508947"/>
                </a:lnTo>
                <a:lnTo>
                  <a:pt x="4806502" y="2508947"/>
                </a:lnTo>
                <a:lnTo>
                  <a:pt x="4806502" y="2946321"/>
                </a:lnTo>
                <a:lnTo>
                  <a:pt x="4818140" y="2946321"/>
                </a:lnTo>
                <a:lnTo>
                  <a:pt x="4818140" y="2973753"/>
                </a:lnTo>
                <a:lnTo>
                  <a:pt x="4806502" y="2973753"/>
                </a:lnTo>
                <a:lnTo>
                  <a:pt x="4806502" y="3346496"/>
                </a:lnTo>
                <a:lnTo>
                  <a:pt x="4885598" y="3423347"/>
                </a:lnTo>
                <a:cubicBezTo>
                  <a:pt x="4886014" y="3423763"/>
                  <a:pt x="4886222" y="3424303"/>
                  <a:pt x="4886222" y="3424843"/>
                </a:cubicBezTo>
                <a:lnTo>
                  <a:pt x="4886222" y="3798500"/>
                </a:lnTo>
                <a:lnTo>
                  <a:pt x="4897859" y="3798500"/>
                </a:lnTo>
                <a:lnTo>
                  <a:pt x="4897859" y="3825932"/>
                </a:lnTo>
                <a:lnTo>
                  <a:pt x="4886222" y="3825932"/>
                </a:lnTo>
                <a:lnTo>
                  <a:pt x="4886222" y="4030883"/>
                </a:lnTo>
                <a:lnTo>
                  <a:pt x="4897859" y="4030883"/>
                </a:lnTo>
                <a:lnTo>
                  <a:pt x="4897859" y="4058315"/>
                </a:lnTo>
                <a:lnTo>
                  <a:pt x="4886222" y="4058315"/>
                </a:lnTo>
                <a:lnTo>
                  <a:pt x="4886222" y="4340781"/>
                </a:lnTo>
                <a:lnTo>
                  <a:pt x="4897859" y="4340781"/>
                </a:lnTo>
                <a:lnTo>
                  <a:pt x="4897859" y="4368213"/>
                </a:lnTo>
                <a:lnTo>
                  <a:pt x="4886222" y="4368213"/>
                </a:lnTo>
                <a:lnTo>
                  <a:pt x="4886222" y="6819844"/>
                </a:lnTo>
                <a:lnTo>
                  <a:pt x="4897859" y="6819844"/>
                </a:lnTo>
                <a:lnTo>
                  <a:pt x="4897859" y="6847277"/>
                </a:lnTo>
                <a:lnTo>
                  <a:pt x="4870427" y="6847277"/>
                </a:lnTo>
                <a:lnTo>
                  <a:pt x="4870427" y="6819844"/>
                </a:lnTo>
                <a:lnTo>
                  <a:pt x="4882065" y="6819844"/>
                </a:lnTo>
                <a:lnTo>
                  <a:pt x="4882065" y="4368213"/>
                </a:lnTo>
                <a:lnTo>
                  <a:pt x="4870427" y="4368213"/>
                </a:lnTo>
                <a:lnTo>
                  <a:pt x="4870427" y="4340781"/>
                </a:lnTo>
                <a:lnTo>
                  <a:pt x="4882065" y="4340781"/>
                </a:lnTo>
                <a:lnTo>
                  <a:pt x="4882065" y="4058315"/>
                </a:lnTo>
                <a:lnTo>
                  <a:pt x="4870427" y="4058315"/>
                </a:lnTo>
                <a:lnTo>
                  <a:pt x="4870427" y="4030883"/>
                </a:lnTo>
                <a:lnTo>
                  <a:pt x="4882065" y="4030883"/>
                </a:lnTo>
                <a:lnTo>
                  <a:pt x="4882065" y="3825932"/>
                </a:lnTo>
                <a:lnTo>
                  <a:pt x="4870427" y="3825932"/>
                </a:lnTo>
                <a:lnTo>
                  <a:pt x="4870427" y="3798500"/>
                </a:lnTo>
                <a:lnTo>
                  <a:pt x="4882065" y="3798500"/>
                </a:lnTo>
                <a:lnTo>
                  <a:pt x="4882065" y="3425716"/>
                </a:lnTo>
                <a:lnTo>
                  <a:pt x="4802970" y="3348865"/>
                </a:lnTo>
                <a:cubicBezTo>
                  <a:pt x="4802554" y="3348449"/>
                  <a:pt x="4802346" y="3347909"/>
                  <a:pt x="4802346" y="3347369"/>
                </a:cubicBezTo>
                <a:lnTo>
                  <a:pt x="4802346" y="2973753"/>
                </a:lnTo>
                <a:lnTo>
                  <a:pt x="4790708" y="2973753"/>
                </a:lnTo>
                <a:lnTo>
                  <a:pt x="4790708" y="2946321"/>
                </a:lnTo>
                <a:lnTo>
                  <a:pt x="4802346" y="2946321"/>
                </a:lnTo>
                <a:lnTo>
                  <a:pt x="4802346" y="2508947"/>
                </a:lnTo>
                <a:lnTo>
                  <a:pt x="4790708" y="2508947"/>
                </a:lnTo>
                <a:lnTo>
                  <a:pt x="4790708" y="2481515"/>
                </a:lnTo>
                <a:lnTo>
                  <a:pt x="4802346" y="2481515"/>
                </a:lnTo>
                <a:lnTo>
                  <a:pt x="4802346" y="2263680"/>
                </a:lnTo>
                <a:cubicBezTo>
                  <a:pt x="4795031" y="2256573"/>
                  <a:pt x="4784890" y="2246723"/>
                  <a:pt x="4772961" y="2235126"/>
                </a:cubicBezTo>
                <a:lnTo>
                  <a:pt x="4764856" y="2243480"/>
                </a:lnTo>
                <a:lnTo>
                  <a:pt x="4745196" y="2224361"/>
                </a:lnTo>
                <a:lnTo>
                  <a:pt x="4753301" y="2216006"/>
                </a:lnTo>
                <a:cubicBezTo>
                  <a:pt x="4751015" y="2213762"/>
                  <a:pt x="4748687" y="2211476"/>
                  <a:pt x="4746318" y="2209190"/>
                </a:cubicBezTo>
                <a:cubicBezTo>
                  <a:pt x="4720549" y="2184128"/>
                  <a:pt x="4690623" y="2155034"/>
                  <a:pt x="4662069" y="2127310"/>
                </a:cubicBezTo>
                <a:lnTo>
                  <a:pt x="4647106" y="2112762"/>
                </a:lnTo>
                <a:lnTo>
                  <a:pt x="4647106" y="2171576"/>
                </a:lnTo>
                <a:lnTo>
                  <a:pt x="4658743" y="2171576"/>
                </a:lnTo>
                <a:lnTo>
                  <a:pt x="4658743" y="2199007"/>
                </a:lnTo>
                <a:lnTo>
                  <a:pt x="4647106" y="2199007"/>
                </a:lnTo>
                <a:lnTo>
                  <a:pt x="4647106" y="2558948"/>
                </a:lnTo>
                <a:lnTo>
                  <a:pt x="4658743" y="2558948"/>
                </a:lnTo>
                <a:lnTo>
                  <a:pt x="4658743" y="2586380"/>
                </a:lnTo>
                <a:lnTo>
                  <a:pt x="4647106" y="2586380"/>
                </a:lnTo>
                <a:lnTo>
                  <a:pt x="4647106" y="2726740"/>
                </a:lnTo>
                <a:lnTo>
                  <a:pt x="4716351" y="2794032"/>
                </a:lnTo>
                <a:lnTo>
                  <a:pt x="4724456" y="2785678"/>
                </a:lnTo>
                <a:lnTo>
                  <a:pt x="4744115" y="2804797"/>
                </a:lnTo>
                <a:lnTo>
                  <a:pt x="4724996" y="2824456"/>
                </a:lnTo>
                <a:lnTo>
                  <a:pt x="4705295" y="2805338"/>
                </a:lnTo>
                <a:lnTo>
                  <a:pt x="4713400" y="2796983"/>
                </a:lnTo>
                <a:lnTo>
                  <a:pt x="4643490" y="2729068"/>
                </a:lnTo>
                <a:cubicBezTo>
                  <a:pt x="4643074" y="2728652"/>
                  <a:pt x="4642866" y="2728112"/>
                  <a:pt x="4642866" y="2727572"/>
                </a:cubicBezTo>
                <a:lnTo>
                  <a:pt x="4642866" y="2586339"/>
                </a:lnTo>
                <a:lnTo>
                  <a:pt x="4631228" y="2586339"/>
                </a:lnTo>
                <a:lnTo>
                  <a:pt x="4631228" y="2558906"/>
                </a:lnTo>
                <a:lnTo>
                  <a:pt x="4642866" y="2558906"/>
                </a:lnTo>
                <a:lnTo>
                  <a:pt x="4642866" y="2198965"/>
                </a:lnTo>
                <a:lnTo>
                  <a:pt x="4631228" y="2198965"/>
                </a:lnTo>
                <a:lnTo>
                  <a:pt x="4631228" y="2171533"/>
                </a:lnTo>
                <a:lnTo>
                  <a:pt x="4642866" y="2171533"/>
                </a:lnTo>
                <a:lnTo>
                  <a:pt x="4642866" y="2108647"/>
                </a:lnTo>
                <a:lnTo>
                  <a:pt x="4613481" y="2080093"/>
                </a:lnTo>
                <a:lnTo>
                  <a:pt x="4605376" y="2088448"/>
                </a:lnTo>
                <a:lnTo>
                  <a:pt x="4585716" y="2069328"/>
                </a:lnTo>
                <a:lnTo>
                  <a:pt x="4593821" y="2060974"/>
                </a:lnTo>
                <a:lnTo>
                  <a:pt x="4573871" y="2041605"/>
                </a:lnTo>
                <a:cubicBezTo>
                  <a:pt x="4573414" y="2041190"/>
                  <a:pt x="4572998" y="2040733"/>
                  <a:pt x="4572541" y="2040317"/>
                </a:cubicBezTo>
                <a:lnTo>
                  <a:pt x="4567345" y="2035246"/>
                </a:lnTo>
                <a:lnTo>
                  <a:pt x="4567345" y="2184376"/>
                </a:lnTo>
                <a:lnTo>
                  <a:pt x="4596731" y="2212931"/>
                </a:lnTo>
                <a:lnTo>
                  <a:pt x="4604836" y="2204576"/>
                </a:lnTo>
                <a:lnTo>
                  <a:pt x="4624495" y="2223696"/>
                </a:lnTo>
                <a:lnTo>
                  <a:pt x="4605376" y="2243355"/>
                </a:lnTo>
                <a:lnTo>
                  <a:pt x="4585716" y="2224236"/>
                </a:lnTo>
                <a:lnTo>
                  <a:pt x="4593821" y="2215882"/>
                </a:lnTo>
                <a:lnTo>
                  <a:pt x="4567303" y="2190112"/>
                </a:lnTo>
                <a:lnTo>
                  <a:pt x="4567303" y="2636298"/>
                </a:lnTo>
                <a:lnTo>
                  <a:pt x="4578941" y="2636298"/>
                </a:lnTo>
                <a:lnTo>
                  <a:pt x="4578941" y="2663730"/>
                </a:lnTo>
                <a:lnTo>
                  <a:pt x="4567303" y="2663730"/>
                </a:lnTo>
                <a:lnTo>
                  <a:pt x="4567303" y="2726574"/>
                </a:lnTo>
                <a:lnTo>
                  <a:pt x="4614644" y="2772544"/>
                </a:lnTo>
                <a:lnTo>
                  <a:pt x="4646441" y="2803425"/>
                </a:lnTo>
                <a:lnTo>
                  <a:pt x="4676450" y="2832603"/>
                </a:lnTo>
                <a:lnTo>
                  <a:pt x="4684555" y="2824249"/>
                </a:lnTo>
                <a:lnTo>
                  <a:pt x="4704214" y="2843368"/>
                </a:lnTo>
                <a:lnTo>
                  <a:pt x="4696110" y="2851723"/>
                </a:lnTo>
                <a:lnTo>
                  <a:pt x="4716309" y="2871340"/>
                </a:lnTo>
                <a:lnTo>
                  <a:pt x="4724414" y="2862986"/>
                </a:lnTo>
                <a:lnTo>
                  <a:pt x="4744074" y="2882105"/>
                </a:lnTo>
                <a:lnTo>
                  <a:pt x="4726742" y="2899936"/>
                </a:lnTo>
                <a:lnTo>
                  <a:pt x="4726742" y="3346329"/>
                </a:lnTo>
                <a:lnTo>
                  <a:pt x="4805837" y="3423181"/>
                </a:lnTo>
                <a:cubicBezTo>
                  <a:pt x="4806253" y="3423596"/>
                  <a:pt x="4806461" y="3424137"/>
                  <a:pt x="4806461" y="3424677"/>
                </a:cubicBezTo>
                <a:lnTo>
                  <a:pt x="4806461" y="3953242"/>
                </a:lnTo>
                <a:lnTo>
                  <a:pt x="4818099" y="3953242"/>
                </a:lnTo>
                <a:lnTo>
                  <a:pt x="4818099" y="3980674"/>
                </a:lnTo>
                <a:lnTo>
                  <a:pt x="4806461" y="3980674"/>
                </a:lnTo>
                <a:lnTo>
                  <a:pt x="4806461" y="4727947"/>
                </a:lnTo>
                <a:lnTo>
                  <a:pt x="4818099" y="4727947"/>
                </a:lnTo>
                <a:lnTo>
                  <a:pt x="4818099" y="4752095"/>
                </a:lnTo>
                <a:lnTo>
                  <a:pt x="4835847" y="4769344"/>
                </a:lnTo>
                <a:lnTo>
                  <a:pt x="4843951" y="4760989"/>
                </a:lnTo>
                <a:lnTo>
                  <a:pt x="4863611" y="4780109"/>
                </a:lnTo>
                <a:lnTo>
                  <a:pt x="4844492" y="4799769"/>
                </a:lnTo>
                <a:lnTo>
                  <a:pt x="4824832" y="4780649"/>
                </a:lnTo>
                <a:lnTo>
                  <a:pt x="4832937" y="4772295"/>
                </a:lnTo>
                <a:lnTo>
                  <a:pt x="4815480" y="4755337"/>
                </a:lnTo>
                <a:lnTo>
                  <a:pt x="4806419" y="4755337"/>
                </a:lnTo>
                <a:lnTo>
                  <a:pt x="4806419" y="5425135"/>
                </a:lnTo>
                <a:lnTo>
                  <a:pt x="4818057" y="5425135"/>
                </a:lnTo>
                <a:lnTo>
                  <a:pt x="4818057" y="5452567"/>
                </a:lnTo>
                <a:lnTo>
                  <a:pt x="4806419" y="5452567"/>
                </a:lnTo>
                <a:lnTo>
                  <a:pt x="4806419" y="6819595"/>
                </a:lnTo>
                <a:lnTo>
                  <a:pt x="4818057" y="6819595"/>
                </a:lnTo>
                <a:lnTo>
                  <a:pt x="4818057" y="6847027"/>
                </a:lnTo>
                <a:lnTo>
                  <a:pt x="4790625" y="6847027"/>
                </a:lnTo>
                <a:lnTo>
                  <a:pt x="4790625" y="6819595"/>
                </a:lnTo>
                <a:lnTo>
                  <a:pt x="4802263" y="6819595"/>
                </a:lnTo>
                <a:lnTo>
                  <a:pt x="4802263" y="5452567"/>
                </a:lnTo>
                <a:lnTo>
                  <a:pt x="4790625" y="5452567"/>
                </a:lnTo>
                <a:lnTo>
                  <a:pt x="4790625" y="5425135"/>
                </a:lnTo>
                <a:lnTo>
                  <a:pt x="4802263" y="5425135"/>
                </a:lnTo>
                <a:lnTo>
                  <a:pt x="4802263" y="4755337"/>
                </a:lnTo>
                <a:lnTo>
                  <a:pt x="4790625" y="4755337"/>
                </a:lnTo>
                <a:lnTo>
                  <a:pt x="4790625" y="4727905"/>
                </a:lnTo>
                <a:lnTo>
                  <a:pt x="4802263" y="4727905"/>
                </a:lnTo>
                <a:lnTo>
                  <a:pt x="4802263" y="3980632"/>
                </a:lnTo>
                <a:lnTo>
                  <a:pt x="4790625" y="3980632"/>
                </a:lnTo>
                <a:lnTo>
                  <a:pt x="4790625" y="3953200"/>
                </a:lnTo>
                <a:lnTo>
                  <a:pt x="4802263" y="3953200"/>
                </a:lnTo>
                <a:lnTo>
                  <a:pt x="4802263" y="3425508"/>
                </a:lnTo>
                <a:lnTo>
                  <a:pt x="4726700" y="3352065"/>
                </a:lnTo>
                <a:lnTo>
                  <a:pt x="4726700" y="3953200"/>
                </a:lnTo>
                <a:lnTo>
                  <a:pt x="4738338" y="3953200"/>
                </a:lnTo>
                <a:lnTo>
                  <a:pt x="4738338" y="3980632"/>
                </a:lnTo>
                <a:lnTo>
                  <a:pt x="4726700" y="3980632"/>
                </a:lnTo>
                <a:lnTo>
                  <a:pt x="4726700" y="4650430"/>
                </a:lnTo>
                <a:lnTo>
                  <a:pt x="4738338" y="4650430"/>
                </a:lnTo>
                <a:lnTo>
                  <a:pt x="4738338" y="4677862"/>
                </a:lnTo>
                <a:lnTo>
                  <a:pt x="4726700" y="4677862"/>
                </a:lnTo>
                <a:lnTo>
                  <a:pt x="4726700" y="4740748"/>
                </a:lnTo>
                <a:lnTo>
                  <a:pt x="4756086" y="4769302"/>
                </a:lnTo>
                <a:lnTo>
                  <a:pt x="4764191" y="4760948"/>
                </a:lnTo>
                <a:lnTo>
                  <a:pt x="4783850" y="4780068"/>
                </a:lnTo>
                <a:lnTo>
                  <a:pt x="4764731" y="4799727"/>
                </a:lnTo>
                <a:lnTo>
                  <a:pt x="4745071" y="4780607"/>
                </a:lnTo>
                <a:lnTo>
                  <a:pt x="4753176" y="4772254"/>
                </a:lnTo>
                <a:lnTo>
                  <a:pt x="4726659" y="4746484"/>
                </a:lnTo>
                <a:lnTo>
                  <a:pt x="4726659" y="5347619"/>
                </a:lnTo>
                <a:lnTo>
                  <a:pt x="4738296" y="5347619"/>
                </a:lnTo>
                <a:lnTo>
                  <a:pt x="4738296" y="5375051"/>
                </a:lnTo>
                <a:lnTo>
                  <a:pt x="4726659" y="5375051"/>
                </a:lnTo>
                <a:lnTo>
                  <a:pt x="4726659" y="6354747"/>
                </a:lnTo>
                <a:lnTo>
                  <a:pt x="4738296" y="6354747"/>
                </a:lnTo>
                <a:lnTo>
                  <a:pt x="4738296" y="6382179"/>
                </a:lnTo>
                <a:lnTo>
                  <a:pt x="4726659" y="6382179"/>
                </a:lnTo>
                <a:lnTo>
                  <a:pt x="4726659" y="6432222"/>
                </a:lnTo>
                <a:lnTo>
                  <a:pt x="4738296" y="6432222"/>
                </a:lnTo>
                <a:lnTo>
                  <a:pt x="4738296" y="6459654"/>
                </a:lnTo>
                <a:lnTo>
                  <a:pt x="4726659" y="6459654"/>
                </a:lnTo>
                <a:lnTo>
                  <a:pt x="4726659" y="6587171"/>
                </a:lnTo>
                <a:lnTo>
                  <a:pt x="4738296" y="6587171"/>
                </a:lnTo>
                <a:lnTo>
                  <a:pt x="4738296" y="6614603"/>
                </a:lnTo>
                <a:lnTo>
                  <a:pt x="4710864" y="6614603"/>
                </a:lnTo>
                <a:lnTo>
                  <a:pt x="4710864" y="6587171"/>
                </a:lnTo>
                <a:lnTo>
                  <a:pt x="4722502" y="6587171"/>
                </a:lnTo>
                <a:lnTo>
                  <a:pt x="4722502" y="6459654"/>
                </a:lnTo>
                <a:lnTo>
                  <a:pt x="4710864" y="6459654"/>
                </a:lnTo>
                <a:lnTo>
                  <a:pt x="4710864" y="6432222"/>
                </a:lnTo>
                <a:lnTo>
                  <a:pt x="4722502" y="6432222"/>
                </a:lnTo>
                <a:lnTo>
                  <a:pt x="4722502" y="6382179"/>
                </a:lnTo>
                <a:lnTo>
                  <a:pt x="4710864" y="6382179"/>
                </a:lnTo>
                <a:lnTo>
                  <a:pt x="4710864" y="6354747"/>
                </a:lnTo>
                <a:lnTo>
                  <a:pt x="4722502" y="6354747"/>
                </a:lnTo>
                <a:lnTo>
                  <a:pt x="4722502" y="5375051"/>
                </a:lnTo>
                <a:lnTo>
                  <a:pt x="4710864" y="5375051"/>
                </a:lnTo>
                <a:lnTo>
                  <a:pt x="4710864" y="5347619"/>
                </a:lnTo>
                <a:lnTo>
                  <a:pt x="4722502" y="5347619"/>
                </a:lnTo>
                <a:lnTo>
                  <a:pt x="4722502" y="4677821"/>
                </a:lnTo>
                <a:lnTo>
                  <a:pt x="4710864" y="4677821"/>
                </a:lnTo>
                <a:lnTo>
                  <a:pt x="4710864" y="4650389"/>
                </a:lnTo>
                <a:lnTo>
                  <a:pt x="4722502" y="4650389"/>
                </a:lnTo>
                <a:lnTo>
                  <a:pt x="4722502" y="3980591"/>
                </a:lnTo>
                <a:lnTo>
                  <a:pt x="4710864" y="3980591"/>
                </a:lnTo>
                <a:lnTo>
                  <a:pt x="4710864" y="3953159"/>
                </a:lnTo>
                <a:lnTo>
                  <a:pt x="4722502" y="3953159"/>
                </a:lnTo>
                <a:lnTo>
                  <a:pt x="4722502" y="2899396"/>
                </a:lnTo>
                <a:lnTo>
                  <a:pt x="4705170" y="2882563"/>
                </a:lnTo>
                <a:lnTo>
                  <a:pt x="4713275" y="2874208"/>
                </a:lnTo>
                <a:lnTo>
                  <a:pt x="4693075" y="2854590"/>
                </a:lnTo>
                <a:lnTo>
                  <a:pt x="4684970" y="2862944"/>
                </a:lnTo>
                <a:lnTo>
                  <a:pt x="4665311" y="2843825"/>
                </a:lnTo>
                <a:lnTo>
                  <a:pt x="4673416" y="2835471"/>
                </a:lnTo>
                <a:lnTo>
                  <a:pt x="4646898" y="2809743"/>
                </a:lnTo>
                <a:lnTo>
                  <a:pt x="4646898" y="4895656"/>
                </a:lnTo>
                <a:lnTo>
                  <a:pt x="4676284" y="4924210"/>
                </a:lnTo>
                <a:lnTo>
                  <a:pt x="4684388" y="4915856"/>
                </a:lnTo>
                <a:lnTo>
                  <a:pt x="4704048" y="4934975"/>
                </a:lnTo>
                <a:lnTo>
                  <a:pt x="4684929" y="4954635"/>
                </a:lnTo>
                <a:lnTo>
                  <a:pt x="4665269" y="4935515"/>
                </a:lnTo>
                <a:lnTo>
                  <a:pt x="4673374" y="4927161"/>
                </a:lnTo>
                <a:lnTo>
                  <a:pt x="4646856" y="4901392"/>
                </a:lnTo>
                <a:lnTo>
                  <a:pt x="4646856" y="5437895"/>
                </a:lnTo>
                <a:lnTo>
                  <a:pt x="4676242" y="5466449"/>
                </a:lnTo>
                <a:lnTo>
                  <a:pt x="4684347" y="5458095"/>
                </a:lnTo>
                <a:lnTo>
                  <a:pt x="4704006" y="5477214"/>
                </a:lnTo>
                <a:lnTo>
                  <a:pt x="4684887" y="5496874"/>
                </a:lnTo>
                <a:lnTo>
                  <a:pt x="4665228" y="5477755"/>
                </a:lnTo>
                <a:lnTo>
                  <a:pt x="4673332" y="5469400"/>
                </a:lnTo>
                <a:lnTo>
                  <a:pt x="4646815" y="5443672"/>
                </a:lnTo>
                <a:lnTo>
                  <a:pt x="4646815" y="5515328"/>
                </a:lnTo>
                <a:lnTo>
                  <a:pt x="4676200" y="5543882"/>
                </a:lnTo>
                <a:lnTo>
                  <a:pt x="4684305" y="5535528"/>
                </a:lnTo>
                <a:lnTo>
                  <a:pt x="4703965" y="5554647"/>
                </a:lnTo>
                <a:lnTo>
                  <a:pt x="4684846" y="5574307"/>
                </a:lnTo>
                <a:lnTo>
                  <a:pt x="4665186" y="5555188"/>
                </a:lnTo>
                <a:lnTo>
                  <a:pt x="4673291" y="5546833"/>
                </a:lnTo>
                <a:lnTo>
                  <a:pt x="4646774" y="5521064"/>
                </a:lnTo>
                <a:lnTo>
                  <a:pt x="4646774" y="5579918"/>
                </a:lnTo>
                <a:lnTo>
                  <a:pt x="4658411" y="5579918"/>
                </a:lnTo>
                <a:lnTo>
                  <a:pt x="4658411" y="5607350"/>
                </a:lnTo>
                <a:lnTo>
                  <a:pt x="4646774" y="5607350"/>
                </a:lnTo>
                <a:lnTo>
                  <a:pt x="4646774" y="6509572"/>
                </a:lnTo>
                <a:lnTo>
                  <a:pt x="4658411" y="6509572"/>
                </a:lnTo>
                <a:lnTo>
                  <a:pt x="4658411" y="6537004"/>
                </a:lnTo>
                <a:lnTo>
                  <a:pt x="4646774" y="6537004"/>
                </a:lnTo>
                <a:lnTo>
                  <a:pt x="4646774" y="6587047"/>
                </a:lnTo>
                <a:lnTo>
                  <a:pt x="4658411" y="6587047"/>
                </a:lnTo>
                <a:lnTo>
                  <a:pt x="4658411" y="6614479"/>
                </a:lnTo>
                <a:lnTo>
                  <a:pt x="4630979" y="6614479"/>
                </a:lnTo>
                <a:lnTo>
                  <a:pt x="4630979" y="6587047"/>
                </a:lnTo>
                <a:lnTo>
                  <a:pt x="4642617" y="6587047"/>
                </a:lnTo>
                <a:lnTo>
                  <a:pt x="4642617" y="6537004"/>
                </a:lnTo>
                <a:lnTo>
                  <a:pt x="4630979" y="6537004"/>
                </a:lnTo>
                <a:lnTo>
                  <a:pt x="4630979" y="6509572"/>
                </a:lnTo>
                <a:lnTo>
                  <a:pt x="4642617" y="6509572"/>
                </a:lnTo>
                <a:lnTo>
                  <a:pt x="4642617" y="5607350"/>
                </a:lnTo>
                <a:lnTo>
                  <a:pt x="4630979" y="5607350"/>
                </a:lnTo>
                <a:lnTo>
                  <a:pt x="4630979" y="5579918"/>
                </a:lnTo>
                <a:lnTo>
                  <a:pt x="4642617" y="5579918"/>
                </a:lnTo>
                <a:lnTo>
                  <a:pt x="4642617" y="2805545"/>
                </a:lnTo>
                <a:lnTo>
                  <a:pt x="4567013" y="2732102"/>
                </a:lnTo>
                <a:lnTo>
                  <a:pt x="4567013" y="3643136"/>
                </a:lnTo>
                <a:lnTo>
                  <a:pt x="4578651" y="3643136"/>
                </a:lnTo>
                <a:lnTo>
                  <a:pt x="4578651" y="3670567"/>
                </a:lnTo>
                <a:lnTo>
                  <a:pt x="4567013" y="3670567"/>
                </a:lnTo>
                <a:lnTo>
                  <a:pt x="4567013" y="3720610"/>
                </a:lnTo>
                <a:lnTo>
                  <a:pt x="4578651" y="3720610"/>
                </a:lnTo>
                <a:lnTo>
                  <a:pt x="4578651" y="3748042"/>
                </a:lnTo>
                <a:lnTo>
                  <a:pt x="4567013" y="3748042"/>
                </a:lnTo>
                <a:lnTo>
                  <a:pt x="4567013" y="4185416"/>
                </a:lnTo>
                <a:lnTo>
                  <a:pt x="4578651" y="4185416"/>
                </a:lnTo>
                <a:lnTo>
                  <a:pt x="4578651" y="4212848"/>
                </a:lnTo>
                <a:lnTo>
                  <a:pt x="4567013" y="4212848"/>
                </a:lnTo>
                <a:lnTo>
                  <a:pt x="4567013" y="4895489"/>
                </a:lnTo>
                <a:lnTo>
                  <a:pt x="4596398" y="4924044"/>
                </a:lnTo>
                <a:lnTo>
                  <a:pt x="4604503" y="4915689"/>
                </a:lnTo>
                <a:lnTo>
                  <a:pt x="4624163" y="4934809"/>
                </a:lnTo>
                <a:lnTo>
                  <a:pt x="4605044" y="4954468"/>
                </a:lnTo>
                <a:lnTo>
                  <a:pt x="4585384" y="4935349"/>
                </a:lnTo>
                <a:lnTo>
                  <a:pt x="4593489" y="4926995"/>
                </a:lnTo>
                <a:lnTo>
                  <a:pt x="4566971" y="4901225"/>
                </a:lnTo>
                <a:lnTo>
                  <a:pt x="4566971" y="5347411"/>
                </a:lnTo>
                <a:lnTo>
                  <a:pt x="4578609" y="5347411"/>
                </a:lnTo>
                <a:lnTo>
                  <a:pt x="4578609" y="5374843"/>
                </a:lnTo>
                <a:lnTo>
                  <a:pt x="4566971" y="5374843"/>
                </a:lnTo>
                <a:lnTo>
                  <a:pt x="4566971" y="6819345"/>
                </a:lnTo>
                <a:lnTo>
                  <a:pt x="4578609" y="6819345"/>
                </a:lnTo>
                <a:lnTo>
                  <a:pt x="4578609" y="6846778"/>
                </a:lnTo>
                <a:lnTo>
                  <a:pt x="4551177" y="6846778"/>
                </a:lnTo>
                <a:lnTo>
                  <a:pt x="4551177" y="6819345"/>
                </a:lnTo>
                <a:lnTo>
                  <a:pt x="4562815" y="6819345"/>
                </a:lnTo>
                <a:lnTo>
                  <a:pt x="4562815" y="5443506"/>
                </a:lnTo>
                <a:lnTo>
                  <a:pt x="4536297" y="5469234"/>
                </a:lnTo>
                <a:lnTo>
                  <a:pt x="4544402" y="5477588"/>
                </a:lnTo>
                <a:lnTo>
                  <a:pt x="4524742" y="5496707"/>
                </a:lnTo>
                <a:lnTo>
                  <a:pt x="4505623" y="5477048"/>
                </a:lnTo>
                <a:lnTo>
                  <a:pt x="4525283" y="5457929"/>
                </a:lnTo>
                <a:lnTo>
                  <a:pt x="4533388" y="5466283"/>
                </a:lnTo>
                <a:lnTo>
                  <a:pt x="4562773" y="5437729"/>
                </a:lnTo>
                <a:lnTo>
                  <a:pt x="4562773" y="5374843"/>
                </a:lnTo>
                <a:lnTo>
                  <a:pt x="4551136" y="5374843"/>
                </a:lnTo>
                <a:lnTo>
                  <a:pt x="4551136" y="5347411"/>
                </a:lnTo>
                <a:lnTo>
                  <a:pt x="4562773" y="5347411"/>
                </a:lnTo>
                <a:lnTo>
                  <a:pt x="4562773" y="4901225"/>
                </a:lnTo>
                <a:lnTo>
                  <a:pt x="4536256" y="4926995"/>
                </a:lnTo>
                <a:lnTo>
                  <a:pt x="4544361" y="4935349"/>
                </a:lnTo>
                <a:lnTo>
                  <a:pt x="4524701" y="4954468"/>
                </a:lnTo>
                <a:lnTo>
                  <a:pt x="4505582" y="4934809"/>
                </a:lnTo>
                <a:lnTo>
                  <a:pt x="4525241" y="4915689"/>
                </a:lnTo>
                <a:lnTo>
                  <a:pt x="4533346" y="4924044"/>
                </a:lnTo>
                <a:lnTo>
                  <a:pt x="4562732" y="4895489"/>
                </a:lnTo>
                <a:lnTo>
                  <a:pt x="4562732" y="4668885"/>
                </a:lnTo>
                <a:lnTo>
                  <a:pt x="4536214" y="4694654"/>
                </a:lnTo>
                <a:lnTo>
                  <a:pt x="4544319" y="4703008"/>
                </a:lnTo>
                <a:lnTo>
                  <a:pt x="4524660" y="4722128"/>
                </a:lnTo>
                <a:lnTo>
                  <a:pt x="4505540" y="4702468"/>
                </a:lnTo>
                <a:lnTo>
                  <a:pt x="4525200" y="4683349"/>
                </a:lnTo>
                <a:lnTo>
                  <a:pt x="4533305" y="4691703"/>
                </a:lnTo>
                <a:lnTo>
                  <a:pt x="4562690" y="4663149"/>
                </a:lnTo>
                <a:lnTo>
                  <a:pt x="4562690" y="4212931"/>
                </a:lnTo>
                <a:lnTo>
                  <a:pt x="4553629" y="4212931"/>
                </a:lnTo>
                <a:lnTo>
                  <a:pt x="4536172" y="4229889"/>
                </a:lnTo>
                <a:lnTo>
                  <a:pt x="4544278" y="4238244"/>
                </a:lnTo>
                <a:lnTo>
                  <a:pt x="4524618" y="4257363"/>
                </a:lnTo>
                <a:lnTo>
                  <a:pt x="4505498" y="4237703"/>
                </a:lnTo>
                <a:lnTo>
                  <a:pt x="4525158" y="4218584"/>
                </a:lnTo>
                <a:lnTo>
                  <a:pt x="4533263" y="4226938"/>
                </a:lnTo>
                <a:lnTo>
                  <a:pt x="4551011" y="4209689"/>
                </a:lnTo>
                <a:lnTo>
                  <a:pt x="4551011" y="4185541"/>
                </a:lnTo>
                <a:lnTo>
                  <a:pt x="4562648" y="4185541"/>
                </a:lnTo>
                <a:lnTo>
                  <a:pt x="4562648" y="3748167"/>
                </a:lnTo>
                <a:lnTo>
                  <a:pt x="4551011" y="3748167"/>
                </a:lnTo>
                <a:lnTo>
                  <a:pt x="4551011" y="3720735"/>
                </a:lnTo>
                <a:lnTo>
                  <a:pt x="4562648" y="3720735"/>
                </a:lnTo>
                <a:lnTo>
                  <a:pt x="4562648" y="3670692"/>
                </a:lnTo>
                <a:lnTo>
                  <a:pt x="4551011" y="3670692"/>
                </a:lnTo>
                <a:lnTo>
                  <a:pt x="4551011" y="3643260"/>
                </a:lnTo>
                <a:lnTo>
                  <a:pt x="4562648" y="3643260"/>
                </a:lnTo>
                <a:lnTo>
                  <a:pt x="4562648" y="2663564"/>
                </a:lnTo>
                <a:lnTo>
                  <a:pt x="4553588" y="2663564"/>
                </a:lnTo>
                <a:lnTo>
                  <a:pt x="4496271" y="2719259"/>
                </a:lnTo>
                <a:lnTo>
                  <a:pt x="4504377" y="2727613"/>
                </a:lnTo>
                <a:lnTo>
                  <a:pt x="4487044" y="2744446"/>
                </a:lnTo>
                <a:lnTo>
                  <a:pt x="4487044" y="2868555"/>
                </a:lnTo>
                <a:lnTo>
                  <a:pt x="4498682" y="2868555"/>
                </a:lnTo>
                <a:lnTo>
                  <a:pt x="4498682" y="2895988"/>
                </a:lnTo>
                <a:lnTo>
                  <a:pt x="4487044" y="2895988"/>
                </a:lnTo>
                <a:lnTo>
                  <a:pt x="4487044" y="2946030"/>
                </a:lnTo>
                <a:lnTo>
                  <a:pt x="4498682" y="2946030"/>
                </a:lnTo>
                <a:lnTo>
                  <a:pt x="4498682" y="2973462"/>
                </a:lnTo>
                <a:lnTo>
                  <a:pt x="4487044" y="2973462"/>
                </a:lnTo>
                <a:lnTo>
                  <a:pt x="4487044" y="4108108"/>
                </a:lnTo>
                <a:lnTo>
                  <a:pt x="4498682" y="4108108"/>
                </a:lnTo>
                <a:lnTo>
                  <a:pt x="4498682" y="4135540"/>
                </a:lnTo>
                <a:lnTo>
                  <a:pt x="4487044" y="4135540"/>
                </a:lnTo>
                <a:lnTo>
                  <a:pt x="4487044" y="4572914"/>
                </a:lnTo>
                <a:lnTo>
                  <a:pt x="4498682" y="4572914"/>
                </a:lnTo>
                <a:lnTo>
                  <a:pt x="4498682" y="4600346"/>
                </a:lnTo>
                <a:lnTo>
                  <a:pt x="4487044" y="4600346"/>
                </a:lnTo>
                <a:lnTo>
                  <a:pt x="4487044" y="5347619"/>
                </a:lnTo>
                <a:lnTo>
                  <a:pt x="4498682" y="5347619"/>
                </a:lnTo>
                <a:lnTo>
                  <a:pt x="4498682" y="5375051"/>
                </a:lnTo>
                <a:lnTo>
                  <a:pt x="4487044" y="5375051"/>
                </a:lnTo>
                <a:lnTo>
                  <a:pt x="4487044" y="6277273"/>
                </a:lnTo>
                <a:lnTo>
                  <a:pt x="4498682" y="6277273"/>
                </a:lnTo>
                <a:lnTo>
                  <a:pt x="4498682" y="6304705"/>
                </a:lnTo>
                <a:lnTo>
                  <a:pt x="4487044" y="6304705"/>
                </a:lnTo>
                <a:lnTo>
                  <a:pt x="4487044" y="6445938"/>
                </a:lnTo>
                <a:cubicBezTo>
                  <a:pt x="4487044" y="6446520"/>
                  <a:pt x="4486836" y="6447060"/>
                  <a:pt x="4486421" y="6447434"/>
                </a:cubicBezTo>
                <a:lnTo>
                  <a:pt x="4423452" y="6508616"/>
                </a:lnTo>
                <a:lnTo>
                  <a:pt x="4407325" y="6524285"/>
                </a:lnTo>
                <a:lnTo>
                  <a:pt x="4407325" y="6678362"/>
                </a:lnTo>
                <a:cubicBezTo>
                  <a:pt x="4407325" y="6678944"/>
                  <a:pt x="4407118" y="6679484"/>
                  <a:pt x="4406702" y="6679858"/>
                </a:cubicBezTo>
                <a:lnTo>
                  <a:pt x="4376693" y="6709036"/>
                </a:lnTo>
                <a:lnTo>
                  <a:pt x="4384798" y="6717390"/>
                </a:lnTo>
                <a:lnTo>
                  <a:pt x="4365138" y="6736509"/>
                </a:lnTo>
                <a:lnTo>
                  <a:pt x="4346019" y="6716808"/>
                </a:lnTo>
                <a:lnTo>
                  <a:pt x="4365679" y="6697689"/>
                </a:lnTo>
                <a:lnTo>
                  <a:pt x="4373783" y="6706043"/>
                </a:lnTo>
                <a:lnTo>
                  <a:pt x="4403169" y="6677489"/>
                </a:lnTo>
                <a:lnTo>
                  <a:pt x="4403169" y="6528317"/>
                </a:lnTo>
                <a:lnTo>
                  <a:pt x="4247846" y="6679235"/>
                </a:lnTo>
                <a:lnTo>
                  <a:pt x="4247846" y="6819595"/>
                </a:lnTo>
                <a:lnTo>
                  <a:pt x="4259483" y="6819595"/>
                </a:lnTo>
                <a:lnTo>
                  <a:pt x="4259483" y="6847027"/>
                </a:lnTo>
                <a:lnTo>
                  <a:pt x="4232052" y="6847027"/>
                </a:lnTo>
                <a:lnTo>
                  <a:pt x="4232052" y="6819595"/>
                </a:lnTo>
                <a:lnTo>
                  <a:pt x="4243689" y="6819595"/>
                </a:lnTo>
                <a:lnTo>
                  <a:pt x="4243689" y="6683266"/>
                </a:lnTo>
                <a:lnTo>
                  <a:pt x="4097593" y="6825206"/>
                </a:lnTo>
                <a:lnTo>
                  <a:pt x="4105698" y="6833560"/>
                </a:lnTo>
                <a:lnTo>
                  <a:pt x="4086038" y="6852679"/>
                </a:lnTo>
                <a:lnTo>
                  <a:pt x="4066919" y="6833020"/>
                </a:lnTo>
                <a:lnTo>
                  <a:pt x="4086579" y="6813901"/>
                </a:lnTo>
                <a:lnTo>
                  <a:pt x="4094683" y="6822255"/>
                </a:lnTo>
                <a:lnTo>
                  <a:pt x="4482888" y="6445065"/>
                </a:lnTo>
                <a:lnTo>
                  <a:pt x="4482888" y="6304705"/>
                </a:lnTo>
                <a:lnTo>
                  <a:pt x="4471250" y="6304705"/>
                </a:lnTo>
                <a:lnTo>
                  <a:pt x="4471250" y="6277273"/>
                </a:lnTo>
                <a:lnTo>
                  <a:pt x="4482888" y="6277273"/>
                </a:lnTo>
                <a:lnTo>
                  <a:pt x="4482888" y="5375051"/>
                </a:lnTo>
                <a:lnTo>
                  <a:pt x="4471250" y="5375051"/>
                </a:lnTo>
                <a:lnTo>
                  <a:pt x="4471250" y="5347619"/>
                </a:lnTo>
                <a:lnTo>
                  <a:pt x="4482888" y="5347619"/>
                </a:lnTo>
                <a:lnTo>
                  <a:pt x="4482888" y="4669009"/>
                </a:lnTo>
                <a:lnTo>
                  <a:pt x="4456370" y="4694779"/>
                </a:lnTo>
                <a:lnTo>
                  <a:pt x="4464475" y="4703133"/>
                </a:lnTo>
                <a:lnTo>
                  <a:pt x="4444816" y="4722252"/>
                </a:lnTo>
                <a:lnTo>
                  <a:pt x="4425696" y="4702593"/>
                </a:lnTo>
                <a:lnTo>
                  <a:pt x="4445356" y="4683473"/>
                </a:lnTo>
                <a:lnTo>
                  <a:pt x="4453461" y="4691828"/>
                </a:lnTo>
                <a:lnTo>
                  <a:pt x="4482846" y="4663273"/>
                </a:lnTo>
                <a:lnTo>
                  <a:pt x="4482846" y="4600387"/>
                </a:lnTo>
                <a:lnTo>
                  <a:pt x="4471208" y="4600387"/>
                </a:lnTo>
                <a:lnTo>
                  <a:pt x="4471208" y="4572956"/>
                </a:lnTo>
                <a:lnTo>
                  <a:pt x="4482846" y="4572956"/>
                </a:lnTo>
                <a:lnTo>
                  <a:pt x="4482846" y="4135581"/>
                </a:lnTo>
                <a:lnTo>
                  <a:pt x="4471208" y="4135581"/>
                </a:lnTo>
                <a:lnTo>
                  <a:pt x="4471208" y="4108150"/>
                </a:lnTo>
                <a:lnTo>
                  <a:pt x="4482846" y="4108150"/>
                </a:lnTo>
                <a:lnTo>
                  <a:pt x="4482846" y="3042208"/>
                </a:lnTo>
                <a:lnTo>
                  <a:pt x="4456329" y="3067978"/>
                </a:lnTo>
                <a:lnTo>
                  <a:pt x="4464433" y="3076332"/>
                </a:lnTo>
                <a:lnTo>
                  <a:pt x="4444774" y="3095451"/>
                </a:lnTo>
                <a:lnTo>
                  <a:pt x="4425655" y="3075792"/>
                </a:lnTo>
                <a:lnTo>
                  <a:pt x="4445314" y="3056673"/>
                </a:lnTo>
                <a:lnTo>
                  <a:pt x="4453419" y="3065028"/>
                </a:lnTo>
                <a:lnTo>
                  <a:pt x="4482805" y="3036473"/>
                </a:lnTo>
                <a:lnTo>
                  <a:pt x="4482805" y="2973587"/>
                </a:lnTo>
                <a:lnTo>
                  <a:pt x="4471167" y="2973587"/>
                </a:lnTo>
                <a:lnTo>
                  <a:pt x="4471167" y="2946155"/>
                </a:lnTo>
                <a:lnTo>
                  <a:pt x="4482805" y="2946155"/>
                </a:lnTo>
                <a:lnTo>
                  <a:pt x="4482805" y="2896112"/>
                </a:lnTo>
                <a:lnTo>
                  <a:pt x="4471167" y="2896112"/>
                </a:lnTo>
                <a:lnTo>
                  <a:pt x="4471167" y="2868680"/>
                </a:lnTo>
                <a:lnTo>
                  <a:pt x="4482805" y="2868680"/>
                </a:lnTo>
                <a:lnTo>
                  <a:pt x="4482805" y="2809826"/>
                </a:lnTo>
                <a:lnTo>
                  <a:pt x="4456287" y="2835596"/>
                </a:lnTo>
                <a:lnTo>
                  <a:pt x="4464392" y="2843950"/>
                </a:lnTo>
                <a:lnTo>
                  <a:pt x="4444732" y="2863069"/>
                </a:lnTo>
                <a:lnTo>
                  <a:pt x="4425613" y="2843409"/>
                </a:lnTo>
                <a:lnTo>
                  <a:pt x="4445273" y="2824290"/>
                </a:lnTo>
                <a:lnTo>
                  <a:pt x="4453378" y="2832645"/>
                </a:lnTo>
                <a:lnTo>
                  <a:pt x="4482763" y="2804091"/>
                </a:lnTo>
                <a:lnTo>
                  <a:pt x="4482763" y="2745028"/>
                </a:lnTo>
                <a:lnTo>
                  <a:pt x="4476445" y="2738545"/>
                </a:lnTo>
                <a:lnTo>
                  <a:pt x="4468382" y="2746401"/>
                </a:lnTo>
                <a:lnTo>
                  <a:pt x="4407201" y="2805878"/>
                </a:lnTo>
                <a:lnTo>
                  <a:pt x="4407201" y="2946238"/>
                </a:lnTo>
                <a:lnTo>
                  <a:pt x="4418838" y="2946238"/>
                </a:lnTo>
                <a:lnTo>
                  <a:pt x="4418838" y="2973670"/>
                </a:lnTo>
                <a:lnTo>
                  <a:pt x="4407201" y="2973670"/>
                </a:lnTo>
                <a:lnTo>
                  <a:pt x="4407201" y="3023713"/>
                </a:lnTo>
                <a:lnTo>
                  <a:pt x="4418838" y="3023713"/>
                </a:lnTo>
                <a:lnTo>
                  <a:pt x="4418838" y="3051145"/>
                </a:lnTo>
                <a:lnTo>
                  <a:pt x="4407201" y="3051145"/>
                </a:lnTo>
                <a:lnTo>
                  <a:pt x="4407201" y="3256136"/>
                </a:lnTo>
                <a:lnTo>
                  <a:pt x="4418838" y="3256136"/>
                </a:lnTo>
                <a:lnTo>
                  <a:pt x="4418838" y="3283569"/>
                </a:lnTo>
                <a:lnTo>
                  <a:pt x="4407201" y="3283569"/>
                </a:lnTo>
                <a:lnTo>
                  <a:pt x="4407201" y="3875892"/>
                </a:lnTo>
                <a:lnTo>
                  <a:pt x="4418838" y="3875892"/>
                </a:lnTo>
                <a:lnTo>
                  <a:pt x="4418838" y="3903324"/>
                </a:lnTo>
                <a:lnTo>
                  <a:pt x="4407201" y="3903324"/>
                </a:lnTo>
                <a:lnTo>
                  <a:pt x="4407201" y="4030841"/>
                </a:lnTo>
                <a:lnTo>
                  <a:pt x="4418838" y="4030841"/>
                </a:lnTo>
                <a:lnTo>
                  <a:pt x="4418838" y="4058273"/>
                </a:lnTo>
                <a:lnTo>
                  <a:pt x="4407201" y="4058273"/>
                </a:lnTo>
                <a:lnTo>
                  <a:pt x="4407201" y="4108316"/>
                </a:lnTo>
                <a:lnTo>
                  <a:pt x="4418838" y="4108316"/>
                </a:lnTo>
                <a:lnTo>
                  <a:pt x="4418838" y="4135748"/>
                </a:lnTo>
                <a:lnTo>
                  <a:pt x="4407201" y="4135748"/>
                </a:lnTo>
                <a:lnTo>
                  <a:pt x="4407201" y="5812674"/>
                </a:lnTo>
                <a:lnTo>
                  <a:pt x="4418838" y="5812674"/>
                </a:lnTo>
                <a:lnTo>
                  <a:pt x="4418838" y="5840106"/>
                </a:lnTo>
                <a:lnTo>
                  <a:pt x="4407201" y="5840106"/>
                </a:lnTo>
                <a:lnTo>
                  <a:pt x="4407201" y="6291238"/>
                </a:lnTo>
                <a:cubicBezTo>
                  <a:pt x="4407201" y="6291820"/>
                  <a:pt x="4406993" y="6292360"/>
                  <a:pt x="4406577" y="6292734"/>
                </a:cubicBezTo>
                <a:lnTo>
                  <a:pt x="4336667" y="6360649"/>
                </a:lnTo>
                <a:lnTo>
                  <a:pt x="4344772" y="6369003"/>
                </a:lnTo>
                <a:lnTo>
                  <a:pt x="4327440" y="6385837"/>
                </a:lnTo>
                <a:lnTo>
                  <a:pt x="4327440" y="6523662"/>
                </a:lnTo>
                <a:cubicBezTo>
                  <a:pt x="4327440" y="6524244"/>
                  <a:pt x="4327232" y="6524784"/>
                  <a:pt x="4326816" y="6525158"/>
                </a:cubicBezTo>
                <a:lnTo>
                  <a:pt x="4296807" y="6554336"/>
                </a:lnTo>
                <a:lnTo>
                  <a:pt x="4304913" y="6562690"/>
                </a:lnTo>
                <a:lnTo>
                  <a:pt x="4285253" y="6581810"/>
                </a:lnTo>
                <a:lnTo>
                  <a:pt x="4266133" y="6562150"/>
                </a:lnTo>
                <a:lnTo>
                  <a:pt x="4285793" y="6543030"/>
                </a:lnTo>
                <a:lnTo>
                  <a:pt x="4293898" y="6551385"/>
                </a:lnTo>
                <a:lnTo>
                  <a:pt x="4323283" y="6522831"/>
                </a:lnTo>
                <a:lnTo>
                  <a:pt x="4323283" y="6386336"/>
                </a:lnTo>
                <a:lnTo>
                  <a:pt x="4316966" y="6379852"/>
                </a:lnTo>
                <a:lnTo>
                  <a:pt x="4256906" y="6438207"/>
                </a:lnTo>
                <a:lnTo>
                  <a:pt x="4265011" y="6446561"/>
                </a:lnTo>
                <a:lnTo>
                  <a:pt x="4245352" y="6465681"/>
                </a:lnTo>
                <a:lnTo>
                  <a:pt x="4237247" y="6457326"/>
                </a:lnTo>
                <a:lnTo>
                  <a:pt x="4008522" y="6679567"/>
                </a:lnTo>
                <a:lnTo>
                  <a:pt x="4008522" y="6756169"/>
                </a:lnTo>
                <a:cubicBezTo>
                  <a:pt x="4008522" y="6756751"/>
                  <a:pt x="4008314" y="6757291"/>
                  <a:pt x="4007898" y="6757665"/>
                </a:cubicBezTo>
                <a:lnTo>
                  <a:pt x="3977848" y="6786843"/>
                </a:lnTo>
                <a:lnTo>
                  <a:pt x="3985953" y="6795197"/>
                </a:lnTo>
                <a:lnTo>
                  <a:pt x="3966252" y="6814316"/>
                </a:lnTo>
                <a:lnTo>
                  <a:pt x="3947132" y="6794657"/>
                </a:lnTo>
                <a:lnTo>
                  <a:pt x="3966834" y="6775538"/>
                </a:lnTo>
                <a:lnTo>
                  <a:pt x="3974939" y="6783892"/>
                </a:lnTo>
                <a:lnTo>
                  <a:pt x="4004324" y="6755338"/>
                </a:lnTo>
                <a:lnTo>
                  <a:pt x="4004324" y="6678736"/>
                </a:lnTo>
                <a:cubicBezTo>
                  <a:pt x="4004324" y="6678154"/>
                  <a:pt x="4004532" y="6677613"/>
                  <a:pt x="4004948" y="6677240"/>
                </a:cubicBezTo>
                <a:lnTo>
                  <a:pt x="4234337" y="6454375"/>
                </a:lnTo>
                <a:lnTo>
                  <a:pt x="4226233" y="6446021"/>
                </a:lnTo>
                <a:lnTo>
                  <a:pt x="4245892" y="6426902"/>
                </a:lnTo>
                <a:lnTo>
                  <a:pt x="4253997" y="6435256"/>
                </a:lnTo>
                <a:lnTo>
                  <a:pt x="4314056" y="6376901"/>
                </a:lnTo>
                <a:lnTo>
                  <a:pt x="4305952" y="6368546"/>
                </a:lnTo>
                <a:lnTo>
                  <a:pt x="4325611" y="6349427"/>
                </a:lnTo>
                <a:lnTo>
                  <a:pt x="4333716" y="6357781"/>
                </a:lnTo>
                <a:lnTo>
                  <a:pt x="4403003" y="6290490"/>
                </a:lnTo>
                <a:lnTo>
                  <a:pt x="4403003" y="5840273"/>
                </a:lnTo>
                <a:lnTo>
                  <a:pt x="4391365" y="5840273"/>
                </a:lnTo>
                <a:lnTo>
                  <a:pt x="4391365" y="5812841"/>
                </a:lnTo>
                <a:lnTo>
                  <a:pt x="4403003" y="5812841"/>
                </a:lnTo>
                <a:lnTo>
                  <a:pt x="4403003" y="5211706"/>
                </a:lnTo>
                <a:lnTo>
                  <a:pt x="4376485" y="5237475"/>
                </a:lnTo>
                <a:lnTo>
                  <a:pt x="4384590" y="5245829"/>
                </a:lnTo>
                <a:lnTo>
                  <a:pt x="4364930" y="5264949"/>
                </a:lnTo>
                <a:lnTo>
                  <a:pt x="4345811" y="5245289"/>
                </a:lnTo>
                <a:lnTo>
                  <a:pt x="4365471" y="5226170"/>
                </a:lnTo>
                <a:lnTo>
                  <a:pt x="4373575" y="5234524"/>
                </a:lnTo>
                <a:lnTo>
                  <a:pt x="4402961" y="5205970"/>
                </a:lnTo>
                <a:lnTo>
                  <a:pt x="4402961" y="4135956"/>
                </a:lnTo>
                <a:lnTo>
                  <a:pt x="4391323" y="4135956"/>
                </a:lnTo>
                <a:lnTo>
                  <a:pt x="4391323" y="4108523"/>
                </a:lnTo>
                <a:lnTo>
                  <a:pt x="4402961" y="4108523"/>
                </a:lnTo>
                <a:lnTo>
                  <a:pt x="4402961" y="4058481"/>
                </a:lnTo>
                <a:lnTo>
                  <a:pt x="4391323" y="4058481"/>
                </a:lnTo>
                <a:lnTo>
                  <a:pt x="4391323" y="4031049"/>
                </a:lnTo>
                <a:lnTo>
                  <a:pt x="4402961" y="4031049"/>
                </a:lnTo>
                <a:lnTo>
                  <a:pt x="4402961" y="3903532"/>
                </a:lnTo>
                <a:lnTo>
                  <a:pt x="4391323" y="3903532"/>
                </a:lnTo>
                <a:lnTo>
                  <a:pt x="4391323" y="3876100"/>
                </a:lnTo>
                <a:lnTo>
                  <a:pt x="4402961" y="3876100"/>
                </a:lnTo>
                <a:lnTo>
                  <a:pt x="4402961" y="3283776"/>
                </a:lnTo>
                <a:lnTo>
                  <a:pt x="4391323" y="3283776"/>
                </a:lnTo>
                <a:lnTo>
                  <a:pt x="4391323" y="3256344"/>
                </a:lnTo>
                <a:lnTo>
                  <a:pt x="4402961" y="3256344"/>
                </a:lnTo>
                <a:lnTo>
                  <a:pt x="4402961" y="3051352"/>
                </a:lnTo>
                <a:lnTo>
                  <a:pt x="4391323" y="3051352"/>
                </a:lnTo>
                <a:lnTo>
                  <a:pt x="4391323" y="3023920"/>
                </a:lnTo>
                <a:lnTo>
                  <a:pt x="4402961" y="3023920"/>
                </a:lnTo>
                <a:lnTo>
                  <a:pt x="4402961" y="2973878"/>
                </a:lnTo>
                <a:lnTo>
                  <a:pt x="4393900" y="2973878"/>
                </a:lnTo>
                <a:lnTo>
                  <a:pt x="4376444" y="2990836"/>
                </a:lnTo>
                <a:lnTo>
                  <a:pt x="4384548" y="2999190"/>
                </a:lnTo>
                <a:lnTo>
                  <a:pt x="4364889" y="3018309"/>
                </a:lnTo>
                <a:lnTo>
                  <a:pt x="4345770" y="2998650"/>
                </a:lnTo>
                <a:lnTo>
                  <a:pt x="4365429" y="2979530"/>
                </a:lnTo>
                <a:lnTo>
                  <a:pt x="4373534" y="2987885"/>
                </a:lnTo>
                <a:lnTo>
                  <a:pt x="4391282" y="2970636"/>
                </a:lnTo>
                <a:lnTo>
                  <a:pt x="4391282" y="2946487"/>
                </a:lnTo>
                <a:lnTo>
                  <a:pt x="4402920" y="2946487"/>
                </a:lnTo>
                <a:lnTo>
                  <a:pt x="4402920" y="2810200"/>
                </a:lnTo>
                <a:lnTo>
                  <a:pt x="4336543" y="2874707"/>
                </a:lnTo>
                <a:lnTo>
                  <a:pt x="4344647" y="2883061"/>
                </a:lnTo>
                <a:lnTo>
                  <a:pt x="4327315" y="2899895"/>
                </a:lnTo>
                <a:lnTo>
                  <a:pt x="4327315" y="3101478"/>
                </a:lnTo>
                <a:lnTo>
                  <a:pt x="4338953" y="3101478"/>
                </a:lnTo>
                <a:lnTo>
                  <a:pt x="4338953" y="3128910"/>
                </a:lnTo>
                <a:lnTo>
                  <a:pt x="4327315" y="3128910"/>
                </a:lnTo>
                <a:lnTo>
                  <a:pt x="4327315" y="6045389"/>
                </a:lnTo>
                <a:lnTo>
                  <a:pt x="4338953" y="6045389"/>
                </a:lnTo>
                <a:lnTo>
                  <a:pt x="4338953" y="6072821"/>
                </a:lnTo>
                <a:lnTo>
                  <a:pt x="4327315" y="6072821"/>
                </a:lnTo>
                <a:lnTo>
                  <a:pt x="4327315" y="6200338"/>
                </a:lnTo>
                <a:lnTo>
                  <a:pt x="4338953" y="6200338"/>
                </a:lnTo>
                <a:lnTo>
                  <a:pt x="4338953" y="6227770"/>
                </a:lnTo>
                <a:lnTo>
                  <a:pt x="4311521" y="6227770"/>
                </a:lnTo>
                <a:lnTo>
                  <a:pt x="4311521" y="6200338"/>
                </a:lnTo>
                <a:lnTo>
                  <a:pt x="4323159" y="6200338"/>
                </a:lnTo>
                <a:lnTo>
                  <a:pt x="4323159" y="6072821"/>
                </a:lnTo>
                <a:lnTo>
                  <a:pt x="4311521" y="6072821"/>
                </a:lnTo>
                <a:lnTo>
                  <a:pt x="4311521" y="6045389"/>
                </a:lnTo>
                <a:lnTo>
                  <a:pt x="4323159" y="6045389"/>
                </a:lnTo>
                <a:lnTo>
                  <a:pt x="4323159" y="5521729"/>
                </a:lnTo>
                <a:lnTo>
                  <a:pt x="4296641" y="5547498"/>
                </a:lnTo>
                <a:lnTo>
                  <a:pt x="4304746" y="5555852"/>
                </a:lnTo>
                <a:lnTo>
                  <a:pt x="4285087" y="5574972"/>
                </a:lnTo>
                <a:lnTo>
                  <a:pt x="4265967" y="5555312"/>
                </a:lnTo>
                <a:lnTo>
                  <a:pt x="4285627" y="5536193"/>
                </a:lnTo>
                <a:lnTo>
                  <a:pt x="4293732" y="5544547"/>
                </a:lnTo>
                <a:lnTo>
                  <a:pt x="4323117" y="5515993"/>
                </a:lnTo>
                <a:lnTo>
                  <a:pt x="4323117" y="3128993"/>
                </a:lnTo>
                <a:lnTo>
                  <a:pt x="4311480" y="3128993"/>
                </a:lnTo>
                <a:lnTo>
                  <a:pt x="4311480" y="3101561"/>
                </a:lnTo>
                <a:lnTo>
                  <a:pt x="4323117" y="3101561"/>
                </a:lnTo>
                <a:lnTo>
                  <a:pt x="4323117" y="2900393"/>
                </a:lnTo>
                <a:lnTo>
                  <a:pt x="4316800" y="2893909"/>
                </a:lnTo>
                <a:lnTo>
                  <a:pt x="4296600" y="2913527"/>
                </a:lnTo>
                <a:lnTo>
                  <a:pt x="4304705" y="2921882"/>
                </a:lnTo>
                <a:lnTo>
                  <a:pt x="4285045" y="2941002"/>
                </a:lnTo>
                <a:lnTo>
                  <a:pt x="4265926" y="2921341"/>
                </a:lnTo>
                <a:lnTo>
                  <a:pt x="4285586" y="2902223"/>
                </a:lnTo>
                <a:lnTo>
                  <a:pt x="4293690" y="2910576"/>
                </a:lnTo>
                <a:lnTo>
                  <a:pt x="4313890" y="2890958"/>
                </a:lnTo>
                <a:lnTo>
                  <a:pt x="4305785" y="2882604"/>
                </a:lnTo>
                <a:lnTo>
                  <a:pt x="4325445" y="2863485"/>
                </a:lnTo>
                <a:lnTo>
                  <a:pt x="4333550" y="2871839"/>
                </a:lnTo>
                <a:lnTo>
                  <a:pt x="4426527" y="2781521"/>
                </a:lnTo>
                <a:lnTo>
                  <a:pt x="4473370" y="2736009"/>
                </a:lnTo>
                <a:lnTo>
                  <a:pt x="4465265" y="2727655"/>
                </a:lnTo>
                <a:lnTo>
                  <a:pt x="4484966" y="2708535"/>
                </a:lnTo>
                <a:lnTo>
                  <a:pt x="4493071" y="2716890"/>
                </a:lnTo>
                <a:lnTo>
                  <a:pt x="4515807" y="2694819"/>
                </a:lnTo>
                <a:lnTo>
                  <a:pt x="4550678" y="2660945"/>
                </a:lnTo>
                <a:lnTo>
                  <a:pt x="4550678" y="2636797"/>
                </a:lnTo>
                <a:lnTo>
                  <a:pt x="4562316" y="2636797"/>
                </a:lnTo>
                <a:lnTo>
                  <a:pt x="4562316" y="2035662"/>
                </a:lnTo>
                <a:cubicBezTo>
                  <a:pt x="4549972" y="2047715"/>
                  <a:pt x="4522914" y="2073983"/>
                  <a:pt x="4486754" y="2109105"/>
                </a:cubicBezTo>
                <a:lnTo>
                  <a:pt x="4486754" y="2559322"/>
                </a:lnTo>
                <a:lnTo>
                  <a:pt x="4498391" y="2559322"/>
                </a:lnTo>
                <a:lnTo>
                  <a:pt x="4498391" y="2586754"/>
                </a:lnTo>
                <a:lnTo>
                  <a:pt x="4473536" y="2586754"/>
                </a:lnTo>
                <a:lnTo>
                  <a:pt x="4327273" y="2728860"/>
                </a:lnTo>
                <a:lnTo>
                  <a:pt x="4327273" y="2805462"/>
                </a:lnTo>
                <a:cubicBezTo>
                  <a:pt x="4327273" y="2806044"/>
                  <a:pt x="4327066" y="2806584"/>
                  <a:pt x="4326650" y="2806958"/>
                </a:cubicBezTo>
                <a:lnTo>
                  <a:pt x="4296641" y="2836136"/>
                </a:lnTo>
                <a:lnTo>
                  <a:pt x="4304746" y="2844490"/>
                </a:lnTo>
                <a:lnTo>
                  <a:pt x="4285087" y="2863609"/>
                </a:lnTo>
                <a:lnTo>
                  <a:pt x="4265967" y="2843950"/>
                </a:lnTo>
                <a:lnTo>
                  <a:pt x="4285627" y="2824831"/>
                </a:lnTo>
                <a:lnTo>
                  <a:pt x="4293732" y="2833185"/>
                </a:lnTo>
                <a:lnTo>
                  <a:pt x="4323117" y="2804631"/>
                </a:lnTo>
                <a:lnTo>
                  <a:pt x="4323117" y="2732975"/>
                </a:lnTo>
                <a:lnTo>
                  <a:pt x="4247555" y="2806418"/>
                </a:lnTo>
                <a:lnTo>
                  <a:pt x="4247555" y="3644008"/>
                </a:lnTo>
                <a:lnTo>
                  <a:pt x="4259193" y="3644008"/>
                </a:lnTo>
                <a:lnTo>
                  <a:pt x="4259193" y="3671440"/>
                </a:lnTo>
                <a:lnTo>
                  <a:pt x="4247555" y="3671440"/>
                </a:lnTo>
                <a:lnTo>
                  <a:pt x="4247555" y="5115943"/>
                </a:lnTo>
                <a:lnTo>
                  <a:pt x="4259193" y="5115943"/>
                </a:lnTo>
                <a:lnTo>
                  <a:pt x="4259193" y="5143375"/>
                </a:lnTo>
                <a:lnTo>
                  <a:pt x="4247555" y="5143375"/>
                </a:lnTo>
                <a:lnTo>
                  <a:pt x="4247555" y="5270892"/>
                </a:lnTo>
                <a:lnTo>
                  <a:pt x="4259193" y="5270892"/>
                </a:lnTo>
                <a:lnTo>
                  <a:pt x="4259193" y="5298324"/>
                </a:lnTo>
                <a:lnTo>
                  <a:pt x="4247555" y="5298324"/>
                </a:lnTo>
                <a:lnTo>
                  <a:pt x="4247555" y="5348367"/>
                </a:lnTo>
                <a:lnTo>
                  <a:pt x="4259193" y="5348367"/>
                </a:lnTo>
                <a:lnTo>
                  <a:pt x="4259193" y="5375799"/>
                </a:lnTo>
                <a:lnTo>
                  <a:pt x="4247555" y="5375799"/>
                </a:lnTo>
                <a:lnTo>
                  <a:pt x="4247555" y="5425842"/>
                </a:lnTo>
                <a:lnTo>
                  <a:pt x="4259193" y="5425842"/>
                </a:lnTo>
                <a:lnTo>
                  <a:pt x="4259193" y="5453274"/>
                </a:lnTo>
                <a:lnTo>
                  <a:pt x="4247555" y="5453274"/>
                </a:lnTo>
                <a:lnTo>
                  <a:pt x="4247555" y="6123072"/>
                </a:lnTo>
                <a:lnTo>
                  <a:pt x="4259193" y="6123072"/>
                </a:lnTo>
                <a:lnTo>
                  <a:pt x="4259193" y="6150504"/>
                </a:lnTo>
                <a:lnTo>
                  <a:pt x="4247555" y="6150504"/>
                </a:lnTo>
                <a:lnTo>
                  <a:pt x="4247555" y="6200546"/>
                </a:lnTo>
                <a:lnTo>
                  <a:pt x="4259193" y="6200546"/>
                </a:lnTo>
                <a:lnTo>
                  <a:pt x="4259193" y="6227978"/>
                </a:lnTo>
                <a:lnTo>
                  <a:pt x="4231761" y="6227978"/>
                </a:lnTo>
                <a:lnTo>
                  <a:pt x="4231761" y="6200546"/>
                </a:lnTo>
                <a:lnTo>
                  <a:pt x="4243398" y="6200546"/>
                </a:lnTo>
                <a:lnTo>
                  <a:pt x="4243398" y="6150504"/>
                </a:lnTo>
                <a:lnTo>
                  <a:pt x="4231761" y="6150504"/>
                </a:lnTo>
                <a:lnTo>
                  <a:pt x="4231761" y="6123072"/>
                </a:lnTo>
                <a:lnTo>
                  <a:pt x="4243398" y="6123072"/>
                </a:lnTo>
                <a:lnTo>
                  <a:pt x="4243398" y="5453274"/>
                </a:lnTo>
                <a:lnTo>
                  <a:pt x="4231761" y="5453274"/>
                </a:lnTo>
                <a:lnTo>
                  <a:pt x="4231761" y="5425842"/>
                </a:lnTo>
                <a:lnTo>
                  <a:pt x="4243398" y="5425842"/>
                </a:lnTo>
                <a:lnTo>
                  <a:pt x="4243398" y="5375799"/>
                </a:lnTo>
                <a:lnTo>
                  <a:pt x="4231761" y="5375799"/>
                </a:lnTo>
                <a:lnTo>
                  <a:pt x="4231761" y="5348367"/>
                </a:lnTo>
                <a:lnTo>
                  <a:pt x="4243398" y="5348367"/>
                </a:lnTo>
                <a:lnTo>
                  <a:pt x="4243398" y="5298324"/>
                </a:lnTo>
                <a:lnTo>
                  <a:pt x="4231761" y="5298324"/>
                </a:lnTo>
                <a:lnTo>
                  <a:pt x="4231761" y="5270892"/>
                </a:lnTo>
                <a:lnTo>
                  <a:pt x="4243398" y="5270892"/>
                </a:lnTo>
                <a:lnTo>
                  <a:pt x="4243398" y="5212038"/>
                </a:lnTo>
                <a:lnTo>
                  <a:pt x="4216881" y="5237807"/>
                </a:lnTo>
                <a:lnTo>
                  <a:pt x="4224986" y="5246162"/>
                </a:lnTo>
                <a:lnTo>
                  <a:pt x="4205326" y="5265281"/>
                </a:lnTo>
                <a:lnTo>
                  <a:pt x="4186207" y="5245621"/>
                </a:lnTo>
                <a:lnTo>
                  <a:pt x="4205866" y="5226502"/>
                </a:lnTo>
                <a:lnTo>
                  <a:pt x="4213971" y="5234857"/>
                </a:lnTo>
                <a:lnTo>
                  <a:pt x="4243357" y="5206302"/>
                </a:lnTo>
                <a:lnTo>
                  <a:pt x="4243357" y="5143417"/>
                </a:lnTo>
                <a:lnTo>
                  <a:pt x="4231719" y="5143417"/>
                </a:lnTo>
                <a:lnTo>
                  <a:pt x="4231719" y="5115985"/>
                </a:lnTo>
                <a:lnTo>
                  <a:pt x="4243357" y="5115985"/>
                </a:lnTo>
                <a:lnTo>
                  <a:pt x="4243357" y="3671482"/>
                </a:lnTo>
                <a:lnTo>
                  <a:pt x="4231719" y="3671482"/>
                </a:lnTo>
                <a:lnTo>
                  <a:pt x="4231719" y="3644050"/>
                </a:lnTo>
                <a:lnTo>
                  <a:pt x="4243357" y="3644050"/>
                </a:lnTo>
                <a:lnTo>
                  <a:pt x="4243357" y="2965440"/>
                </a:lnTo>
                <a:lnTo>
                  <a:pt x="4167794" y="3038883"/>
                </a:lnTo>
                <a:lnTo>
                  <a:pt x="4167794" y="3953948"/>
                </a:lnTo>
                <a:lnTo>
                  <a:pt x="4179432" y="3953948"/>
                </a:lnTo>
                <a:lnTo>
                  <a:pt x="4179432" y="3981380"/>
                </a:lnTo>
                <a:lnTo>
                  <a:pt x="4167794" y="3981380"/>
                </a:lnTo>
                <a:lnTo>
                  <a:pt x="4167794" y="4496229"/>
                </a:lnTo>
                <a:lnTo>
                  <a:pt x="4179432" y="4496229"/>
                </a:lnTo>
                <a:lnTo>
                  <a:pt x="4179432" y="4523661"/>
                </a:lnTo>
                <a:lnTo>
                  <a:pt x="4167794" y="4523661"/>
                </a:lnTo>
                <a:lnTo>
                  <a:pt x="4167794" y="4961035"/>
                </a:lnTo>
                <a:lnTo>
                  <a:pt x="4179432" y="4961035"/>
                </a:lnTo>
                <a:lnTo>
                  <a:pt x="4179432" y="4988467"/>
                </a:lnTo>
                <a:lnTo>
                  <a:pt x="4167794" y="4988467"/>
                </a:lnTo>
                <a:lnTo>
                  <a:pt x="4167794" y="5038510"/>
                </a:lnTo>
                <a:lnTo>
                  <a:pt x="4179432" y="5038510"/>
                </a:lnTo>
                <a:lnTo>
                  <a:pt x="4179432" y="5065942"/>
                </a:lnTo>
                <a:lnTo>
                  <a:pt x="4167794" y="5065942"/>
                </a:lnTo>
                <a:lnTo>
                  <a:pt x="4167794" y="5425842"/>
                </a:lnTo>
                <a:lnTo>
                  <a:pt x="4179432" y="5425842"/>
                </a:lnTo>
                <a:lnTo>
                  <a:pt x="4179432" y="5453274"/>
                </a:lnTo>
                <a:lnTo>
                  <a:pt x="4167794" y="5453274"/>
                </a:lnTo>
                <a:lnTo>
                  <a:pt x="4167794" y="5813173"/>
                </a:lnTo>
                <a:lnTo>
                  <a:pt x="4179432" y="5813173"/>
                </a:lnTo>
                <a:lnTo>
                  <a:pt x="4179432" y="5840605"/>
                </a:lnTo>
                <a:lnTo>
                  <a:pt x="4152000" y="5840605"/>
                </a:lnTo>
                <a:lnTo>
                  <a:pt x="4152000" y="5813173"/>
                </a:lnTo>
                <a:lnTo>
                  <a:pt x="4163638" y="5813173"/>
                </a:lnTo>
                <a:lnTo>
                  <a:pt x="4163638" y="5453274"/>
                </a:lnTo>
                <a:lnTo>
                  <a:pt x="4152000" y="5453274"/>
                </a:lnTo>
                <a:lnTo>
                  <a:pt x="4152000" y="5425842"/>
                </a:lnTo>
                <a:lnTo>
                  <a:pt x="4163638" y="5425842"/>
                </a:lnTo>
                <a:lnTo>
                  <a:pt x="4163638" y="5289513"/>
                </a:lnTo>
                <a:lnTo>
                  <a:pt x="4137120" y="5315282"/>
                </a:lnTo>
                <a:lnTo>
                  <a:pt x="4145225" y="5323636"/>
                </a:lnTo>
                <a:lnTo>
                  <a:pt x="4125565" y="5342756"/>
                </a:lnTo>
                <a:lnTo>
                  <a:pt x="4106446" y="5323096"/>
                </a:lnTo>
                <a:lnTo>
                  <a:pt x="4126105" y="5303977"/>
                </a:lnTo>
                <a:lnTo>
                  <a:pt x="4134210" y="5312331"/>
                </a:lnTo>
                <a:lnTo>
                  <a:pt x="4163596" y="5283777"/>
                </a:lnTo>
                <a:lnTo>
                  <a:pt x="4163596" y="5065983"/>
                </a:lnTo>
                <a:lnTo>
                  <a:pt x="4151958" y="5065983"/>
                </a:lnTo>
                <a:lnTo>
                  <a:pt x="4151958" y="5038552"/>
                </a:lnTo>
                <a:lnTo>
                  <a:pt x="4163596" y="5038552"/>
                </a:lnTo>
                <a:lnTo>
                  <a:pt x="4163596" y="4988509"/>
                </a:lnTo>
                <a:lnTo>
                  <a:pt x="4151958" y="4988509"/>
                </a:lnTo>
                <a:lnTo>
                  <a:pt x="4151958" y="4961077"/>
                </a:lnTo>
                <a:lnTo>
                  <a:pt x="4163596" y="4961077"/>
                </a:lnTo>
                <a:lnTo>
                  <a:pt x="4163596" y="4902223"/>
                </a:lnTo>
                <a:lnTo>
                  <a:pt x="4137078" y="4927992"/>
                </a:lnTo>
                <a:lnTo>
                  <a:pt x="4145183" y="4936347"/>
                </a:lnTo>
                <a:lnTo>
                  <a:pt x="4125524" y="4955466"/>
                </a:lnTo>
                <a:lnTo>
                  <a:pt x="4106404" y="4935806"/>
                </a:lnTo>
                <a:lnTo>
                  <a:pt x="4126064" y="4916687"/>
                </a:lnTo>
                <a:lnTo>
                  <a:pt x="4134169" y="4925041"/>
                </a:lnTo>
                <a:lnTo>
                  <a:pt x="4163554" y="4896487"/>
                </a:lnTo>
                <a:lnTo>
                  <a:pt x="4163554" y="4523744"/>
                </a:lnTo>
                <a:lnTo>
                  <a:pt x="4151917" y="4523744"/>
                </a:lnTo>
                <a:lnTo>
                  <a:pt x="4151917" y="4496312"/>
                </a:lnTo>
                <a:lnTo>
                  <a:pt x="4163554" y="4496312"/>
                </a:lnTo>
                <a:lnTo>
                  <a:pt x="4163554" y="3981463"/>
                </a:lnTo>
                <a:lnTo>
                  <a:pt x="4151917" y="3981463"/>
                </a:lnTo>
                <a:lnTo>
                  <a:pt x="4151917" y="3954032"/>
                </a:lnTo>
                <a:lnTo>
                  <a:pt x="4163554" y="3954032"/>
                </a:lnTo>
                <a:lnTo>
                  <a:pt x="4163554" y="3042998"/>
                </a:lnTo>
                <a:lnTo>
                  <a:pt x="4087950" y="3116441"/>
                </a:lnTo>
                <a:lnTo>
                  <a:pt x="4087950" y="4341363"/>
                </a:lnTo>
                <a:lnTo>
                  <a:pt x="4099588" y="4341363"/>
                </a:lnTo>
                <a:lnTo>
                  <a:pt x="4099588" y="4368795"/>
                </a:lnTo>
                <a:lnTo>
                  <a:pt x="4087950" y="4368795"/>
                </a:lnTo>
                <a:lnTo>
                  <a:pt x="4087950" y="4418838"/>
                </a:lnTo>
                <a:lnTo>
                  <a:pt x="4099588" y="4418838"/>
                </a:lnTo>
                <a:lnTo>
                  <a:pt x="4099588" y="4446270"/>
                </a:lnTo>
                <a:lnTo>
                  <a:pt x="4087950" y="4446270"/>
                </a:lnTo>
                <a:lnTo>
                  <a:pt x="4087950" y="4496312"/>
                </a:lnTo>
                <a:lnTo>
                  <a:pt x="4099588" y="4496312"/>
                </a:lnTo>
                <a:lnTo>
                  <a:pt x="4099588" y="4523744"/>
                </a:lnTo>
                <a:lnTo>
                  <a:pt x="4087950" y="4523744"/>
                </a:lnTo>
                <a:lnTo>
                  <a:pt x="4087950" y="5658390"/>
                </a:lnTo>
                <a:lnTo>
                  <a:pt x="4099588" y="5658390"/>
                </a:lnTo>
                <a:lnTo>
                  <a:pt x="4099588" y="5685822"/>
                </a:lnTo>
                <a:lnTo>
                  <a:pt x="4087950" y="5685822"/>
                </a:lnTo>
                <a:lnTo>
                  <a:pt x="4087950" y="5813339"/>
                </a:lnTo>
                <a:lnTo>
                  <a:pt x="4099588" y="5813339"/>
                </a:lnTo>
                <a:lnTo>
                  <a:pt x="4099588" y="5840771"/>
                </a:lnTo>
                <a:lnTo>
                  <a:pt x="4087950" y="5840771"/>
                </a:lnTo>
                <a:lnTo>
                  <a:pt x="4087950" y="5890814"/>
                </a:lnTo>
                <a:lnTo>
                  <a:pt x="4099588" y="5890814"/>
                </a:lnTo>
                <a:lnTo>
                  <a:pt x="4099588" y="5918246"/>
                </a:lnTo>
                <a:lnTo>
                  <a:pt x="4087950" y="5918246"/>
                </a:lnTo>
                <a:lnTo>
                  <a:pt x="4087950" y="5968288"/>
                </a:lnTo>
                <a:lnTo>
                  <a:pt x="4099588" y="5968288"/>
                </a:lnTo>
                <a:lnTo>
                  <a:pt x="4099588" y="5995721"/>
                </a:lnTo>
                <a:lnTo>
                  <a:pt x="4072156" y="5995721"/>
                </a:lnTo>
                <a:lnTo>
                  <a:pt x="4072156" y="5968288"/>
                </a:lnTo>
                <a:lnTo>
                  <a:pt x="4083794" y="5968288"/>
                </a:lnTo>
                <a:lnTo>
                  <a:pt x="4083794" y="5918246"/>
                </a:lnTo>
                <a:lnTo>
                  <a:pt x="4072156" y="5918246"/>
                </a:lnTo>
                <a:lnTo>
                  <a:pt x="4072156" y="5890814"/>
                </a:lnTo>
                <a:lnTo>
                  <a:pt x="4083794" y="5890814"/>
                </a:lnTo>
                <a:lnTo>
                  <a:pt x="4083794" y="5840771"/>
                </a:lnTo>
                <a:lnTo>
                  <a:pt x="4072156" y="5840771"/>
                </a:lnTo>
                <a:lnTo>
                  <a:pt x="4072156" y="5813339"/>
                </a:lnTo>
                <a:lnTo>
                  <a:pt x="4083794" y="5813339"/>
                </a:lnTo>
                <a:lnTo>
                  <a:pt x="4083794" y="5685822"/>
                </a:lnTo>
                <a:lnTo>
                  <a:pt x="4072156" y="5685822"/>
                </a:lnTo>
                <a:lnTo>
                  <a:pt x="4072156" y="5658390"/>
                </a:lnTo>
                <a:lnTo>
                  <a:pt x="4083794" y="5658390"/>
                </a:lnTo>
                <a:lnTo>
                  <a:pt x="4083794" y="4523744"/>
                </a:lnTo>
                <a:lnTo>
                  <a:pt x="4072156" y="4523744"/>
                </a:lnTo>
                <a:lnTo>
                  <a:pt x="4072156" y="4496312"/>
                </a:lnTo>
                <a:lnTo>
                  <a:pt x="4083794" y="4496312"/>
                </a:lnTo>
                <a:lnTo>
                  <a:pt x="4083794" y="4446270"/>
                </a:lnTo>
                <a:lnTo>
                  <a:pt x="4072156" y="4446270"/>
                </a:lnTo>
                <a:lnTo>
                  <a:pt x="4072156" y="4418838"/>
                </a:lnTo>
                <a:lnTo>
                  <a:pt x="4083794" y="4418838"/>
                </a:lnTo>
                <a:lnTo>
                  <a:pt x="4083794" y="4368795"/>
                </a:lnTo>
                <a:lnTo>
                  <a:pt x="4072156" y="4368795"/>
                </a:lnTo>
                <a:lnTo>
                  <a:pt x="4072156" y="4341363"/>
                </a:lnTo>
                <a:lnTo>
                  <a:pt x="4083794" y="4341363"/>
                </a:lnTo>
                <a:lnTo>
                  <a:pt x="4083794" y="3120473"/>
                </a:lnTo>
                <a:lnTo>
                  <a:pt x="4008231" y="3193916"/>
                </a:lnTo>
                <a:lnTo>
                  <a:pt x="4008231" y="4651261"/>
                </a:lnTo>
                <a:lnTo>
                  <a:pt x="4019869" y="4651261"/>
                </a:lnTo>
                <a:lnTo>
                  <a:pt x="4019869" y="4678694"/>
                </a:lnTo>
                <a:lnTo>
                  <a:pt x="4008231" y="4678694"/>
                </a:lnTo>
                <a:lnTo>
                  <a:pt x="4008231" y="5116068"/>
                </a:lnTo>
                <a:lnTo>
                  <a:pt x="4019869" y="5116068"/>
                </a:lnTo>
                <a:lnTo>
                  <a:pt x="4019869" y="5143500"/>
                </a:lnTo>
                <a:lnTo>
                  <a:pt x="4008231" y="5143500"/>
                </a:lnTo>
                <a:lnTo>
                  <a:pt x="4008231" y="5271017"/>
                </a:lnTo>
                <a:lnTo>
                  <a:pt x="4019869" y="5271017"/>
                </a:lnTo>
                <a:lnTo>
                  <a:pt x="4019869" y="5298449"/>
                </a:lnTo>
                <a:lnTo>
                  <a:pt x="4008231" y="5298449"/>
                </a:lnTo>
                <a:lnTo>
                  <a:pt x="4008231" y="5503441"/>
                </a:lnTo>
                <a:lnTo>
                  <a:pt x="4019869" y="5503441"/>
                </a:lnTo>
                <a:lnTo>
                  <a:pt x="4019869" y="5530873"/>
                </a:lnTo>
                <a:lnTo>
                  <a:pt x="4008231" y="5530873"/>
                </a:lnTo>
                <a:lnTo>
                  <a:pt x="4008231" y="6200671"/>
                </a:lnTo>
                <a:lnTo>
                  <a:pt x="4019869" y="6200671"/>
                </a:lnTo>
                <a:lnTo>
                  <a:pt x="4019869" y="6228103"/>
                </a:lnTo>
                <a:lnTo>
                  <a:pt x="3992437" y="6228103"/>
                </a:lnTo>
                <a:lnTo>
                  <a:pt x="3992437" y="6200671"/>
                </a:lnTo>
                <a:lnTo>
                  <a:pt x="4004075" y="6200671"/>
                </a:lnTo>
                <a:lnTo>
                  <a:pt x="4004075" y="5530873"/>
                </a:lnTo>
                <a:lnTo>
                  <a:pt x="3992437" y="5530873"/>
                </a:lnTo>
                <a:lnTo>
                  <a:pt x="3992437" y="5503441"/>
                </a:lnTo>
                <a:lnTo>
                  <a:pt x="4004075" y="5503441"/>
                </a:lnTo>
                <a:lnTo>
                  <a:pt x="4004075" y="5298449"/>
                </a:lnTo>
                <a:lnTo>
                  <a:pt x="3995014" y="5298449"/>
                </a:lnTo>
                <a:lnTo>
                  <a:pt x="3977557" y="5315407"/>
                </a:lnTo>
                <a:lnTo>
                  <a:pt x="3985662" y="5323761"/>
                </a:lnTo>
                <a:lnTo>
                  <a:pt x="3966003" y="5342880"/>
                </a:lnTo>
                <a:lnTo>
                  <a:pt x="3946883" y="5323221"/>
                </a:lnTo>
                <a:lnTo>
                  <a:pt x="3966543" y="5304102"/>
                </a:lnTo>
                <a:lnTo>
                  <a:pt x="3974648" y="5312456"/>
                </a:lnTo>
                <a:lnTo>
                  <a:pt x="3992395" y="5295207"/>
                </a:lnTo>
                <a:lnTo>
                  <a:pt x="3992395" y="5271058"/>
                </a:lnTo>
                <a:lnTo>
                  <a:pt x="4004033" y="5271058"/>
                </a:lnTo>
                <a:lnTo>
                  <a:pt x="4004033" y="5143541"/>
                </a:lnTo>
                <a:lnTo>
                  <a:pt x="3992395" y="5143541"/>
                </a:lnTo>
                <a:lnTo>
                  <a:pt x="3992395" y="5116109"/>
                </a:lnTo>
                <a:lnTo>
                  <a:pt x="4004033" y="5116109"/>
                </a:lnTo>
                <a:lnTo>
                  <a:pt x="4004033" y="4678735"/>
                </a:lnTo>
                <a:lnTo>
                  <a:pt x="3992395" y="4678735"/>
                </a:lnTo>
                <a:lnTo>
                  <a:pt x="3992395" y="4651303"/>
                </a:lnTo>
                <a:lnTo>
                  <a:pt x="4004033" y="4651303"/>
                </a:lnTo>
                <a:lnTo>
                  <a:pt x="4004033" y="3193085"/>
                </a:lnTo>
                <a:cubicBezTo>
                  <a:pt x="4004033" y="3192502"/>
                  <a:pt x="4004241" y="3191962"/>
                  <a:pt x="4004657" y="3191588"/>
                </a:cubicBezTo>
                <a:lnTo>
                  <a:pt x="4084376" y="3114113"/>
                </a:lnTo>
                <a:lnTo>
                  <a:pt x="4243232" y="2959788"/>
                </a:lnTo>
                <a:lnTo>
                  <a:pt x="4243232" y="2805711"/>
                </a:lnTo>
                <a:cubicBezTo>
                  <a:pt x="4243232" y="2805130"/>
                  <a:pt x="4243440" y="2804589"/>
                  <a:pt x="4243855" y="2804216"/>
                </a:cubicBezTo>
                <a:lnTo>
                  <a:pt x="4323575" y="2726740"/>
                </a:lnTo>
                <a:lnTo>
                  <a:pt x="4412978" y="2639872"/>
                </a:lnTo>
                <a:lnTo>
                  <a:pt x="4470793" y="2583720"/>
                </a:lnTo>
                <a:lnTo>
                  <a:pt x="4470793" y="2559571"/>
                </a:lnTo>
                <a:lnTo>
                  <a:pt x="4482431" y="2559571"/>
                </a:lnTo>
                <a:lnTo>
                  <a:pt x="4482431" y="2113386"/>
                </a:lnTo>
                <a:cubicBezTo>
                  <a:pt x="4439620" y="2154991"/>
                  <a:pt x="4384923" y="2208151"/>
                  <a:pt x="4327108" y="2264303"/>
                </a:cubicBezTo>
                <a:lnTo>
                  <a:pt x="4327108" y="2650762"/>
                </a:lnTo>
                <a:cubicBezTo>
                  <a:pt x="4327108" y="2651344"/>
                  <a:pt x="4326900" y="2651884"/>
                  <a:pt x="4326484" y="2652258"/>
                </a:cubicBezTo>
                <a:lnTo>
                  <a:pt x="4296475" y="2681437"/>
                </a:lnTo>
                <a:lnTo>
                  <a:pt x="4304580" y="2689790"/>
                </a:lnTo>
                <a:lnTo>
                  <a:pt x="4284920" y="2708910"/>
                </a:lnTo>
                <a:lnTo>
                  <a:pt x="4265801" y="2689251"/>
                </a:lnTo>
                <a:lnTo>
                  <a:pt x="4285461" y="2670131"/>
                </a:lnTo>
                <a:lnTo>
                  <a:pt x="4293565" y="2678485"/>
                </a:lnTo>
                <a:lnTo>
                  <a:pt x="4322951" y="2649931"/>
                </a:lnTo>
                <a:lnTo>
                  <a:pt x="4322951" y="2500800"/>
                </a:lnTo>
                <a:cubicBezTo>
                  <a:pt x="4320166" y="2503502"/>
                  <a:pt x="4317215" y="2506413"/>
                  <a:pt x="4313890" y="2509612"/>
                </a:cubicBezTo>
                <a:cubicBezTo>
                  <a:pt x="4276732" y="2545731"/>
                  <a:pt x="4239990" y="2581434"/>
                  <a:pt x="4206573" y="2613895"/>
                </a:cubicBezTo>
                <a:cubicBezTo>
                  <a:pt x="4168584" y="2650804"/>
                  <a:pt x="4128017" y="2690206"/>
                  <a:pt x="4092356" y="2724870"/>
                </a:cubicBezTo>
                <a:lnTo>
                  <a:pt x="4087908" y="2729193"/>
                </a:lnTo>
                <a:lnTo>
                  <a:pt x="4087908" y="3038177"/>
                </a:lnTo>
                <a:cubicBezTo>
                  <a:pt x="4087908" y="3038759"/>
                  <a:pt x="4087701" y="3039299"/>
                  <a:pt x="4087285" y="3039673"/>
                </a:cubicBezTo>
                <a:lnTo>
                  <a:pt x="4057276" y="3068851"/>
                </a:lnTo>
                <a:lnTo>
                  <a:pt x="4065381" y="3077205"/>
                </a:lnTo>
                <a:lnTo>
                  <a:pt x="4045722" y="3096324"/>
                </a:lnTo>
                <a:lnTo>
                  <a:pt x="4026602" y="3076665"/>
                </a:lnTo>
                <a:lnTo>
                  <a:pt x="4046262" y="3057545"/>
                </a:lnTo>
                <a:lnTo>
                  <a:pt x="4054367" y="3065900"/>
                </a:lnTo>
                <a:lnTo>
                  <a:pt x="4083752" y="3037346"/>
                </a:lnTo>
                <a:lnTo>
                  <a:pt x="4083752" y="2733266"/>
                </a:lnTo>
                <a:lnTo>
                  <a:pt x="4017375" y="2797731"/>
                </a:lnTo>
                <a:lnTo>
                  <a:pt x="4025480" y="2806085"/>
                </a:lnTo>
                <a:lnTo>
                  <a:pt x="4008148" y="2822919"/>
                </a:lnTo>
                <a:lnTo>
                  <a:pt x="4008148" y="2883269"/>
                </a:lnTo>
                <a:cubicBezTo>
                  <a:pt x="4008148" y="2883851"/>
                  <a:pt x="4007940" y="2884391"/>
                  <a:pt x="4007525" y="2884766"/>
                </a:cubicBezTo>
                <a:lnTo>
                  <a:pt x="3977474" y="2913943"/>
                </a:lnTo>
                <a:lnTo>
                  <a:pt x="3985579" y="2922297"/>
                </a:lnTo>
                <a:lnTo>
                  <a:pt x="3965919" y="2941417"/>
                </a:lnTo>
                <a:lnTo>
                  <a:pt x="3946800" y="2921757"/>
                </a:lnTo>
                <a:lnTo>
                  <a:pt x="3966460" y="2902638"/>
                </a:lnTo>
                <a:lnTo>
                  <a:pt x="3974565" y="2910992"/>
                </a:lnTo>
                <a:lnTo>
                  <a:pt x="4003950" y="2882438"/>
                </a:lnTo>
                <a:lnTo>
                  <a:pt x="4003950" y="2823376"/>
                </a:lnTo>
                <a:lnTo>
                  <a:pt x="3997632" y="2816892"/>
                </a:lnTo>
                <a:lnTo>
                  <a:pt x="3928346" y="2884183"/>
                </a:lnTo>
                <a:lnTo>
                  <a:pt x="3928346" y="4341529"/>
                </a:lnTo>
                <a:lnTo>
                  <a:pt x="3939984" y="4341529"/>
                </a:lnTo>
                <a:lnTo>
                  <a:pt x="3939984" y="4368961"/>
                </a:lnTo>
                <a:lnTo>
                  <a:pt x="3928346" y="4368961"/>
                </a:lnTo>
                <a:lnTo>
                  <a:pt x="3928346" y="6200837"/>
                </a:lnTo>
                <a:lnTo>
                  <a:pt x="3939984" y="6200837"/>
                </a:lnTo>
                <a:lnTo>
                  <a:pt x="3939984" y="6228269"/>
                </a:lnTo>
                <a:lnTo>
                  <a:pt x="3928346" y="6228269"/>
                </a:lnTo>
                <a:lnTo>
                  <a:pt x="3928346" y="6433220"/>
                </a:lnTo>
                <a:lnTo>
                  <a:pt x="3939984" y="6433220"/>
                </a:lnTo>
                <a:lnTo>
                  <a:pt x="3939984" y="6460651"/>
                </a:lnTo>
                <a:lnTo>
                  <a:pt x="3928346" y="6460651"/>
                </a:lnTo>
                <a:lnTo>
                  <a:pt x="3928346" y="6665643"/>
                </a:lnTo>
                <a:lnTo>
                  <a:pt x="3939984" y="6665643"/>
                </a:lnTo>
                <a:lnTo>
                  <a:pt x="3939984" y="6693075"/>
                </a:lnTo>
                <a:lnTo>
                  <a:pt x="3912551" y="6693075"/>
                </a:lnTo>
                <a:lnTo>
                  <a:pt x="3912551" y="6665643"/>
                </a:lnTo>
                <a:lnTo>
                  <a:pt x="3924189" y="6665643"/>
                </a:lnTo>
                <a:lnTo>
                  <a:pt x="3924189" y="6460651"/>
                </a:lnTo>
                <a:lnTo>
                  <a:pt x="3912551" y="6460651"/>
                </a:lnTo>
                <a:lnTo>
                  <a:pt x="3912551" y="6433220"/>
                </a:lnTo>
                <a:lnTo>
                  <a:pt x="3924189" y="6433220"/>
                </a:lnTo>
                <a:lnTo>
                  <a:pt x="3924189" y="6228269"/>
                </a:lnTo>
                <a:lnTo>
                  <a:pt x="3912551" y="6228269"/>
                </a:lnTo>
                <a:lnTo>
                  <a:pt x="3912551" y="6200837"/>
                </a:lnTo>
                <a:lnTo>
                  <a:pt x="3924189" y="6200837"/>
                </a:lnTo>
                <a:lnTo>
                  <a:pt x="3924189" y="5832126"/>
                </a:lnTo>
                <a:lnTo>
                  <a:pt x="3848585" y="5905569"/>
                </a:lnTo>
                <a:lnTo>
                  <a:pt x="3848585" y="5968455"/>
                </a:lnTo>
                <a:lnTo>
                  <a:pt x="3860223" y="5968455"/>
                </a:lnTo>
                <a:lnTo>
                  <a:pt x="3860223" y="5995887"/>
                </a:lnTo>
                <a:lnTo>
                  <a:pt x="3848585" y="5995887"/>
                </a:lnTo>
                <a:lnTo>
                  <a:pt x="3848585" y="6679401"/>
                </a:lnTo>
                <a:cubicBezTo>
                  <a:pt x="3848585" y="6679983"/>
                  <a:pt x="3848377" y="6680523"/>
                  <a:pt x="3847962" y="6680897"/>
                </a:cubicBezTo>
                <a:lnTo>
                  <a:pt x="3817953" y="6710075"/>
                </a:lnTo>
                <a:lnTo>
                  <a:pt x="3826058" y="6718429"/>
                </a:lnTo>
                <a:lnTo>
                  <a:pt x="3806398" y="6737548"/>
                </a:lnTo>
                <a:lnTo>
                  <a:pt x="3787279" y="6717889"/>
                </a:lnTo>
                <a:lnTo>
                  <a:pt x="3806938" y="6698769"/>
                </a:lnTo>
                <a:lnTo>
                  <a:pt x="3815043" y="6707124"/>
                </a:lnTo>
                <a:lnTo>
                  <a:pt x="3844429" y="6678569"/>
                </a:lnTo>
                <a:lnTo>
                  <a:pt x="3844429" y="5995928"/>
                </a:lnTo>
                <a:lnTo>
                  <a:pt x="3832791" y="5995928"/>
                </a:lnTo>
                <a:lnTo>
                  <a:pt x="3832791" y="5968496"/>
                </a:lnTo>
                <a:lnTo>
                  <a:pt x="3844429" y="5968496"/>
                </a:lnTo>
                <a:lnTo>
                  <a:pt x="3844429" y="5909684"/>
                </a:lnTo>
                <a:lnTo>
                  <a:pt x="3768866" y="5983127"/>
                </a:lnTo>
                <a:lnTo>
                  <a:pt x="3768866" y="6278395"/>
                </a:lnTo>
                <a:lnTo>
                  <a:pt x="3780504" y="6278395"/>
                </a:lnTo>
                <a:lnTo>
                  <a:pt x="3780504" y="6305827"/>
                </a:lnTo>
                <a:lnTo>
                  <a:pt x="3753072" y="6305827"/>
                </a:lnTo>
                <a:lnTo>
                  <a:pt x="3753072" y="6278395"/>
                </a:lnTo>
                <a:lnTo>
                  <a:pt x="3764710" y="6278395"/>
                </a:lnTo>
                <a:lnTo>
                  <a:pt x="3764710" y="5987158"/>
                </a:lnTo>
                <a:lnTo>
                  <a:pt x="3689147" y="6060601"/>
                </a:lnTo>
                <a:lnTo>
                  <a:pt x="3689147" y="6123487"/>
                </a:lnTo>
                <a:lnTo>
                  <a:pt x="3700785" y="6123487"/>
                </a:lnTo>
                <a:lnTo>
                  <a:pt x="3700785" y="6150919"/>
                </a:lnTo>
                <a:lnTo>
                  <a:pt x="3673353" y="6150919"/>
                </a:lnTo>
                <a:lnTo>
                  <a:pt x="3673353" y="6123487"/>
                </a:lnTo>
                <a:lnTo>
                  <a:pt x="3684991" y="6123487"/>
                </a:lnTo>
                <a:lnTo>
                  <a:pt x="3684991" y="6059728"/>
                </a:lnTo>
                <a:cubicBezTo>
                  <a:pt x="3684991" y="6059147"/>
                  <a:pt x="3685199" y="6058607"/>
                  <a:pt x="3685614" y="6058232"/>
                </a:cubicBezTo>
                <a:lnTo>
                  <a:pt x="3765333" y="5980757"/>
                </a:lnTo>
                <a:lnTo>
                  <a:pt x="3845052" y="5903283"/>
                </a:lnTo>
                <a:lnTo>
                  <a:pt x="3924148" y="5826432"/>
                </a:lnTo>
                <a:lnTo>
                  <a:pt x="3924148" y="4369086"/>
                </a:lnTo>
                <a:lnTo>
                  <a:pt x="3912510" y="4369086"/>
                </a:lnTo>
                <a:lnTo>
                  <a:pt x="3912510" y="4341654"/>
                </a:lnTo>
                <a:lnTo>
                  <a:pt x="3924148" y="4341654"/>
                </a:lnTo>
                <a:lnTo>
                  <a:pt x="3924148" y="3120764"/>
                </a:lnTo>
                <a:lnTo>
                  <a:pt x="3897630" y="3146534"/>
                </a:lnTo>
                <a:lnTo>
                  <a:pt x="3905735" y="3154887"/>
                </a:lnTo>
                <a:lnTo>
                  <a:pt x="3886075" y="3174007"/>
                </a:lnTo>
                <a:lnTo>
                  <a:pt x="3866956" y="3154347"/>
                </a:lnTo>
                <a:lnTo>
                  <a:pt x="3886616" y="3135228"/>
                </a:lnTo>
                <a:lnTo>
                  <a:pt x="3894721" y="3143582"/>
                </a:lnTo>
                <a:lnTo>
                  <a:pt x="3924106" y="3115028"/>
                </a:lnTo>
                <a:lnTo>
                  <a:pt x="3924106" y="2888424"/>
                </a:lnTo>
                <a:lnTo>
                  <a:pt x="3848502" y="2961866"/>
                </a:lnTo>
                <a:lnTo>
                  <a:pt x="3848502" y="3567033"/>
                </a:lnTo>
                <a:lnTo>
                  <a:pt x="3860140" y="3567033"/>
                </a:lnTo>
                <a:lnTo>
                  <a:pt x="3860140" y="3594464"/>
                </a:lnTo>
                <a:lnTo>
                  <a:pt x="3848502" y="3594464"/>
                </a:lnTo>
                <a:lnTo>
                  <a:pt x="3848502" y="3644507"/>
                </a:lnTo>
                <a:lnTo>
                  <a:pt x="3860140" y="3644507"/>
                </a:lnTo>
                <a:lnTo>
                  <a:pt x="3860140" y="3671939"/>
                </a:lnTo>
                <a:lnTo>
                  <a:pt x="3848502" y="3671939"/>
                </a:lnTo>
                <a:lnTo>
                  <a:pt x="3848502" y="4419212"/>
                </a:lnTo>
                <a:lnTo>
                  <a:pt x="3860140" y="4419212"/>
                </a:lnTo>
                <a:lnTo>
                  <a:pt x="3860140" y="4446644"/>
                </a:lnTo>
                <a:lnTo>
                  <a:pt x="3848502" y="4446644"/>
                </a:lnTo>
                <a:lnTo>
                  <a:pt x="3848502" y="4961492"/>
                </a:lnTo>
                <a:lnTo>
                  <a:pt x="3860140" y="4961492"/>
                </a:lnTo>
                <a:lnTo>
                  <a:pt x="3860140" y="4988925"/>
                </a:lnTo>
                <a:lnTo>
                  <a:pt x="3848502" y="4988925"/>
                </a:lnTo>
                <a:lnTo>
                  <a:pt x="3848502" y="5193875"/>
                </a:lnTo>
                <a:lnTo>
                  <a:pt x="3860140" y="5193875"/>
                </a:lnTo>
                <a:lnTo>
                  <a:pt x="3860140" y="5221307"/>
                </a:lnTo>
                <a:lnTo>
                  <a:pt x="3848502" y="5221307"/>
                </a:lnTo>
                <a:lnTo>
                  <a:pt x="3848502" y="5503774"/>
                </a:lnTo>
                <a:lnTo>
                  <a:pt x="3860140" y="5503774"/>
                </a:lnTo>
                <a:lnTo>
                  <a:pt x="3860140" y="5531205"/>
                </a:lnTo>
                <a:lnTo>
                  <a:pt x="3832708" y="5531205"/>
                </a:lnTo>
                <a:lnTo>
                  <a:pt x="3832708" y="5503774"/>
                </a:lnTo>
                <a:lnTo>
                  <a:pt x="3844346" y="5503774"/>
                </a:lnTo>
                <a:lnTo>
                  <a:pt x="3844346" y="5221307"/>
                </a:lnTo>
                <a:lnTo>
                  <a:pt x="3832708" y="5221307"/>
                </a:lnTo>
                <a:lnTo>
                  <a:pt x="3832708" y="5193875"/>
                </a:lnTo>
                <a:lnTo>
                  <a:pt x="3844346" y="5193875"/>
                </a:lnTo>
                <a:lnTo>
                  <a:pt x="3844346" y="4988925"/>
                </a:lnTo>
                <a:lnTo>
                  <a:pt x="3832708" y="4988925"/>
                </a:lnTo>
                <a:lnTo>
                  <a:pt x="3832708" y="4961492"/>
                </a:lnTo>
                <a:lnTo>
                  <a:pt x="3844346" y="4961492"/>
                </a:lnTo>
                <a:lnTo>
                  <a:pt x="3844346" y="4446644"/>
                </a:lnTo>
                <a:lnTo>
                  <a:pt x="3832708" y="4446644"/>
                </a:lnTo>
                <a:lnTo>
                  <a:pt x="3832708" y="4419212"/>
                </a:lnTo>
                <a:lnTo>
                  <a:pt x="3844346" y="4419212"/>
                </a:lnTo>
                <a:lnTo>
                  <a:pt x="3844346" y="3671939"/>
                </a:lnTo>
                <a:lnTo>
                  <a:pt x="3832708" y="3671939"/>
                </a:lnTo>
                <a:lnTo>
                  <a:pt x="3832708" y="3644507"/>
                </a:lnTo>
                <a:lnTo>
                  <a:pt x="3844346" y="3644507"/>
                </a:lnTo>
                <a:lnTo>
                  <a:pt x="3844346" y="3594464"/>
                </a:lnTo>
                <a:lnTo>
                  <a:pt x="3832708" y="3594464"/>
                </a:lnTo>
                <a:lnTo>
                  <a:pt x="3832708" y="3567033"/>
                </a:lnTo>
                <a:lnTo>
                  <a:pt x="3844346" y="3567033"/>
                </a:lnTo>
                <a:lnTo>
                  <a:pt x="3844346" y="2965898"/>
                </a:lnTo>
                <a:lnTo>
                  <a:pt x="3768783" y="3039341"/>
                </a:lnTo>
                <a:lnTo>
                  <a:pt x="3768783" y="3179701"/>
                </a:lnTo>
                <a:lnTo>
                  <a:pt x="3780421" y="3179701"/>
                </a:lnTo>
                <a:lnTo>
                  <a:pt x="3780421" y="3207133"/>
                </a:lnTo>
                <a:lnTo>
                  <a:pt x="3768783" y="3207133"/>
                </a:lnTo>
                <a:lnTo>
                  <a:pt x="3768783" y="3334650"/>
                </a:lnTo>
                <a:lnTo>
                  <a:pt x="3780421" y="3334650"/>
                </a:lnTo>
                <a:lnTo>
                  <a:pt x="3780421" y="3362082"/>
                </a:lnTo>
                <a:lnTo>
                  <a:pt x="3768783" y="3362082"/>
                </a:lnTo>
                <a:lnTo>
                  <a:pt x="3768783" y="3722023"/>
                </a:lnTo>
                <a:lnTo>
                  <a:pt x="3780421" y="3722023"/>
                </a:lnTo>
                <a:lnTo>
                  <a:pt x="3780421" y="3749455"/>
                </a:lnTo>
                <a:lnTo>
                  <a:pt x="3768783" y="3749455"/>
                </a:lnTo>
                <a:lnTo>
                  <a:pt x="3768783" y="4031880"/>
                </a:lnTo>
                <a:lnTo>
                  <a:pt x="3780421" y="4031880"/>
                </a:lnTo>
                <a:lnTo>
                  <a:pt x="3780421" y="4059312"/>
                </a:lnTo>
                <a:lnTo>
                  <a:pt x="3768783" y="4059312"/>
                </a:lnTo>
                <a:lnTo>
                  <a:pt x="3768783" y="4109355"/>
                </a:lnTo>
                <a:lnTo>
                  <a:pt x="3780421" y="4109355"/>
                </a:lnTo>
                <a:lnTo>
                  <a:pt x="3780421" y="4136787"/>
                </a:lnTo>
                <a:lnTo>
                  <a:pt x="3768783" y="4136787"/>
                </a:lnTo>
                <a:lnTo>
                  <a:pt x="3768783" y="4341779"/>
                </a:lnTo>
                <a:lnTo>
                  <a:pt x="3780421" y="4341779"/>
                </a:lnTo>
                <a:lnTo>
                  <a:pt x="3780421" y="4369210"/>
                </a:lnTo>
                <a:lnTo>
                  <a:pt x="3768783" y="4369210"/>
                </a:lnTo>
                <a:lnTo>
                  <a:pt x="3768783" y="4419253"/>
                </a:lnTo>
                <a:lnTo>
                  <a:pt x="3780421" y="4419253"/>
                </a:lnTo>
                <a:lnTo>
                  <a:pt x="3780421" y="4446685"/>
                </a:lnTo>
                <a:lnTo>
                  <a:pt x="3768783" y="4446685"/>
                </a:lnTo>
                <a:lnTo>
                  <a:pt x="3768783" y="4884059"/>
                </a:lnTo>
                <a:lnTo>
                  <a:pt x="3780421" y="4884059"/>
                </a:lnTo>
                <a:lnTo>
                  <a:pt x="3780421" y="4911492"/>
                </a:lnTo>
                <a:lnTo>
                  <a:pt x="3768783" y="4911492"/>
                </a:lnTo>
                <a:lnTo>
                  <a:pt x="3768783" y="5658764"/>
                </a:lnTo>
                <a:lnTo>
                  <a:pt x="3780421" y="5658764"/>
                </a:lnTo>
                <a:lnTo>
                  <a:pt x="3780421" y="5686196"/>
                </a:lnTo>
                <a:lnTo>
                  <a:pt x="3768783" y="5686196"/>
                </a:lnTo>
                <a:lnTo>
                  <a:pt x="3768783" y="5749955"/>
                </a:lnTo>
                <a:cubicBezTo>
                  <a:pt x="3768783" y="5750537"/>
                  <a:pt x="3768575" y="5751077"/>
                  <a:pt x="3768159" y="5751451"/>
                </a:cubicBezTo>
                <a:lnTo>
                  <a:pt x="3728508" y="5789981"/>
                </a:lnTo>
                <a:lnTo>
                  <a:pt x="3658432" y="5858062"/>
                </a:lnTo>
                <a:lnTo>
                  <a:pt x="3666536" y="5866416"/>
                </a:lnTo>
                <a:lnTo>
                  <a:pt x="3646877" y="5885535"/>
                </a:lnTo>
                <a:lnTo>
                  <a:pt x="3638772" y="5877181"/>
                </a:lnTo>
                <a:lnTo>
                  <a:pt x="3609386" y="5905735"/>
                </a:lnTo>
                <a:lnTo>
                  <a:pt x="3609386" y="6046096"/>
                </a:lnTo>
                <a:lnTo>
                  <a:pt x="3621024" y="6046096"/>
                </a:lnTo>
                <a:lnTo>
                  <a:pt x="3621024" y="6073528"/>
                </a:lnTo>
                <a:lnTo>
                  <a:pt x="3593592" y="6073528"/>
                </a:lnTo>
                <a:lnTo>
                  <a:pt x="3593592" y="6046096"/>
                </a:lnTo>
                <a:lnTo>
                  <a:pt x="3605230" y="6046096"/>
                </a:lnTo>
                <a:lnTo>
                  <a:pt x="3605230" y="5909808"/>
                </a:lnTo>
                <a:lnTo>
                  <a:pt x="3548246" y="5965171"/>
                </a:lnTo>
                <a:cubicBezTo>
                  <a:pt x="3541970" y="5971240"/>
                  <a:pt x="3535777" y="5977266"/>
                  <a:pt x="3529626" y="5983252"/>
                </a:cubicBezTo>
                <a:lnTo>
                  <a:pt x="3529626" y="6588418"/>
                </a:lnTo>
                <a:lnTo>
                  <a:pt x="3541264" y="6588418"/>
                </a:lnTo>
                <a:lnTo>
                  <a:pt x="3541264" y="6615850"/>
                </a:lnTo>
                <a:lnTo>
                  <a:pt x="3513832" y="6615850"/>
                </a:lnTo>
                <a:lnTo>
                  <a:pt x="3513832" y="6588418"/>
                </a:lnTo>
                <a:lnTo>
                  <a:pt x="3525470" y="6588418"/>
                </a:lnTo>
                <a:lnTo>
                  <a:pt x="3525470" y="5987283"/>
                </a:lnTo>
                <a:cubicBezTo>
                  <a:pt x="3518237" y="5994266"/>
                  <a:pt x="3511130" y="6001207"/>
                  <a:pt x="3504106" y="6008023"/>
                </a:cubicBezTo>
                <a:lnTo>
                  <a:pt x="3449865" y="6060726"/>
                </a:lnTo>
                <a:lnTo>
                  <a:pt x="3449865" y="6123612"/>
                </a:lnTo>
                <a:lnTo>
                  <a:pt x="3461503" y="6123612"/>
                </a:lnTo>
                <a:lnTo>
                  <a:pt x="3461503" y="6151044"/>
                </a:lnTo>
                <a:lnTo>
                  <a:pt x="3449865" y="6151044"/>
                </a:lnTo>
                <a:lnTo>
                  <a:pt x="3449865" y="6433469"/>
                </a:lnTo>
                <a:lnTo>
                  <a:pt x="3461503" y="6433469"/>
                </a:lnTo>
                <a:lnTo>
                  <a:pt x="3461503" y="6460901"/>
                </a:lnTo>
                <a:lnTo>
                  <a:pt x="3449865" y="6460901"/>
                </a:lnTo>
                <a:lnTo>
                  <a:pt x="3449865" y="6665893"/>
                </a:lnTo>
                <a:lnTo>
                  <a:pt x="3461503" y="6665893"/>
                </a:lnTo>
                <a:lnTo>
                  <a:pt x="3461503" y="6693325"/>
                </a:lnTo>
                <a:lnTo>
                  <a:pt x="3449865" y="6693325"/>
                </a:lnTo>
                <a:lnTo>
                  <a:pt x="3449865" y="6743367"/>
                </a:lnTo>
                <a:lnTo>
                  <a:pt x="3461503" y="6743367"/>
                </a:lnTo>
                <a:lnTo>
                  <a:pt x="3461503" y="6770799"/>
                </a:lnTo>
                <a:lnTo>
                  <a:pt x="3434071" y="6770799"/>
                </a:lnTo>
                <a:lnTo>
                  <a:pt x="3434071" y="6743367"/>
                </a:lnTo>
                <a:lnTo>
                  <a:pt x="3445709" y="6743367"/>
                </a:lnTo>
                <a:lnTo>
                  <a:pt x="3445709" y="6693325"/>
                </a:lnTo>
                <a:lnTo>
                  <a:pt x="3434071" y="6693325"/>
                </a:lnTo>
                <a:lnTo>
                  <a:pt x="3434071" y="6665893"/>
                </a:lnTo>
                <a:lnTo>
                  <a:pt x="3445709" y="6665893"/>
                </a:lnTo>
                <a:lnTo>
                  <a:pt x="3445709" y="6460901"/>
                </a:lnTo>
                <a:lnTo>
                  <a:pt x="3434071" y="6460901"/>
                </a:lnTo>
                <a:lnTo>
                  <a:pt x="3434071" y="6433469"/>
                </a:lnTo>
                <a:lnTo>
                  <a:pt x="3445709" y="6433469"/>
                </a:lnTo>
                <a:lnTo>
                  <a:pt x="3445709" y="6151044"/>
                </a:lnTo>
                <a:lnTo>
                  <a:pt x="3434071" y="6151044"/>
                </a:lnTo>
                <a:lnTo>
                  <a:pt x="3434071" y="6123612"/>
                </a:lnTo>
                <a:lnTo>
                  <a:pt x="3445709" y="6123612"/>
                </a:lnTo>
                <a:lnTo>
                  <a:pt x="3445709" y="6064758"/>
                </a:lnTo>
                <a:lnTo>
                  <a:pt x="3370146" y="6138200"/>
                </a:lnTo>
                <a:lnTo>
                  <a:pt x="3370146" y="6356036"/>
                </a:lnTo>
                <a:lnTo>
                  <a:pt x="3381784" y="6356036"/>
                </a:lnTo>
                <a:lnTo>
                  <a:pt x="3381784" y="6383468"/>
                </a:lnTo>
                <a:lnTo>
                  <a:pt x="3370146" y="6383468"/>
                </a:lnTo>
                <a:lnTo>
                  <a:pt x="3370146" y="6743367"/>
                </a:lnTo>
                <a:lnTo>
                  <a:pt x="3381784" y="6743367"/>
                </a:lnTo>
                <a:lnTo>
                  <a:pt x="3381784" y="6770799"/>
                </a:lnTo>
                <a:lnTo>
                  <a:pt x="3354352" y="6770799"/>
                </a:lnTo>
                <a:lnTo>
                  <a:pt x="3354352" y="6743367"/>
                </a:lnTo>
                <a:lnTo>
                  <a:pt x="3365990" y="6743367"/>
                </a:lnTo>
                <a:lnTo>
                  <a:pt x="3365990" y="6383468"/>
                </a:lnTo>
                <a:lnTo>
                  <a:pt x="3354352" y="6383468"/>
                </a:lnTo>
                <a:lnTo>
                  <a:pt x="3354352" y="6356036"/>
                </a:lnTo>
                <a:lnTo>
                  <a:pt x="3365990" y="6356036"/>
                </a:lnTo>
                <a:lnTo>
                  <a:pt x="3365990" y="6137328"/>
                </a:lnTo>
                <a:cubicBezTo>
                  <a:pt x="3365990" y="6136746"/>
                  <a:pt x="3366198" y="6136206"/>
                  <a:pt x="3366613" y="6135832"/>
                </a:cubicBezTo>
                <a:lnTo>
                  <a:pt x="3446332" y="6058357"/>
                </a:lnTo>
                <a:lnTo>
                  <a:pt x="3538354" y="5968953"/>
                </a:lnTo>
                <a:cubicBezTo>
                  <a:pt x="3543841" y="5963633"/>
                  <a:pt x="3549452" y="5958189"/>
                  <a:pt x="3555146" y="5952661"/>
                </a:cubicBezTo>
                <a:cubicBezTo>
                  <a:pt x="3571522" y="5936742"/>
                  <a:pt x="3588688" y="5920075"/>
                  <a:pt x="3605812" y="5903449"/>
                </a:cubicBezTo>
                <a:lnTo>
                  <a:pt x="3633493" y="5876558"/>
                </a:lnTo>
                <a:cubicBezTo>
                  <a:pt x="3634242" y="5875768"/>
                  <a:pt x="3635031" y="5875020"/>
                  <a:pt x="3635821" y="5874271"/>
                </a:cubicBezTo>
                <a:lnTo>
                  <a:pt x="3627716" y="5865918"/>
                </a:lnTo>
                <a:lnTo>
                  <a:pt x="3647376" y="5846798"/>
                </a:lnTo>
                <a:lnTo>
                  <a:pt x="3655480" y="5855152"/>
                </a:lnTo>
                <a:cubicBezTo>
                  <a:pt x="3687360" y="5824188"/>
                  <a:pt x="3716371" y="5796007"/>
                  <a:pt x="3736862" y="5776098"/>
                </a:cubicBezTo>
                <a:cubicBezTo>
                  <a:pt x="3749705" y="5763629"/>
                  <a:pt x="3759348" y="5754236"/>
                  <a:pt x="3764627" y="5749123"/>
                </a:cubicBezTo>
                <a:lnTo>
                  <a:pt x="3764627" y="5686238"/>
                </a:lnTo>
                <a:lnTo>
                  <a:pt x="3752989" y="5686238"/>
                </a:lnTo>
                <a:lnTo>
                  <a:pt x="3752989" y="5658806"/>
                </a:lnTo>
                <a:lnTo>
                  <a:pt x="3764627" y="5658806"/>
                </a:lnTo>
                <a:lnTo>
                  <a:pt x="3764627" y="4911533"/>
                </a:lnTo>
                <a:lnTo>
                  <a:pt x="3752989" y="4911533"/>
                </a:lnTo>
                <a:lnTo>
                  <a:pt x="3752989" y="4884101"/>
                </a:lnTo>
                <a:lnTo>
                  <a:pt x="3764627" y="4884101"/>
                </a:lnTo>
                <a:lnTo>
                  <a:pt x="3764627" y="4446727"/>
                </a:lnTo>
                <a:lnTo>
                  <a:pt x="3752989" y="4446727"/>
                </a:lnTo>
                <a:lnTo>
                  <a:pt x="3752989" y="4419295"/>
                </a:lnTo>
                <a:lnTo>
                  <a:pt x="3764627" y="4419295"/>
                </a:lnTo>
                <a:lnTo>
                  <a:pt x="3764627" y="4369252"/>
                </a:lnTo>
                <a:lnTo>
                  <a:pt x="3752989" y="4369252"/>
                </a:lnTo>
                <a:lnTo>
                  <a:pt x="3752989" y="4341820"/>
                </a:lnTo>
                <a:lnTo>
                  <a:pt x="3764627" y="4341820"/>
                </a:lnTo>
                <a:lnTo>
                  <a:pt x="3764627" y="4136828"/>
                </a:lnTo>
                <a:lnTo>
                  <a:pt x="3752989" y="4136828"/>
                </a:lnTo>
                <a:lnTo>
                  <a:pt x="3752989" y="4109396"/>
                </a:lnTo>
                <a:lnTo>
                  <a:pt x="3764627" y="4109396"/>
                </a:lnTo>
                <a:lnTo>
                  <a:pt x="3764627" y="4059354"/>
                </a:lnTo>
                <a:lnTo>
                  <a:pt x="3752989" y="4059354"/>
                </a:lnTo>
                <a:lnTo>
                  <a:pt x="3752989" y="4031922"/>
                </a:lnTo>
                <a:lnTo>
                  <a:pt x="3764627" y="4031922"/>
                </a:lnTo>
                <a:lnTo>
                  <a:pt x="3764627" y="3749497"/>
                </a:lnTo>
                <a:lnTo>
                  <a:pt x="3752989" y="3749497"/>
                </a:lnTo>
                <a:lnTo>
                  <a:pt x="3752989" y="3722065"/>
                </a:lnTo>
                <a:lnTo>
                  <a:pt x="3764627" y="3722065"/>
                </a:lnTo>
                <a:lnTo>
                  <a:pt x="3764627" y="3362124"/>
                </a:lnTo>
                <a:lnTo>
                  <a:pt x="3752989" y="3362124"/>
                </a:lnTo>
                <a:lnTo>
                  <a:pt x="3752989" y="3334692"/>
                </a:lnTo>
                <a:lnTo>
                  <a:pt x="3764627" y="3334692"/>
                </a:lnTo>
                <a:lnTo>
                  <a:pt x="3764627" y="3207175"/>
                </a:lnTo>
                <a:lnTo>
                  <a:pt x="3752989" y="3207175"/>
                </a:lnTo>
                <a:lnTo>
                  <a:pt x="3752989" y="3179743"/>
                </a:lnTo>
                <a:lnTo>
                  <a:pt x="3764627" y="3179743"/>
                </a:lnTo>
                <a:lnTo>
                  <a:pt x="3764627" y="3038509"/>
                </a:lnTo>
                <a:cubicBezTo>
                  <a:pt x="3764627" y="3038260"/>
                  <a:pt x="3764668" y="3037969"/>
                  <a:pt x="3764793" y="3037719"/>
                </a:cubicBezTo>
                <a:cubicBezTo>
                  <a:pt x="3764876" y="3037470"/>
                  <a:pt x="3765042" y="3037263"/>
                  <a:pt x="3765250" y="3037055"/>
                </a:cubicBezTo>
                <a:cubicBezTo>
                  <a:pt x="3765416" y="3036888"/>
                  <a:pt x="3795966" y="3007254"/>
                  <a:pt x="3842558" y="2961949"/>
                </a:cubicBezTo>
                <a:lnTo>
                  <a:pt x="3844969" y="2959622"/>
                </a:lnTo>
                <a:lnTo>
                  <a:pt x="3994598" y="2814232"/>
                </a:lnTo>
                <a:lnTo>
                  <a:pt x="3986493" y="2805878"/>
                </a:lnTo>
                <a:lnTo>
                  <a:pt x="4006153" y="2786758"/>
                </a:lnTo>
                <a:lnTo>
                  <a:pt x="4014258" y="2795113"/>
                </a:lnTo>
                <a:cubicBezTo>
                  <a:pt x="4026478" y="2783184"/>
                  <a:pt x="4042230" y="2767888"/>
                  <a:pt x="4060310" y="2750348"/>
                </a:cubicBezTo>
                <a:lnTo>
                  <a:pt x="4084126" y="2727199"/>
                </a:lnTo>
                <a:lnTo>
                  <a:pt x="4096013" y="2715643"/>
                </a:lnTo>
                <a:cubicBezTo>
                  <a:pt x="4107818" y="2704213"/>
                  <a:pt x="4122198" y="2690248"/>
                  <a:pt x="4138492" y="2674412"/>
                </a:cubicBezTo>
                <a:lnTo>
                  <a:pt x="4322743" y="2495397"/>
                </a:lnTo>
                <a:lnTo>
                  <a:pt x="4322743" y="2346267"/>
                </a:lnTo>
                <a:lnTo>
                  <a:pt x="4176647" y="2488207"/>
                </a:lnTo>
                <a:lnTo>
                  <a:pt x="4184752" y="2496561"/>
                </a:lnTo>
                <a:lnTo>
                  <a:pt x="4165092" y="2515680"/>
                </a:lnTo>
                <a:lnTo>
                  <a:pt x="4156987" y="2507326"/>
                </a:lnTo>
                <a:lnTo>
                  <a:pt x="3928263" y="2729568"/>
                </a:lnTo>
                <a:lnTo>
                  <a:pt x="3928263" y="2806169"/>
                </a:lnTo>
                <a:cubicBezTo>
                  <a:pt x="3928263" y="2806750"/>
                  <a:pt x="3928013" y="2807291"/>
                  <a:pt x="3927639" y="2807665"/>
                </a:cubicBezTo>
                <a:lnTo>
                  <a:pt x="3897589" y="2836843"/>
                </a:lnTo>
                <a:lnTo>
                  <a:pt x="3905694" y="2845197"/>
                </a:lnTo>
                <a:lnTo>
                  <a:pt x="3886034" y="2864316"/>
                </a:lnTo>
                <a:lnTo>
                  <a:pt x="3877929" y="2855962"/>
                </a:lnTo>
                <a:lnTo>
                  <a:pt x="3689064" y="3039465"/>
                </a:lnTo>
                <a:lnTo>
                  <a:pt x="3689064" y="3954530"/>
                </a:lnTo>
                <a:lnTo>
                  <a:pt x="3700702" y="3954530"/>
                </a:lnTo>
                <a:lnTo>
                  <a:pt x="3700702" y="3981962"/>
                </a:lnTo>
                <a:lnTo>
                  <a:pt x="3689064" y="3981962"/>
                </a:lnTo>
                <a:lnTo>
                  <a:pt x="3689064" y="5194041"/>
                </a:lnTo>
                <a:lnTo>
                  <a:pt x="3700702" y="5194041"/>
                </a:lnTo>
                <a:lnTo>
                  <a:pt x="3700702" y="5221473"/>
                </a:lnTo>
                <a:lnTo>
                  <a:pt x="3689064" y="5221473"/>
                </a:lnTo>
                <a:lnTo>
                  <a:pt x="3689064" y="5672605"/>
                </a:lnTo>
                <a:cubicBezTo>
                  <a:pt x="3689064" y="5673186"/>
                  <a:pt x="3688815" y="5673727"/>
                  <a:pt x="3688440" y="5674101"/>
                </a:cubicBezTo>
                <a:cubicBezTo>
                  <a:pt x="3686695" y="5675764"/>
                  <a:pt x="3684783" y="5677676"/>
                  <a:pt x="3682746" y="5679629"/>
                </a:cubicBezTo>
                <a:lnTo>
                  <a:pt x="3651241" y="5710261"/>
                </a:lnTo>
                <a:cubicBezTo>
                  <a:pt x="3645838" y="5715498"/>
                  <a:pt x="3640102" y="5721068"/>
                  <a:pt x="3634034" y="5726970"/>
                </a:cubicBezTo>
                <a:lnTo>
                  <a:pt x="3529584" y="5828427"/>
                </a:lnTo>
                <a:lnTo>
                  <a:pt x="3529584" y="5891313"/>
                </a:lnTo>
                <a:lnTo>
                  <a:pt x="3541222" y="5891313"/>
                </a:lnTo>
                <a:lnTo>
                  <a:pt x="3541222" y="5918745"/>
                </a:lnTo>
                <a:lnTo>
                  <a:pt x="3513790" y="5918745"/>
                </a:lnTo>
                <a:lnTo>
                  <a:pt x="3513790" y="5891313"/>
                </a:lnTo>
                <a:lnTo>
                  <a:pt x="3525428" y="5891313"/>
                </a:lnTo>
                <a:lnTo>
                  <a:pt x="3525428" y="5832500"/>
                </a:lnTo>
                <a:lnTo>
                  <a:pt x="3459051" y="5896965"/>
                </a:lnTo>
                <a:lnTo>
                  <a:pt x="3467156" y="5905320"/>
                </a:lnTo>
                <a:lnTo>
                  <a:pt x="3449824" y="5922153"/>
                </a:lnTo>
                <a:lnTo>
                  <a:pt x="3449824" y="5968788"/>
                </a:lnTo>
                <a:lnTo>
                  <a:pt x="3461461" y="5968788"/>
                </a:lnTo>
                <a:lnTo>
                  <a:pt x="3461461" y="5996219"/>
                </a:lnTo>
                <a:lnTo>
                  <a:pt x="3434030" y="5996219"/>
                </a:lnTo>
                <a:lnTo>
                  <a:pt x="3434030" y="5968788"/>
                </a:lnTo>
                <a:lnTo>
                  <a:pt x="3445667" y="5968788"/>
                </a:lnTo>
                <a:lnTo>
                  <a:pt x="3445667" y="5922568"/>
                </a:lnTo>
                <a:lnTo>
                  <a:pt x="3439350" y="5916085"/>
                </a:lnTo>
                <a:lnTo>
                  <a:pt x="3291632" y="6059604"/>
                </a:lnTo>
                <a:cubicBezTo>
                  <a:pt x="3291009" y="6060186"/>
                  <a:pt x="3290344" y="6060851"/>
                  <a:pt x="3289720" y="6061433"/>
                </a:cubicBezTo>
                <a:lnTo>
                  <a:pt x="3259712" y="6090610"/>
                </a:lnTo>
                <a:lnTo>
                  <a:pt x="3267816" y="6098965"/>
                </a:lnTo>
                <a:lnTo>
                  <a:pt x="3248157" y="6118084"/>
                </a:lnTo>
                <a:lnTo>
                  <a:pt x="3240052" y="6109729"/>
                </a:lnTo>
                <a:lnTo>
                  <a:pt x="3130282" y="6216382"/>
                </a:lnTo>
                <a:cubicBezTo>
                  <a:pt x="3095203" y="6250464"/>
                  <a:pt x="3067438" y="6277439"/>
                  <a:pt x="3051187" y="6293233"/>
                </a:cubicBezTo>
                <a:lnTo>
                  <a:pt x="3051187" y="6757166"/>
                </a:lnTo>
                <a:cubicBezTo>
                  <a:pt x="3051187" y="6757748"/>
                  <a:pt x="3050979" y="6758289"/>
                  <a:pt x="3050563" y="6758663"/>
                </a:cubicBezTo>
                <a:lnTo>
                  <a:pt x="2970803" y="6836137"/>
                </a:lnTo>
                <a:cubicBezTo>
                  <a:pt x="2970387" y="6836511"/>
                  <a:pt x="2969888" y="6836719"/>
                  <a:pt x="2969348" y="6836719"/>
                </a:cubicBezTo>
                <a:lnTo>
                  <a:pt x="2584385" y="6836719"/>
                </a:lnTo>
                <a:lnTo>
                  <a:pt x="2584385" y="6848357"/>
                </a:lnTo>
                <a:lnTo>
                  <a:pt x="2556954" y="6848357"/>
                </a:lnTo>
                <a:lnTo>
                  <a:pt x="2556954" y="6836719"/>
                </a:lnTo>
                <a:lnTo>
                  <a:pt x="2185707" y="6836719"/>
                </a:lnTo>
                <a:lnTo>
                  <a:pt x="2185707" y="6848357"/>
                </a:lnTo>
                <a:lnTo>
                  <a:pt x="2158275" y="6848357"/>
                </a:lnTo>
                <a:lnTo>
                  <a:pt x="2158275" y="6820925"/>
                </a:lnTo>
                <a:lnTo>
                  <a:pt x="2185707" y="6820925"/>
                </a:lnTo>
                <a:lnTo>
                  <a:pt x="2185707" y="6832563"/>
                </a:lnTo>
                <a:lnTo>
                  <a:pt x="2556954" y="6832563"/>
                </a:lnTo>
                <a:lnTo>
                  <a:pt x="2556954" y="6820925"/>
                </a:lnTo>
                <a:lnTo>
                  <a:pt x="2584385" y="6820925"/>
                </a:lnTo>
                <a:lnTo>
                  <a:pt x="2584385" y="6832563"/>
                </a:lnTo>
                <a:lnTo>
                  <a:pt x="2968517" y="6832563"/>
                </a:lnTo>
                <a:lnTo>
                  <a:pt x="3047030" y="6756294"/>
                </a:lnTo>
                <a:lnTo>
                  <a:pt x="3047030" y="6604295"/>
                </a:lnTo>
                <a:lnTo>
                  <a:pt x="2983105" y="6604295"/>
                </a:lnTo>
                <a:lnTo>
                  <a:pt x="2983105" y="6615933"/>
                </a:lnTo>
                <a:lnTo>
                  <a:pt x="2955674" y="6615933"/>
                </a:lnTo>
                <a:lnTo>
                  <a:pt x="2955674" y="6588501"/>
                </a:lnTo>
                <a:lnTo>
                  <a:pt x="2983105" y="6588501"/>
                </a:lnTo>
                <a:lnTo>
                  <a:pt x="2983105" y="6600139"/>
                </a:lnTo>
                <a:lnTo>
                  <a:pt x="3047030" y="6600139"/>
                </a:lnTo>
                <a:lnTo>
                  <a:pt x="3047030" y="6292319"/>
                </a:lnTo>
                <a:cubicBezTo>
                  <a:pt x="3047030" y="6291737"/>
                  <a:pt x="3047238" y="6291196"/>
                  <a:pt x="3047654" y="6290823"/>
                </a:cubicBezTo>
                <a:cubicBezTo>
                  <a:pt x="3063240" y="6275693"/>
                  <a:pt x="3089882" y="6249799"/>
                  <a:pt x="3123715" y="6216922"/>
                </a:cubicBezTo>
                <a:lnTo>
                  <a:pt x="2983064" y="6216922"/>
                </a:lnTo>
                <a:lnTo>
                  <a:pt x="2983064" y="6228560"/>
                </a:lnTo>
                <a:lnTo>
                  <a:pt x="2955632" y="6228560"/>
                </a:lnTo>
                <a:lnTo>
                  <a:pt x="2955632" y="6201128"/>
                </a:lnTo>
                <a:lnTo>
                  <a:pt x="2983064" y="6201128"/>
                </a:lnTo>
                <a:lnTo>
                  <a:pt x="2983064" y="6212766"/>
                </a:lnTo>
                <a:lnTo>
                  <a:pt x="3127955" y="6212766"/>
                </a:lnTo>
                <a:lnTo>
                  <a:pt x="3129659" y="6211103"/>
                </a:lnTo>
                <a:cubicBezTo>
                  <a:pt x="3160749" y="6180845"/>
                  <a:pt x="3197491" y="6145183"/>
                  <a:pt x="3237101" y="6106695"/>
                </a:cubicBezTo>
                <a:lnTo>
                  <a:pt x="3228996" y="6098341"/>
                </a:lnTo>
                <a:lnTo>
                  <a:pt x="3248656" y="6079222"/>
                </a:lnTo>
                <a:lnTo>
                  <a:pt x="3256761" y="6087576"/>
                </a:lnTo>
                <a:lnTo>
                  <a:pt x="3274300" y="6070535"/>
                </a:lnTo>
                <a:cubicBezTo>
                  <a:pt x="3277251" y="6067709"/>
                  <a:pt x="3280202" y="6064841"/>
                  <a:pt x="3283153" y="6061973"/>
                </a:cubicBezTo>
                <a:lnTo>
                  <a:pt x="3142502" y="6061973"/>
                </a:lnTo>
                <a:lnTo>
                  <a:pt x="3142502" y="6073611"/>
                </a:lnTo>
                <a:lnTo>
                  <a:pt x="3115070" y="6073611"/>
                </a:lnTo>
                <a:lnTo>
                  <a:pt x="3115070" y="6046179"/>
                </a:lnTo>
                <a:lnTo>
                  <a:pt x="3142502" y="6046179"/>
                </a:lnTo>
                <a:lnTo>
                  <a:pt x="3142502" y="6057817"/>
                </a:lnTo>
                <a:lnTo>
                  <a:pt x="3287393" y="6057817"/>
                </a:lnTo>
                <a:cubicBezTo>
                  <a:pt x="3293295" y="6052081"/>
                  <a:pt x="3299197" y="6046345"/>
                  <a:pt x="3305141" y="6040568"/>
                </a:cubicBezTo>
                <a:cubicBezTo>
                  <a:pt x="3341633" y="6005114"/>
                  <a:pt x="3387769" y="5960267"/>
                  <a:pt x="3436440" y="5913009"/>
                </a:cubicBezTo>
                <a:lnTo>
                  <a:pt x="3428335" y="5904655"/>
                </a:lnTo>
                <a:lnTo>
                  <a:pt x="3447995" y="5885535"/>
                </a:lnTo>
                <a:lnTo>
                  <a:pt x="3456100" y="5893890"/>
                </a:lnTo>
                <a:lnTo>
                  <a:pt x="3524721" y="5827222"/>
                </a:lnTo>
                <a:cubicBezTo>
                  <a:pt x="3532369" y="5819740"/>
                  <a:pt x="3540017" y="5812342"/>
                  <a:pt x="3547581" y="5804985"/>
                </a:cubicBezTo>
                <a:lnTo>
                  <a:pt x="3681790" y="5674600"/>
                </a:lnTo>
                <a:lnTo>
                  <a:pt x="3541139" y="5674600"/>
                </a:lnTo>
                <a:lnTo>
                  <a:pt x="3541139" y="5686238"/>
                </a:lnTo>
                <a:lnTo>
                  <a:pt x="3513707" y="5686238"/>
                </a:lnTo>
                <a:lnTo>
                  <a:pt x="3513707" y="5658806"/>
                </a:lnTo>
                <a:lnTo>
                  <a:pt x="3541139" y="5658806"/>
                </a:lnTo>
                <a:lnTo>
                  <a:pt x="3541139" y="5670444"/>
                </a:lnTo>
                <a:lnTo>
                  <a:pt x="3684824" y="5670444"/>
                </a:lnTo>
                <a:lnTo>
                  <a:pt x="3684824" y="5442176"/>
                </a:lnTo>
                <a:lnTo>
                  <a:pt x="3620900" y="5442176"/>
                </a:lnTo>
                <a:lnTo>
                  <a:pt x="3620900" y="5453814"/>
                </a:lnTo>
                <a:lnTo>
                  <a:pt x="3593468" y="5453814"/>
                </a:lnTo>
                <a:lnTo>
                  <a:pt x="3593468" y="5426382"/>
                </a:lnTo>
                <a:lnTo>
                  <a:pt x="3620900" y="5426382"/>
                </a:lnTo>
                <a:lnTo>
                  <a:pt x="3620900" y="5438020"/>
                </a:lnTo>
                <a:lnTo>
                  <a:pt x="3684824" y="5438020"/>
                </a:lnTo>
                <a:lnTo>
                  <a:pt x="3684824" y="5287227"/>
                </a:lnTo>
                <a:lnTo>
                  <a:pt x="3541139" y="5287227"/>
                </a:lnTo>
                <a:lnTo>
                  <a:pt x="3541139" y="5298865"/>
                </a:lnTo>
                <a:lnTo>
                  <a:pt x="3513707" y="5298865"/>
                </a:lnTo>
                <a:lnTo>
                  <a:pt x="3513707" y="5271433"/>
                </a:lnTo>
                <a:lnTo>
                  <a:pt x="3541139" y="5271433"/>
                </a:lnTo>
                <a:lnTo>
                  <a:pt x="3541139" y="5283070"/>
                </a:lnTo>
                <a:lnTo>
                  <a:pt x="3684824" y="5283070"/>
                </a:lnTo>
                <a:lnTo>
                  <a:pt x="3684824" y="5221390"/>
                </a:lnTo>
                <a:lnTo>
                  <a:pt x="3673187" y="5221390"/>
                </a:lnTo>
                <a:lnTo>
                  <a:pt x="3673187" y="5209752"/>
                </a:lnTo>
                <a:lnTo>
                  <a:pt x="3620900" y="5209752"/>
                </a:lnTo>
                <a:lnTo>
                  <a:pt x="3620900" y="5221390"/>
                </a:lnTo>
                <a:lnTo>
                  <a:pt x="3593468" y="5221390"/>
                </a:lnTo>
                <a:lnTo>
                  <a:pt x="3593468" y="5193958"/>
                </a:lnTo>
                <a:lnTo>
                  <a:pt x="3620900" y="5193958"/>
                </a:lnTo>
                <a:lnTo>
                  <a:pt x="3620900" y="5205596"/>
                </a:lnTo>
                <a:lnTo>
                  <a:pt x="3673187" y="5205596"/>
                </a:lnTo>
                <a:lnTo>
                  <a:pt x="3673187" y="5193958"/>
                </a:lnTo>
                <a:lnTo>
                  <a:pt x="3684824" y="5193958"/>
                </a:lnTo>
                <a:lnTo>
                  <a:pt x="3684824" y="4899854"/>
                </a:lnTo>
                <a:lnTo>
                  <a:pt x="3528254" y="4899854"/>
                </a:lnTo>
                <a:lnTo>
                  <a:pt x="3449740" y="4976123"/>
                </a:lnTo>
                <a:lnTo>
                  <a:pt x="3449740" y="5348866"/>
                </a:lnTo>
                <a:lnTo>
                  <a:pt x="3461378" y="5348866"/>
                </a:lnTo>
                <a:lnTo>
                  <a:pt x="3461378" y="5376298"/>
                </a:lnTo>
                <a:lnTo>
                  <a:pt x="3433946" y="5376298"/>
                </a:lnTo>
                <a:lnTo>
                  <a:pt x="3433946" y="5348866"/>
                </a:lnTo>
                <a:lnTo>
                  <a:pt x="3445584" y="5348866"/>
                </a:lnTo>
                <a:lnTo>
                  <a:pt x="3445584" y="4980154"/>
                </a:lnTo>
                <a:lnTo>
                  <a:pt x="3419066" y="5005883"/>
                </a:lnTo>
                <a:lnTo>
                  <a:pt x="3427171" y="5014237"/>
                </a:lnTo>
                <a:lnTo>
                  <a:pt x="3407512" y="5033356"/>
                </a:lnTo>
                <a:lnTo>
                  <a:pt x="3399407" y="5025002"/>
                </a:lnTo>
                <a:lnTo>
                  <a:pt x="3369398" y="5054180"/>
                </a:lnTo>
                <a:lnTo>
                  <a:pt x="3210542" y="5208505"/>
                </a:lnTo>
                <a:lnTo>
                  <a:pt x="3210542" y="5581248"/>
                </a:lnTo>
                <a:lnTo>
                  <a:pt x="3222180" y="5581248"/>
                </a:lnTo>
                <a:lnTo>
                  <a:pt x="3222180" y="5608680"/>
                </a:lnTo>
                <a:lnTo>
                  <a:pt x="3210542" y="5608680"/>
                </a:lnTo>
                <a:lnTo>
                  <a:pt x="3210542" y="5658722"/>
                </a:lnTo>
                <a:lnTo>
                  <a:pt x="3222180" y="5658722"/>
                </a:lnTo>
                <a:lnTo>
                  <a:pt x="3222180" y="5686155"/>
                </a:lnTo>
                <a:lnTo>
                  <a:pt x="3210542" y="5686155"/>
                </a:lnTo>
                <a:lnTo>
                  <a:pt x="3210542" y="5904863"/>
                </a:lnTo>
                <a:cubicBezTo>
                  <a:pt x="3210542" y="5905444"/>
                  <a:pt x="3210334" y="5905984"/>
                  <a:pt x="3209918" y="5906359"/>
                </a:cubicBezTo>
                <a:cubicBezTo>
                  <a:pt x="3209253" y="5907024"/>
                  <a:pt x="3208339" y="5907897"/>
                  <a:pt x="3207258" y="5908936"/>
                </a:cubicBezTo>
                <a:lnTo>
                  <a:pt x="3203102" y="5912967"/>
                </a:lnTo>
                <a:cubicBezTo>
                  <a:pt x="3203060" y="5913009"/>
                  <a:pt x="3202936" y="5913134"/>
                  <a:pt x="3202936" y="5913134"/>
                </a:cubicBezTo>
                <a:lnTo>
                  <a:pt x="3194789" y="5921030"/>
                </a:lnTo>
                <a:cubicBezTo>
                  <a:pt x="3194664" y="5921114"/>
                  <a:pt x="3194581" y="5921197"/>
                  <a:pt x="3194498" y="5921280"/>
                </a:cubicBezTo>
                <a:cubicBezTo>
                  <a:pt x="3194415" y="5921405"/>
                  <a:pt x="3194166" y="5921612"/>
                  <a:pt x="3194166" y="5921612"/>
                </a:cubicBezTo>
                <a:lnTo>
                  <a:pt x="3140008" y="5974232"/>
                </a:lnTo>
                <a:lnTo>
                  <a:pt x="3148113" y="5982586"/>
                </a:lnTo>
                <a:lnTo>
                  <a:pt x="3128454" y="6001706"/>
                </a:lnTo>
                <a:lnTo>
                  <a:pt x="3120349" y="5993351"/>
                </a:lnTo>
                <a:lnTo>
                  <a:pt x="3100149" y="6012969"/>
                </a:lnTo>
                <a:lnTo>
                  <a:pt x="3108254" y="6021324"/>
                </a:lnTo>
                <a:lnTo>
                  <a:pt x="3088594" y="6040443"/>
                </a:lnTo>
                <a:lnTo>
                  <a:pt x="3080489" y="6032089"/>
                </a:lnTo>
                <a:lnTo>
                  <a:pt x="3050480" y="6061267"/>
                </a:lnTo>
                <a:cubicBezTo>
                  <a:pt x="3015858" y="6094891"/>
                  <a:pt x="2981194" y="6128600"/>
                  <a:pt x="2952722" y="6156239"/>
                </a:cubicBezTo>
                <a:cubicBezTo>
                  <a:pt x="2950894" y="6158068"/>
                  <a:pt x="2949023" y="6159855"/>
                  <a:pt x="2947236" y="6161601"/>
                </a:cubicBezTo>
                <a:cubicBezTo>
                  <a:pt x="2932398" y="6176024"/>
                  <a:pt x="2919472" y="6188534"/>
                  <a:pt x="2909455" y="6198302"/>
                </a:cubicBezTo>
                <a:lnTo>
                  <a:pt x="2900851" y="6206656"/>
                </a:lnTo>
                <a:lnTo>
                  <a:pt x="2908956" y="6215011"/>
                </a:lnTo>
                <a:lnTo>
                  <a:pt x="2889296" y="6234130"/>
                </a:lnTo>
                <a:lnTo>
                  <a:pt x="2881192" y="6225775"/>
                </a:lnTo>
                <a:lnTo>
                  <a:pt x="2811946" y="6293067"/>
                </a:lnTo>
                <a:lnTo>
                  <a:pt x="2811946" y="6355952"/>
                </a:lnTo>
                <a:lnTo>
                  <a:pt x="2823584" y="6355952"/>
                </a:lnTo>
                <a:lnTo>
                  <a:pt x="2823584" y="6383385"/>
                </a:lnTo>
                <a:lnTo>
                  <a:pt x="2811946" y="6383385"/>
                </a:lnTo>
                <a:lnTo>
                  <a:pt x="2811946" y="6679567"/>
                </a:lnTo>
                <a:cubicBezTo>
                  <a:pt x="2811946" y="6680731"/>
                  <a:pt x="2811032" y="6681645"/>
                  <a:pt x="2809868" y="6681645"/>
                </a:cubicBezTo>
                <a:lnTo>
                  <a:pt x="2664105" y="6681645"/>
                </a:lnTo>
                <a:lnTo>
                  <a:pt x="2664105" y="6693283"/>
                </a:lnTo>
                <a:lnTo>
                  <a:pt x="2636673" y="6693283"/>
                </a:lnTo>
                <a:lnTo>
                  <a:pt x="2636673" y="6665851"/>
                </a:lnTo>
                <a:lnTo>
                  <a:pt x="2664105" y="6665851"/>
                </a:lnTo>
                <a:lnTo>
                  <a:pt x="2664105" y="6677489"/>
                </a:lnTo>
                <a:lnTo>
                  <a:pt x="2807790" y="6677489"/>
                </a:lnTo>
                <a:lnTo>
                  <a:pt x="2807790" y="6449221"/>
                </a:lnTo>
                <a:lnTo>
                  <a:pt x="2504625" y="6449221"/>
                </a:lnTo>
                <a:lnTo>
                  <a:pt x="2504625" y="6460859"/>
                </a:lnTo>
                <a:lnTo>
                  <a:pt x="2477193" y="6460859"/>
                </a:lnTo>
                <a:lnTo>
                  <a:pt x="2477193" y="6433427"/>
                </a:lnTo>
                <a:lnTo>
                  <a:pt x="2504625" y="6433427"/>
                </a:lnTo>
                <a:lnTo>
                  <a:pt x="2504625" y="6445065"/>
                </a:lnTo>
                <a:lnTo>
                  <a:pt x="2807790" y="6445065"/>
                </a:lnTo>
                <a:lnTo>
                  <a:pt x="2807790" y="6383385"/>
                </a:lnTo>
                <a:lnTo>
                  <a:pt x="2796152" y="6383385"/>
                </a:lnTo>
                <a:lnTo>
                  <a:pt x="2796152" y="6355952"/>
                </a:lnTo>
                <a:lnTo>
                  <a:pt x="2807790" y="6355952"/>
                </a:lnTo>
                <a:lnTo>
                  <a:pt x="2807790" y="6292194"/>
                </a:lnTo>
                <a:cubicBezTo>
                  <a:pt x="2807790" y="6291612"/>
                  <a:pt x="2807998" y="6291072"/>
                  <a:pt x="2808414" y="6290698"/>
                </a:cubicBezTo>
                <a:lnTo>
                  <a:pt x="2878324" y="6222783"/>
                </a:lnTo>
                <a:lnTo>
                  <a:pt x="2872505" y="6216797"/>
                </a:lnTo>
                <a:lnTo>
                  <a:pt x="2504666" y="6216797"/>
                </a:lnTo>
                <a:lnTo>
                  <a:pt x="2504666" y="6228435"/>
                </a:lnTo>
                <a:lnTo>
                  <a:pt x="2477235" y="6228435"/>
                </a:lnTo>
                <a:lnTo>
                  <a:pt x="2477235" y="6201004"/>
                </a:lnTo>
                <a:lnTo>
                  <a:pt x="2504666" y="6201004"/>
                </a:lnTo>
                <a:lnTo>
                  <a:pt x="2504666" y="6212641"/>
                </a:lnTo>
                <a:lnTo>
                  <a:pt x="2872089" y="6212641"/>
                </a:lnTo>
                <a:lnTo>
                  <a:pt x="2889920" y="6195309"/>
                </a:lnTo>
                <a:lnTo>
                  <a:pt x="2898025" y="6203663"/>
                </a:lnTo>
                <a:cubicBezTo>
                  <a:pt x="2915773" y="6186373"/>
                  <a:pt x="2948815" y="6154286"/>
                  <a:pt x="2986971" y="6117211"/>
                </a:cubicBezTo>
                <a:cubicBezTo>
                  <a:pt x="2989257" y="6115008"/>
                  <a:pt x="2991543" y="6112764"/>
                  <a:pt x="2993871" y="6110519"/>
                </a:cubicBezTo>
                <a:cubicBezTo>
                  <a:pt x="2996323" y="6108150"/>
                  <a:pt x="2998775" y="6105781"/>
                  <a:pt x="3001227" y="6103370"/>
                </a:cubicBezTo>
                <a:cubicBezTo>
                  <a:pt x="3015151" y="6089821"/>
                  <a:pt x="3029574" y="6075855"/>
                  <a:pt x="3043996" y="6061806"/>
                </a:cubicBezTo>
                <a:lnTo>
                  <a:pt x="2424947" y="6061806"/>
                </a:lnTo>
                <a:lnTo>
                  <a:pt x="2424947" y="6073445"/>
                </a:lnTo>
                <a:lnTo>
                  <a:pt x="2397516" y="6073445"/>
                </a:lnTo>
                <a:lnTo>
                  <a:pt x="2397516" y="6046013"/>
                </a:lnTo>
                <a:lnTo>
                  <a:pt x="2424947" y="6046013"/>
                </a:lnTo>
                <a:lnTo>
                  <a:pt x="2424947" y="6057650"/>
                </a:lnTo>
                <a:lnTo>
                  <a:pt x="3048277" y="6057650"/>
                </a:lnTo>
                <a:cubicBezTo>
                  <a:pt x="3058128" y="6048049"/>
                  <a:pt x="3068020" y="6038489"/>
                  <a:pt x="3077704" y="6029055"/>
                </a:cubicBezTo>
                <a:lnTo>
                  <a:pt x="3069599" y="6020701"/>
                </a:lnTo>
                <a:lnTo>
                  <a:pt x="3089259" y="6001581"/>
                </a:lnTo>
                <a:lnTo>
                  <a:pt x="3097364" y="6009935"/>
                </a:lnTo>
                <a:lnTo>
                  <a:pt x="3117564" y="5990317"/>
                </a:lnTo>
                <a:lnTo>
                  <a:pt x="3111745" y="5984332"/>
                </a:lnTo>
                <a:lnTo>
                  <a:pt x="2983105" y="5984332"/>
                </a:lnTo>
                <a:lnTo>
                  <a:pt x="2983105" y="5995970"/>
                </a:lnTo>
                <a:lnTo>
                  <a:pt x="2958250" y="5995970"/>
                </a:lnTo>
                <a:lnTo>
                  <a:pt x="2940794" y="6012928"/>
                </a:lnTo>
                <a:lnTo>
                  <a:pt x="2948899" y="6021282"/>
                </a:lnTo>
                <a:lnTo>
                  <a:pt x="2929239" y="6040402"/>
                </a:lnTo>
                <a:lnTo>
                  <a:pt x="2910120" y="6020742"/>
                </a:lnTo>
                <a:lnTo>
                  <a:pt x="2929779" y="6001622"/>
                </a:lnTo>
                <a:lnTo>
                  <a:pt x="2937884" y="6009977"/>
                </a:lnTo>
                <a:lnTo>
                  <a:pt x="2955632" y="5992728"/>
                </a:lnTo>
                <a:lnTo>
                  <a:pt x="2955632" y="5968580"/>
                </a:lnTo>
                <a:lnTo>
                  <a:pt x="2983064" y="5968580"/>
                </a:lnTo>
                <a:lnTo>
                  <a:pt x="2983064" y="5980218"/>
                </a:lnTo>
                <a:lnTo>
                  <a:pt x="3111288" y="5980218"/>
                </a:lnTo>
                <a:lnTo>
                  <a:pt x="3129119" y="5962885"/>
                </a:lnTo>
                <a:lnTo>
                  <a:pt x="3137223" y="5971240"/>
                </a:lnTo>
                <a:lnTo>
                  <a:pt x="3177706" y="5931920"/>
                </a:lnTo>
                <a:cubicBezTo>
                  <a:pt x="3181115" y="5928637"/>
                  <a:pt x="3184315" y="5925520"/>
                  <a:pt x="3187225" y="5922693"/>
                </a:cubicBezTo>
                <a:lnTo>
                  <a:pt x="3192088" y="5917955"/>
                </a:lnTo>
                <a:cubicBezTo>
                  <a:pt x="3195246" y="5914879"/>
                  <a:pt x="3198031" y="5912177"/>
                  <a:pt x="3200359" y="5909933"/>
                </a:cubicBezTo>
                <a:lnTo>
                  <a:pt x="3202146" y="5908229"/>
                </a:lnTo>
                <a:cubicBezTo>
                  <a:pt x="3203933" y="5906483"/>
                  <a:pt x="3205430" y="5905029"/>
                  <a:pt x="3206510" y="5903989"/>
                </a:cubicBezTo>
                <a:lnTo>
                  <a:pt x="3206510" y="5686196"/>
                </a:lnTo>
                <a:lnTo>
                  <a:pt x="3194872" y="5686196"/>
                </a:lnTo>
                <a:lnTo>
                  <a:pt x="3194872" y="5658764"/>
                </a:lnTo>
                <a:lnTo>
                  <a:pt x="3206510" y="5658764"/>
                </a:lnTo>
                <a:lnTo>
                  <a:pt x="3206510" y="5608722"/>
                </a:lnTo>
                <a:lnTo>
                  <a:pt x="3194872" y="5608722"/>
                </a:lnTo>
                <a:lnTo>
                  <a:pt x="3194872" y="5581289"/>
                </a:lnTo>
                <a:lnTo>
                  <a:pt x="3206510" y="5581289"/>
                </a:lnTo>
                <a:lnTo>
                  <a:pt x="3206510" y="5442134"/>
                </a:lnTo>
                <a:lnTo>
                  <a:pt x="3142585" y="5442134"/>
                </a:lnTo>
                <a:lnTo>
                  <a:pt x="3142585" y="5453772"/>
                </a:lnTo>
                <a:lnTo>
                  <a:pt x="3115153" y="5453772"/>
                </a:lnTo>
                <a:lnTo>
                  <a:pt x="3115153" y="5426341"/>
                </a:lnTo>
                <a:lnTo>
                  <a:pt x="3142585" y="5426341"/>
                </a:lnTo>
                <a:lnTo>
                  <a:pt x="3142585" y="5437978"/>
                </a:lnTo>
                <a:lnTo>
                  <a:pt x="3206510" y="5437978"/>
                </a:lnTo>
                <a:lnTo>
                  <a:pt x="3206510" y="5207633"/>
                </a:lnTo>
                <a:cubicBezTo>
                  <a:pt x="3206510" y="5207051"/>
                  <a:pt x="3206718" y="5206510"/>
                  <a:pt x="3207134" y="5206136"/>
                </a:cubicBezTo>
                <a:lnTo>
                  <a:pt x="3362914" y="5054761"/>
                </a:lnTo>
                <a:lnTo>
                  <a:pt x="3289139" y="5054761"/>
                </a:lnTo>
                <a:lnTo>
                  <a:pt x="3259712" y="5083357"/>
                </a:lnTo>
                <a:lnTo>
                  <a:pt x="3267816" y="5091712"/>
                </a:lnTo>
                <a:lnTo>
                  <a:pt x="3248157" y="5110831"/>
                </a:lnTo>
                <a:lnTo>
                  <a:pt x="3229038" y="5091130"/>
                </a:lnTo>
                <a:lnTo>
                  <a:pt x="3248697" y="5072011"/>
                </a:lnTo>
                <a:lnTo>
                  <a:pt x="3256802" y="5080365"/>
                </a:lnTo>
                <a:lnTo>
                  <a:pt x="3286811" y="5051187"/>
                </a:lnTo>
                <a:cubicBezTo>
                  <a:pt x="3287227" y="5050813"/>
                  <a:pt x="3287725" y="5050605"/>
                  <a:pt x="3288266" y="5050605"/>
                </a:cubicBezTo>
                <a:lnTo>
                  <a:pt x="3367154" y="5050605"/>
                </a:lnTo>
                <a:lnTo>
                  <a:pt x="3396581" y="5022009"/>
                </a:lnTo>
                <a:lnTo>
                  <a:pt x="3388476" y="5013655"/>
                </a:lnTo>
                <a:lnTo>
                  <a:pt x="3408135" y="4994536"/>
                </a:lnTo>
                <a:lnTo>
                  <a:pt x="3416240" y="5002890"/>
                </a:lnTo>
                <a:lnTo>
                  <a:pt x="3446249" y="4973712"/>
                </a:lnTo>
                <a:lnTo>
                  <a:pt x="3490099" y="4931110"/>
                </a:lnTo>
                <a:lnTo>
                  <a:pt x="3526010" y="4896238"/>
                </a:lnTo>
                <a:cubicBezTo>
                  <a:pt x="3526384" y="4895864"/>
                  <a:pt x="3526924" y="4895656"/>
                  <a:pt x="3527465" y="4895656"/>
                </a:cubicBezTo>
                <a:lnTo>
                  <a:pt x="3684866" y="4895656"/>
                </a:lnTo>
                <a:lnTo>
                  <a:pt x="3684866" y="4822337"/>
                </a:lnTo>
                <a:lnTo>
                  <a:pt x="3461461" y="4822337"/>
                </a:lnTo>
                <a:lnTo>
                  <a:pt x="3461461" y="4833975"/>
                </a:lnTo>
                <a:lnTo>
                  <a:pt x="3436606" y="4833975"/>
                </a:lnTo>
                <a:lnTo>
                  <a:pt x="3419150" y="4850933"/>
                </a:lnTo>
                <a:lnTo>
                  <a:pt x="3427255" y="4859288"/>
                </a:lnTo>
                <a:lnTo>
                  <a:pt x="3407595" y="4878407"/>
                </a:lnTo>
                <a:lnTo>
                  <a:pt x="3388476" y="4858747"/>
                </a:lnTo>
                <a:lnTo>
                  <a:pt x="3408135" y="4839628"/>
                </a:lnTo>
                <a:lnTo>
                  <a:pt x="3416240" y="4847982"/>
                </a:lnTo>
                <a:lnTo>
                  <a:pt x="3433988" y="4830733"/>
                </a:lnTo>
                <a:lnTo>
                  <a:pt x="3433988" y="4806585"/>
                </a:lnTo>
                <a:lnTo>
                  <a:pt x="3461420" y="4806585"/>
                </a:lnTo>
                <a:lnTo>
                  <a:pt x="3461420" y="4818223"/>
                </a:lnTo>
                <a:lnTo>
                  <a:pt x="3684824" y="4818223"/>
                </a:lnTo>
                <a:lnTo>
                  <a:pt x="3684824" y="4744904"/>
                </a:lnTo>
                <a:lnTo>
                  <a:pt x="3620900" y="4744904"/>
                </a:lnTo>
                <a:lnTo>
                  <a:pt x="3620900" y="4756542"/>
                </a:lnTo>
                <a:lnTo>
                  <a:pt x="3593468" y="4756542"/>
                </a:lnTo>
                <a:lnTo>
                  <a:pt x="3593468" y="4729111"/>
                </a:lnTo>
                <a:lnTo>
                  <a:pt x="3620900" y="4729111"/>
                </a:lnTo>
                <a:lnTo>
                  <a:pt x="3620900" y="4740748"/>
                </a:lnTo>
                <a:lnTo>
                  <a:pt x="3684824" y="4740748"/>
                </a:lnTo>
                <a:lnTo>
                  <a:pt x="3684824" y="4667430"/>
                </a:lnTo>
                <a:lnTo>
                  <a:pt x="3541139" y="4667430"/>
                </a:lnTo>
                <a:lnTo>
                  <a:pt x="3541139" y="4679068"/>
                </a:lnTo>
                <a:lnTo>
                  <a:pt x="3513707" y="4679068"/>
                </a:lnTo>
                <a:lnTo>
                  <a:pt x="3513707" y="4651636"/>
                </a:lnTo>
                <a:lnTo>
                  <a:pt x="3541139" y="4651636"/>
                </a:lnTo>
                <a:lnTo>
                  <a:pt x="3541139" y="4663273"/>
                </a:lnTo>
                <a:lnTo>
                  <a:pt x="3684824" y="4663273"/>
                </a:lnTo>
                <a:lnTo>
                  <a:pt x="3684824" y="4125149"/>
                </a:lnTo>
                <a:lnTo>
                  <a:pt x="3541139" y="4125149"/>
                </a:lnTo>
                <a:lnTo>
                  <a:pt x="3541139" y="4136787"/>
                </a:lnTo>
                <a:lnTo>
                  <a:pt x="3513707" y="4136787"/>
                </a:lnTo>
                <a:lnTo>
                  <a:pt x="3513707" y="4125149"/>
                </a:lnTo>
                <a:lnTo>
                  <a:pt x="3448535" y="4125149"/>
                </a:lnTo>
                <a:lnTo>
                  <a:pt x="3290302" y="4278893"/>
                </a:lnTo>
                <a:lnTo>
                  <a:pt x="3290302" y="4574161"/>
                </a:lnTo>
                <a:lnTo>
                  <a:pt x="3301940" y="4574161"/>
                </a:lnTo>
                <a:lnTo>
                  <a:pt x="3301940" y="4601593"/>
                </a:lnTo>
                <a:lnTo>
                  <a:pt x="3274508" y="4601593"/>
                </a:lnTo>
                <a:lnTo>
                  <a:pt x="3274508" y="4574161"/>
                </a:lnTo>
                <a:lnTo>
                  <a:pt x="3286146" y="4574161"/>
                </a:lnTo>
                <a:lnTo>
                  <a:pt x="3286146" y="4282924"/>
                </a:lnTo>
                <a:lnTo>
                  <a:pt x="3210542" y="4356367"/>
                </a:lnTo>
                <a:lnTo>
                  <a:pt x="3210542" y="4651636"/>
                </a:lnTo>
                <a:lnTo>
                  <a:pt x="3222180" y="4651636"/>
                </a:lnTo>
                <a:lnTo>
                  <a:pt x="3222180" y="4679068"/>
                </a:lnTo>
                <a:lnTo>
                  <a:pt x="3210542" y="4679068"/>
                </a:lnTo>
                <a:lnTo>
                  <a:pt x="3210542" y="4729111"/>
                </a:lnTo>
                <a:lnTo>
                  <a:pt x="3222180" y="4729111"/>
                </a:lnTo>
                <a:lnTo>
                  <a:pt x="3222180" y="4756542"/>
                </a:lnTo>
                <a:lnTo>
                  <a:pt x="3210542" y="4756542"/>
                </a:lnTo>
                <a:lnTo>
                  <a:pt x="3210542" y="5039009"/>
                </a:lnTo>
                <a:lnTo>
                  <a:pt x="3222180" y="5039009"/>
                </a:lnTo>
                <a:lnTo>
                  <a:pt x="3222180" y="5066441"/>
                </a:lnTo>
                <a:lnTo>
                  <a:pt x="3194748" y="5066441"/>
                </a:lnTo>
                <a:lnTo>
                  <a:pt x="3194748" y="5039009"/>
                </a:lnTo>
                <a:lnTo>
                  <a:pt x="3206385" y="5039009"/>
                </a:lnTo>
                <a:lnTo>
                  <a:pt x="3206385" y="4980154"/>
                </a:lnTo>
                <a:lnTo>
                  <a:pt x="3179868" y="5005883"/>
                </a:lnTo>
                <a:lnTo>
                  <a:pt x="3187973" y="5014237"/>
                </a:lnTo>
                <a:lnTo>
                  <a:pt x="3168313" y="5033356"/>
                </a:lnTo>
                <a:lnTo>
                  <a:pt x="3149194" y="5013697"/>
                </a:lnTo>
                <a:lnTo>
                  <a:pt x="3168853" y="4994577"/>
                </a:lnTo>
                <a:lnTo>
                  <a:pt x="3176958" y="5002932"/>
                </a:lnTo>
                <a:lnTo>
                  <a:pt x="3206344" y="4974378"/>
                </a:lnTo>
                <a:lnTo>
                  <a:pt x="3206344" y="4902680"/>
                </a:lnTo>
                <a:lnTo>
                  <a:pt x="3139967" y="4967187"/>
                </a:lnTo>
                <a:lnTo>
                  <a:pt x="3148072" y="4975541"/>
                </a:lnTo>
                <a:lnTo>
                  <a:pt x="3128412" y="4994660"/>
                </a:lnTo>
                <a:lnTo>
                  <a:pt x="3120307" y="4986306"/>
                </a:lnTo>
                <a:lnTo>
                  <a:pt x="3051062" y="5053598"/>
                </a:lnTo>
                <a:lnTo>
                  <a:pt x="3051062" y="5581289"/>
                </a:lnTo>
                <a:lnTo>
                  <a:pt x="3062700" y="5581289"/>
                </a:lnTo>
                <a:lnTo>
                  <a:pt x="3062700" y="5608722"/>
                </a:lnTo>
                <a:lnTo>
                  <a:pt x="3051062" y="5608722"/>
                </a:lnTo>
                <a:lnTo>
                  <a:pt x="3051062" y="5891146"/>
                </a:lnTo>
                <a:lnTo>
                  <a:pt x="3062700" y="5891146"/>
                </a:lnTo>
                <a:lnTo>
                  <a:pt x="3062700" y="5918578"/>
                </a:lnTo>
                <a:lnTo>
                  <a:pt x="3035268" y="5918578"/>
                </a:lnTo>
                <a:lnTo>
                  <a:pt x="3035268" y="5891146"/>
                </a:lnTo>
                <a:lnTo>
                  <a:pt x="3046906" y="5891146"/>
                </a:lnTo>
                <a:lnTo>
                  <a:pt x="3046906" y="5608722"/>
                </a:lnTo>
                <a:lnTo>
                  <a:pt x="3035268" y="5608722"/>
                </a:lnTo>
                <a:lnTo>
                  <a:pt x="3035268" y="5581289"/>
                </a:lnTo>
                <a:lnTo>
                  <a:pt x="3046906" y="5581289"/>
                </a:lnTo>
                <a:lnTo>
                  <a:pt x="3046906" y="5052725"/>
                </a:lnTo>
                <a:cubicBezTo>
                  <a:pt x="3046906" y="5052143"/>
                  <a:pt x="3047114" y="5051603"/>
                  <a:pt x="3047529" y="5051229"/>
                </a:cubicBezTo>
                <a:lnTo>
                  <a:pt x="3117439" y="4983313"/>
                </a:lnTo>
                <a:lnTo>
                  <a:pt x="3109334" y="4974959"/>
                </a:lnTo>
                <a:lnTo>
                  <a:pt x="3128994" y="4955840"/>
                </a:lnTo>
                <a:lnTo>
                  <a:pt x="3137099" y="4964194"/>
                </a:lnTo>
                <a:lnTo>
                  <a:pt x="3206344" y="4896903"/>
                </a:lnTo>
                <a:lnTo>
                  <a:pt x="3206344" y="4756542"/>
                </a:lnTo>
                <a:lnTo>
                  <a:pt x="3194706" y="4756542"/>
                </a:lnTo>
                <a:lnTo>
                  <a:pt x="3194706" y="4744904"/>
                </a:lnTo>
                <a:lnTo>
                  <a:pt x="3142419" y="4744904"/>
                </a:lnTo>
                <a:lnTo>
                  <a:pt x="3142419" y="4756542"/>
                </a:lnTo>
                <a:lnTo>
                  <a:pt x="3114987" y="4756542"/>
                </a:lnTo>
                <a:lnTo>
                  <a:pt x="3114987" y="4729111"/>
                </a:lnTo>
                <a:lnTo>
                  <a:pt x="3142419" y="4729111"/>
                </a:lnTo>
                <a:lnTo>
                  <a:pt x="3142419" y="4740748"/>
                </a:lnTo>
                <a:lnTo>
                  <a:pt x="3194706" y="4740748"/>
                </a:lnTo>
                <a:lnTo>
                  <a:pt x="3194706" y="4729111"/>
                </a:lnTo>
                <a:lnTo>
                  <a:pt x="3206344" y="4729111"/>
                </a:lnTo>
                <a:lnTo>
                  <a:pt x="3206344" y="4679068"/>
                </a:lnTo>
                <a:lnTo>
                  <a:pt x="3194706" y="4679068"/>
                </a:lnTo>
                <a:lnTo>
                  <a:pt x="3194706" y="4651636"/>
                </a:lnTo>
                <a:lnTo>
                  <a:pt x="3206344" y="4651636"/>
                </a:lnTo>
                <a:lnTo>
                  <a:pt x="3206344" y="4355453"/>
                </a:lnTo>
                <a:cubicBezTo>
                  <a:pt x="3206344" y="4354871"/>
                  <a:pt x="3206552" y="4354331"/>
                  <a:pt x="3206967" y="4353957"/>
                </a:cubicBezTo>
                <a:lnTo>
                  <a:pt x="3442508" y="4125107"/>
                </a:lnTo>
                <a:lnTo>
                  <a:pt x="3381618" y="4125107"/>
                </a:lnTo>
                <a:lnTo>
                  <a:pt x="3381618" y="4136745"/>
                </a:lnTo>
                <a:lnTo>
                  <a:pt x="3354186" y="4136745"/>
                </a:lnTo>
                <a:lnTo>
                  <a:pt x="3354186" y="4109313"/>
                </a:lnTo>
                <a:lnTo>
                  <a:pt x="3381618" y="4109313"/>
                </a:lnTo>
                <a:lnTo>
                  <a:pt x="3381618" y="4120951"/>
                </a:lnTo>
                <a:lnTo>
                  <a:pt x="3513665" y="4120951"/>
                </a:lnTo>
                <a:lnTo>
                  <a:pt x="3513665" y="4109313"/>
                </a:lnTo>
                <a:lnTo>
                  <a:pt x="3541097" y="4109313"/>
                </a:lnTo>
                <a:lnTo>
                  <a:pt x="3541097" y="4120951"/>
                </a:lnTo>
                <a:lnTo>
                  <a:pt x="3684783" y="4120951"/>
                </a:lnTo>
                <a:lnTo>
                  <a:pt x="3684783" y="4047633"/>
                </a:lnTo>
                <a:lnTo>
                  <a:pt x="3381618" y="4047633"/>
                </a:lnTo>
                <a:lnTo>
                  <a:pt x="3381618" y="4059271"/>
                </a:lnTo>
                <a:lnTo>
                  <a:pt x="3354186" y="4059271"/>
                </a:lnTo>
                <a:lnTo>
                  <a:pt x="3354186" y="4031839"/>
                </a:lnTo>
                <a:lnTo>
                  <a:pt x="3381618" y="4031839"/>
                </a:lnTo>
                <a:lnTo>
                  <a:pt x="3381618" y="4043477"/>
                </a:lnTo>
                <a:lnTo>
                  <a:pt x="3684783" y="4043477"/>
                </a:lnTo>
                <a:lnTo>
                  <a:pt x="3684783" y="3981796"/>
                </a:lnTo>
                <a:lnTo>
                  <a:pt x="3673145" y="3981796"/>
                </a:lnTo>
                <a:lnTo>
                  <a:pt x="3673145" y="3970158"/>
                </a:lnTo>
                <a:lnTo>
                  <a:pt x="3368775" y="3970158"/>
                </a:lnTo>
                <a:lnTo>
                  <a:pt x="3321849" y="4015753"/>
                </a:lnTo>
                <a:lnTo>
                  <a:pt x="3290302" y="4046427"/>
                </a:lnTo>
                <a:lnTo>
                  <a:pt x="3290302" y="4109313"/>
                </a:lnTo>
                <a:lnTo>
                  <a:pt x="3301940" y="4109313"/>
                </a:lnTo>
                <a:lnTo>
                  <a:pt x="3301940" y="4136745"/>
                </a:lnTo>
                <a:lnTo>
                  <a:pt x="3274508" y="4136745"/>
                </a:lnTo>
                <a:lnTo>
                  <a:pt x="3274508" y="4109313"/>
                </a:lnTo>
                <a:lnTo>
                  <a:pt x="3286146" y="4109313"/>
                </a:lnTo>
                <a:lnTo>
                  <a:pt x="3286146" y="4050459"/>
                </a:lnTo>
                <a:lnTo>
                  <a:pt x="3130199" y="4202000"/>
                </a:lnTo>
                <a:lnTo>
                  <a:pt x="2980570" y="4347390"/>
                </a:lnTo>
                <a:lnTo>
                  <a:pt x="2988675" y="4355744"/>
                </a:lnTo>
                <a:lnTo>
                  <a:pt x="2971343" y="4372577"/>
                </a:lnTo>
                <a:lnTo>
                  <a:pt x="2971343" y="4884059"/>
                </a:lnTo>
                <a:lnTo>
                  <a:pt x="2982981" y="4884059"/>
                </a:lnTo>
                <a:lnTo>
                  <a:pt x="2982981" y="4911492"/>
                </a:lnTo>
                <a:lnTo>
                  <a:pt x="2955549" y="4911492"/>
                </a:lnTo>
                <a:lnTo>
                  <a:pt x="2955549" y="4884059"/>
                </a:lnTo>
                <a:lnTo>
                  <a:pt x="2967187" y="4884059"/>
                </a:lnTo>
                <a:lnTo>
                  <a:pt x="2967187" y="4373035"/>
                </a:lnTo>
                <a:lnTo>
                  <a:pt x="2960869" y="4366550"/>
                </a:lnTo>
                <a:lnTo>
                  <a:pt x="2900809" y="4424906"/>
                </a:lnTo>
                <a:lnTo>
                  <a:pt x="2908914" y="4433260"/>
                </a:lnTo>
                <a:lnTo>
                  <a:pt x="2891582" y="4450094"/>
                </a:lnTo>
                <a:lnTo>
                  <a:pt x="2891582" y="5904945"/>
                </a:lnTo>
                <a:cubicBezTo>
                  <a:pt x="2891582" y="5906109"/>
                  <a:pt x="2890668" y="5907024"/>
                  <a:pt x="2889504" y="5907024"/>
                </a:cubicBezTo>
                <a:lnTo>
                  <a:pt x="2345062" y="5907024"/>
                </a:lnTo>
                <a:lnTo>
                  <a:pt x="2345062" y="5918662"/>
                </a:lnTo>
                <a:lnTo>
                  <a:pt x="2317630" y="5918662"/>
                </a:lnTo>
                <a:lnTo>
                  <a:pt x="2317630" y="5891230"/>
                </a:lnTo>
                <a:lnTo>
                  <a:pt x="2345062" y="5891230"/>
                </a:lnTo>
                <a:lnTo>
                  <a:pt x="2345062" y="5902867"/>
                </a:lnTo>
                <a:lnTo>
                  <a:pt x="2887426" y="5902867"/>
                </a:lnTo>
                <a:lnTo>
                  <a:pt x="2887426" y="5829549"/>
                </a:lnTo>
                <a:lnTo>
                  <a:pt x="2345062" y="5829549"/>
                </a:lnTo>
                <a:lnTo>
                  <a:pt x="2345062" y="5841187"/>
                </a:lnTo>
                <a:lnTo>
                  <a:pt x="2317630" y="5841187"/>
                </a:lnTo>
                <a:lnTo>
                  <a:pt x="2317630" y="5813755"/>
                </a:lnTo>
                <a:lnTo>
                  <a:pt x="2345062" y="5813755"/>
                </a:lnTo>
                <a:lnTo>
                  <a:pt x="2345062" y="5825393"/>
                </a:lnTo>
                <a:lnTo>
                  <a:pt x="2887426" y="5825393"/>
                </a:lnTo>
                <a:lnTo>
                  <a:pt x="2887426" y="5752075"/>
                </a:lnTo>
                <a:lnTo>
                  <a:pt x="2743741" y="5752075"/>
                </a:lnTo>
                <a:lnTo>
                  <a:pt x="2743741" y="5763712"/>
                </a:lnTo>
                <a:lnTo>
                  <a:pt x="2716308" y="5763712"/>
                </a:lnTo>
                <a:lnTo>
                  <a:pt x="2716308" y="5752075"/>
                </a:lnTo>
                <a:lnTo>
                  <a:pt x="2584261" y="5752075"/>
                </a:lnTo>
                <a:lnTo>
                  <a:pt x="2584261" y="5763712"/>
                </a:lnTo>
                <a:lnTo>
                  <a:pt x="2556829" y="5763712"/>
                </a:lnTo>
                <a:lnTo>
                  <a:pt x="2556829" y="5736280"/>
                </a:lnTo>
                <a:lnTo>
                  <a:pt x="2584261" y="5736280"/>
                </a:lnTo>
                <a:lnTo>
                  <a:pt x="2584261" y="5747918"/>
                </a:lnTo>
                <a:lnTo>
                  <a:pt x="2716308" y="5747918"/>
                </a:lnTo>
                <a:lnTo>
                  <a:pt x="2716308" y="5736280"/>
                </a:lnTo>
                <a:lnTo>
                  <a:pt x="2743741" y="5736280"/>
                </a:lnTo>
                <a:lnTo>
                  <a:pt x="2743741" y="5747918"/>
                </a:lnTo>
                <a:lnTo>
                  <a:pt x="2887426" y="5747918"/>
                </a:lnTo>
                <a:lnTo>
                  <a:pt x="2887426" y="5674600"/>
                </a:lnTo>
                <a:lnTo>
                  <a:pt x="2584261" y="5674600"/>
                </a:lnTo>
                <a:lnTo>
                  <a:pt x="2584261" y="5686238"/>
                </a:lnTo>
                <a:lnTo>
                  <a:pt x="2556829" y="5686238"/>
                </a:lnTo>
                <a:lnTo>
                  <a:pt x="2556829" y="5674600"/>
                </a:lnTo>
                <a:lnTo>
                  <a:pt x="2504542" y="5674600"/>
                </a:lnTo>
                <a:lnTo>
                  <a:pt x="2504542" y="5686238"/>
                </a:lnTo>
                <a:lnTo>
                  <a:pt x="2477110" y="5686238"/>
                </a:lnTo>
                <a:lnTo>
                  <a:pt x="2477110" y="5658806"/>
                </a:lnTo>
                <a:lnTo>
                  <a:pt x="2504542" y="5658806"/>
                </a:lnTo>
                <a:lnTo>
                  <a:pt x="2504542" y="5670444"/>
                </a:lnTo>
                <a:lnTo>
                  <a:pt x="2556829" y="5670444"/>
                </a:lnTo>
                <a:lnTo>
                  <a:pt x="2556829" y="5658806"/>
                </a:lnTo>
                <a:lnTo>
                  <a:pt x="2584261" y="5658806"/>
                </a:lnTo>
                <a:lnTo>
                  <a:pt x="2584261" y="5670444"/>
                </a:lnTo>
                <a:lnTo>
                  <a:pt x="2887426" y="5670444"/>
                </a:lnTo>
                <a:lnTo>
                  <a:pt x="2887426" y="5597125"/>
                </a:lnTo>
                <a:lnTo>
                  <a:pt x="2424823" y="5597125"/>
                </a:lnTo>
                <a:lnTo>
                  <a:pt x="2424823" y="5608763"/>
                </a:lnTo>
                <a:lnTo>
                  <a:pt x="2397391" y="5608763"/>
                </a:lnTo>
                <a:lnTo>
                  <a:pt x="2397391" y="5581331"/>
                </a:lnTo>
                <a:lnTo>
                  <a:pt x="2424823" y="5581331"/>
                </a:lnTo>
                <a:lnTo>
                  <a:pt x="2424823" y="5592969"/>
                </a:lnTo>
                <a:lnTo>
                  <a:pt x="2887426" y="5592969"/>
                </a:lnTo>
                <a:lnTo>
                  <a:pt x="2887426" y="5519651"/>
                </a:lnTo>
                <a:lnTo>
                  <a:pt x="2743741" y="5519651"/>
                </a:lnTo>
                <a:lnTo>
                  <a:pt x="2743741" y="5531289"/>
                </a:lnTo>
                <a:lnTo>
                  <a:pt x="2716308" y="5531289"/>
                </a:lnTo>
                <a:lnTo>
                  <a:pt x="2716308" y="5503856"/>
                </a:lnTo>
                <a:lnTo>
                  <a:pt x="2743741" y="5503856"/>
                </a:lnTo>
                <a:lnTo>
                  <a:pt x="2743741" y="5515494"/>
                </a:lnTo>
                <a:lnTo>
                  <a:pt x="2887426" y="5515494"/>
                </a:lnTo>
                <a:lnTo>
                  <a:pt x="2887426" y="5442176"/>
                </a:lnTo>
                <a:lnTo>
                  <a:pt x="2584261" y="5442176"/>
                </a:lnTo>
                <a:lnTo>
                  <a:pt x="2584261" y="5453814"/>
                </a:lnTo>
                <a:lnTo>
                  <a:pt x="2556829" y="5453814"/>
                </a:lnTo>
                <a:lnTo>
                  <a:pt x="2556829" y="5426382"/>
                </a:lnTo>
                <a:lnTo>
                  <a:pt x="2584261" y="5426382"/>
                </a:lnTo>
                <a:lnTo>
                  <a:pt x="2584261" y="5438020"/>
                </a:lnTo>
                <a:lnTo>
                  <a:pt x="2887426" y="5438020"/>
                </a:lnTo>
                <a:lnTo>
                  <a:pt x="2887426" y="5364701"/>
                </a:lnTo>
                <a:lnTo>
                  <a:pt x="2743741" y="5364701"/>
                </a:lnTo>
                <a:lnTo>
                  <a:pt x="2743741" y="5376339"/>
                </a:lnTo>
                <a:lnTo>
                  <a:pt x="2716308" y="5376339"/>
                </a:lnTo>
                <a:lnTo>
                  <a:pt x="2716308" y="5348907"/>
                </a:lnTo>
                <a:lnTo>
                  <a:pt x="2743741" y="5348907"/>
                </a:lnTo>
                <a:lnTo>
                  <a:pt x="2743741" y="5360545"/>
                </a:lnTo>
                <a:lnTo>
                  <a:pt x="2887426" y="5360545"/>
                </a:lnTo>
                <a:lnTo>
                  <a:pt x="2887426" y="5287227"/>
                </a:lnTo>
                <a:lnTo>
                  <a:pt x="2664022" y="5287227"/>
                </a:lnTo>
                <a:lnTo>
                  <a:pt x="2664022" y="5298865"/>
                </a:lnTo>
                <a:lnTo>
                  <a:pt x="2636589" y="5298865"/>
                </a:lnTo>
                <a:lnTo>
                  <a:pt x="2636589" y="5287227"/>
                </a:lnTo>
                <a:lnTo>
                  <a:pt x="2424823" y="5287227"/>
                </a:lnTo>
                <a:lnTo>
                  <a:pt x="2424823" y="5298865"/>
                </a:lnTo>
                <a:lnTo>
                  <a:pt x="2397391" y="5298865"/>
                </a:lnTo>
                <a:lnTo>
                  <a:pt x="2397391" y="5271433"/>
                </a:lnTo>
                <a:lnTo>
                  <a:pt x="2424823" y="5271433"/>
                </a:lnTo>
                <a:lnTo>
                  <a:pt x="2424823" y="5283070"/>
                </a:lnTo>
                <a:lnTo>
                  <a:pt x="2636589" y="5283070"/>
                </a:lnTo>
                <a:lnTo>
                  <a:pt x="2636589" y="5271433"/>
                </a:lnTo>
                <a:lnTo>
                  <a:pt x="2664022" y="5271433"/>
                </a:lnTo>
                <a:lnTo>
                  <a:pt x="2664022" y="5283070"/>
                </a:lnTo>
                <a:lnTo>
                  <a:pt x="2887426" y="5283070"/>
                </a:lnTo>
                <a:lnTo>
                  <a:pt x="2887426" y="5209752"/>
                </a:lnTo>
                <a:lnTo>
                  <a:pt x="2743741" y="5209752"/>
                </a:lnTo>
                <a:lnTo>
                  <a:pt x="2743741" y="5221390"/>
                </a:lnTo>
                <a:lnTo>
                  <a:pt x="2716308" y="5221390"/>
                </a:lnTo>
                <a:lnTo>
                  <a:pt x="2716308" y="5193958"/>
                </a:lnTo>
                <a:lnTo>
                  <a:pt x="2743741" y="5193958"/>
                </a:lnTo>
                <a:lnTo>
                  <a:pt x="2743741" y="5205596"/>
                </a:lnTo>
                <a:lnTo>
                  <a:pt x="2887426" y="5205596"/>
                </a:lnTo>
                <a:lnTo>
                  <a:pt x="2887426" y="5132278"/>
                </a:lnTo>
                <a:lnTo>
                  <a:pt x="2743741" y="5132278"/>
                </a:lnTo>
                <a:lnTo>
                  <a:pt x="2743741" y="5143915"/>
                </a:lnTo>
                <a:lnTo>
                  <a:pt x="2716308" y="5143915"/>
                </a:lnTo>
                <a:lnTo>
                  <a:pt x="2716308" y="5116483"/>
                </a:lnTo>
                <a:lnTo>
                  <a:pt x="2743741" y="5116483"/>
                </a:lnTo>
                <a:lnTo>
                  <a:pt x="2743741" y="5128121"/>
                </a:lnTo>
                <a:lnTo>
                  <a:pt x="2887426" y="5128121"/>
                </a:lnTo>
                <a:lnTo>
                  <a:pt x="2887426" y="5054803"/>
                </a:lnTo>
                <a:lnTo>
                  <a:pt x="2584261" y="5054803"/>
                </a:lnTo>
                <a:lnTo>
                  <a:pt x="2584261" y="5066441"/>
                </a:lnTo>
                <a:lnTo>
                  <a:pt x="2556829" y="5066441"/>
                </a:lnTo>
                <a:lnTo>
                  <a:pt x="2556829" y="5039009"/>
                </a:lnTo>
                <a:lnTo>
                  <a:pt x="2584261" y="5039009"/>
                </a:lnTo>
                <a:lnTo>
                  <a:pt x="2584261" y="5050647"/>
                </a:lnTo>
                <a:lnTo>
                  <a:pt x="2887426" y="5050647"/>
                </a:lnTo>
                <a:lnTo>
                  <a:pt x="2887426" y="4899854"/>
                </a:lnTo>
                <a:lnTo>
                  <a:pt x="2823501" y="4899854"/>
                </a:lnTo>
                <a:lnTo>
                  <a:pt x="2823501" y="4911492"/>
                </a:lnTo>
                <a:lnTo>
                  <a:pt x="2796069" y="4911492"/>
                </a:lnTo>
                <a:lnTo>
                  <a:pt x="2796069" y="4899854"/>
                </a:lnTo>
                <a:lnTo>
                  <a:pt x="2664022" y="4899854"/>
                </a:lnTo>
                <a:lnTo>
                  <a:pt x="2664022" y="4911492"/>
                </a:lnTo>
                <a:lnTo>
                  <a:pt x="2636589" y="4911492"/>
                </a:lnTo>
                <a:lnTo>
                  <a:pt x="2636589" y="4884059"/>
                </a:lnTo>
                <a:lnTo>
                  <a:pt x="2664022" y="4884059"/>
                </a:lnTo>
                <a:lnTo>
                  <a:pt x="2664022" y="4895697"/>
                </a:lnTo>
                <a:lnTo>
                  <a:pt x="2796069" y="4895697"/>
                </a:lnTo>
                <a:lnTo>
                  <a:pt x="2796069" y="4884059"/>
                </a:lnTo>
                <a:lnTo>
                  <a:pt x="2823501" y="4884059"/>
                </a:lnTo>
                <a:lnTo>
                  <a:pt x="2823501" y="4895697"/>
                </a:lnTo>
                <a:lnTo>
                  <a:pt x="2887426" y="4895697"/>
                </a:lnTo>
                <a:lnTo>
                  <a:pt x="2887426" y="4822379"/>
                </a:lnTo>
                <a:lnTo>
                  <a:pt x="2584261" y="4822379"/>
                </a:lnTo>
                <a:lnTo>
                  <a:pt x="2584261" y="4834017"/>
                </a:lnTo>
                <a:lnTo>
                  <a:pt x="2556829" y="4834017"/>
                </a:lnTo>
                <a:lnTo>
                  <a:pt x="2556829" y="4806585"/>
                </a:lnTo>
                <a:lnTo>
                  <a:pt x="2584261" y="4806585"/>
                </a:lnTo>
                <a:lnTo>
                  <a:pt x="2584261" y="4818223"/>
                </a:lnTo>
                <a:lnTo>
                  <a:pt x="2887426" y="4818223"/>
                </a:lnTo>
                <a:lnTo>
                  <a:pt x="2887426" y="4589955"/>
                </a:lnTo>
                <a:lnTo>
                  <a:pt x="2424823" y="4589955"/>
                </a:lnTo>
                <a:lnTo>
                  <a:pt x="2424823" y="4601593"/>
                </a:lnTo>
                <a:lnTo>
                  <a:pt x="2397391" y="4601593"/>
                </a:lnTo>
                <a:lnTo>
                  <a:pt x="2397391" y="4589955"/>
                </a:lnTo>
                <a:lnTo>
                  <a:pt x="2332219" y="4589955"/>
                </a:lnTo>
                <a:lnTo>
                  <a:pt x="2253705" y="4666225"/>
                </a:lnTo>
                <a:lnTo>
                  <a:pt x="2253705" y="5503815"/>
                </a:lnTo>
                <a:lnTo>
                  <a:pt x="2265343" y="5503815"/>
                </a:lnTo>
                <a:lnTo>
                  <a:pt x="2265343" y="5531247"/>
                </a:lnTo>
                <a:lnTo>
                  <a:pt x="2253705" y="5531247"/>
                </a:lnTo>
                <a:lnTo>
                  <a:pt x="2253705" y="5581289"/>
                </a:lnTo>
                <a:lnTo>
                  <a:pt x="2265343" y="5581289"/>
                </a:lnTo>
                <a:lnTo>
                  <a:pt x="2265343" y="5608722"/>
                </a:lnTo>
                <a:lnTo>
                  <a:pt x="2237911" y="5608722"/>
                </a:lnTo>
                <a:lnTo>
                  <a:pt x="2237911" y="5581289"/>
                </a:lnTo>
                <a:lnTo>
                  <a:pt x="2249549" y="5581289"/>
                </a:lnTo>
                <a:lnTo>
                  <a:pt x="2249549" y="5531247"/>
                </a:lnTo>
                <a:lnTo>
                  <a:pt x="2237911" y="5531247"/>
                </a:lnTo>
                <a:lnTo>
                  <a:pt x="2237911" y="5503815"/>
                </a:lnTo>
                <a:lnTo>
                  <a:pt x="2249549" y="5503815"/>
                </a:lnTo>
                <a:lnTo>
                  <a:pt x="2249549" y="4747731"/>
                </a:lnTo>
                <a:lnTo>
                  <a:pt x="2223031" y="4773459"/>
                </a:lnTo>
                <a:lnTo>
                  <a:pt x="2231136" y="4781813"/>
                </a:lnTo>
                <a:lnTo>
                  <a:pt x="2211477" y="4800932"/>
                </a:lnTo>
                <a:lnTo>
                  <a:pt x="2192357" y="4781273"/>
                </a:lnTo>
                <a:lnTo>
                  <a:pt x="2212017" y="4762153"/>
                </a:lnTo>
                <a:lnTo>
                  <a:pt x="2220122" y="4770508"/>
                </a:lnTo>
                <a:lnTo>
                  <a:pt x="2249507" y="4741954"/>
                </a:lnTo>
                <a:lnTo>
                  <a:pt x="2249507" y="4670298"/>
                </a:lnTo>
                <a:lnTo>
                  <a:pt x="2183130" y="4734763"/>
                </a:lnTo>
                <a:lnTo>
                  <a:pt x="2191235" y="4743117"/>
                </a:lnTo>
                <a:lnTo>
                  <a:pt x="2173903" y="4759950"/>
                </a:lnTo>
                <a:lnTo>
                  <a:pt x="2173903" y="5503856"/>
                </a:lnTo>
                <a:lnTo>
                  <a:pt x="2185541" y="5503856"/>
                </a:lnTo>
                <a:lnTo>
                  <a:pt x="2185541" y="5531289"/>
                </a:lnTo>
                <a:lnTo>
                  <a:pt x="2173903" y="5531289"/>
                </a:lnTo>
                <a:lnTo>
                  <a:pt x="2173903" y="5968663"/>
                </a:lnTo>
                <a:lnTo>
                  <a:pt x="2185541" y="5968663"/>
                </a:lnTo>
                <a:lnTo>
                  <a:pt x="2185541" y="5996095"/>
                </a:lnTo>
                <a:lnTo>
                  <a:pt x="2158109" y="5996095"/>
                </a:lnTo>
                <a:lnTo>
                  <a:pt x="2158109" y="5968663"/>
                </a:lnTo>
                <a:lnTo>
                  <a:pt x="2169747" y="5968663"/>
                </a:lnTo>
                <a:lnTo>
                  <a:pt x="2169747" y="5531289"/>
                </a:lnTo>
                <a:lnTo>
                  <a:pt x="2158109" y="5531289"/>
                </a:lnTo>
                <a:lnTo>
                  <a:pt x="2158109" y="5503856"/>
                </a:lnTo>
                <a:lnTo>
                  <a:pt x="2169747" y="5503856"/>
                </a:lnTo>
                <a:lnTo>
                  <a:pt x="2169747" y="4760408"/>
                </a:lnTo>
                <a:lnTo>
                  <a:pt x="2163429" y="4753924"/>
                </a:lnTo>
                <a:lnTo>
                  <a:pt x="2094184" y="4821215"/>
                </a:lnTo>
                <a:lnTo>
                  <a:pt x="2094184" y="4884101"/>
                </a:lnTo>
                <a:lnTo>
                  <a:pt x="2105822" y="4884101"/>
                </a:lnTo>
                <a:lnTo>
                  <a:pt x="2105822" y="4911533"/>
                </a:lnTo>
                <a:lnTo>
                  <a:pt x="2094184" y="4911533"/>
                </a:lnTo>
                <a:lnTo>
                  <a:pt x="2094184" y="5116525"/>
                </a:lnTo>
                <a:lnTo>
                  <a:pt x="2105822" y="5116525"/>
                </a:lnTo>
                <a:lnTo>
                  <a:pt x="2105822" y="5143957"/>
                </a:lnTo>
                <a:lnTo>
                  <a:pt x="2094184" y="5143957"/>
                </a:lnTo>
                <a:lnTo>
                  <a:pt x="2094184" y="5207715"/>
                </a:lnTo>
                <a:cubicBezTo>
                  <a:pt x="2094184" y="5208297"/>
                  <a:pt x="2093976" y="5208838"/>
                  <a:pt x="2093560" y="5209212"/>
                </a:cubicBezTo>
                <a:lnTo>
                  <a:pt x="2063510" y="5238389"/>
                </a:lnTo>
                <a:lnTo>
                  <a:pt x="2071615" y="5246744"/>
                </a:lnTo>
                <a:lnTo>
                  <a:pt x="2051955" y="5265863"/>
                </a:lnTo>
                <a:lnTo>
                  <a:pt x="2032836" y="5246203"/>
                </a:lnTo>
                <a:lnTo>
                  <a:pt x="2052496" y="5227084"/>
                </a:lnTo>
                <a:lnTo>
                  <a:pt x="2060601" y="5235438"/>
                </a:lnTo>
                <a:lnTo>
                  <a:pt x="2089986" y="5206884"/>
                </a:lnTo>
                <a:lnTo>
                  <a:pt x="2089986" y="5143998"/>
                </a:lnTo>
                <a:lnTo>
                  <a:pt x="2078348" y="5143998"/>
                </a:lnTo>
                <a:lnTo>
                  <a:pt x="2078348" y="5116567"/>
                </a:lnTo>
                <a:lnTo>
                  <a:pt x="2089986" y="5116567"/>
                </a:lnTo>
                <a:lnTo>
                  <a:pt x="2089986" y="4911574"/>
                </a:lnTo>
                <a:lnTo>
                  <a:pt x="2078348" y="4911574"/>
                </a:lnTo>
                <a:lnTo>
                  <a:pt x="2078348" y="4884143"/>
                </a:lnTo>
                <a:lnTo>
                  <a:pt x="2089986" y="4884143"/>
                </a:lnTo>
                <a:lnTo>
                  <a:pt x="2089986" y="4825288"/>
                </a:lnTo>
                <a:cubicBezTo>
                  <a:pt x="2064341" y="4850185"/>
                  <a:pt x="2038780" y="4875040"/>
                  <a:pt x="2014382" y="4898731"/>
                </a:cubicBezTo>
                <a:lnTo>
                  <a:pt x="2014382" y="5426423"/>
                </a:lnTo>
                <a:lnTo>
                  <a:pt x="2026020" y="5426423"/>
                </a:lnTo>
                <a:lnTo>
                  <a:pt x="2026020" y="5453856"/>
                </a:lnTo>
                <a:lnTo>
                  <a:pt x="1998588" y="5453856"/>
                </a:lnTo>
                <a:lnTo>
                  <a:pt x="1998588" y="5426423"/>
                </a:lnTo>
                <a:lnTo>
                  <a:pt x="2010225" y="5426423"/>
                </a:lnTo>
                <a:lnTo>
                  <a:pt x="2010225" y="5135187"/>
                </a:lnTo>
                <a:lnTo>
                  <a:pt x="1983708" y="5160915"/>
                </a:lnTo>
                <a:lnTo>
                  <a:pt x="1991813" y="5169269"/>
                </a:lnTo>
                <a:lnTo>
                  <a:pt x="1972153" y="5188389"/>
                </a:lnTo>
                <a:lnTo>
                  <a:pt x="1953034" y="5168688"/>
                </a:lnTo>
                <a:lnTo>
                  <a:pt x="1972693" y="5149568"/>
                </a:lnTo>
                <a:lnTo>
                  <a:pt x="1980798" y="5157922"/>
                </a:lnTo>
                <a:lnTo>
                  <a:pt x="2010184" y="5129368"/>
                </a:lnTo>
                <a:lnTo>
                  <a:pt x="2010184" y="4902763"/>
                </a:lnTo>
                <a:cubicBezTo>
                  <a:pt x="1982918" y="4929281"/>
                  <a:pt x="1957190" y="4954302"/>
                  <a:pt x="1934621" y="4976206"/>
                </a:cubicBezTo>
                <a:lnTo>
                  <a:pt x="1934621" y="5581373"/>
                </a:lnTo>
                <a:lnTo>
                  <a:pt x="1946259" y="5581373"/>
                </a:lnTo>
                <a:lnTo>
                  <a:pt x="1946259" y="5608804"/>
                </a:lnTo>
                <a:lnTo>
                  <a:pt x="1934621" y="5608804"/>
                </a:lnTo>
                <a:lnTo>
                  <a:pt x="1934621" y="5658847"/>
                </a:lnTo>
                <a:lnTo>
                  <a:pt x="1946259" y="5658847"/>
                </a:lnTo>
                <a:lnTo>
                  <a:pt x="1946259" y="5686279"/>
                </a:lnTo>
                <a:lnTo>
                  <a:pt x="1934621" y="5686279"/>
                </a:lnTo>
                <a:lnTo>
                  <a:pt x="1934621" y="6433552"/>
                </a:lnTo>
                <a:lnTo>
                  <a:pt x="1946259" y="6433552"/>
                </a:lnTo>
                <a:lnTo>
                  <a:pt x="1946259" y="6460984"/>
                </a:lnTo>
                <a:lnTo>
                  <a:pt x="1934621" y="6460984"/>
                </a:lnTo>
                <a:lnTo>
                  <a:pt x="1934621" y="6820925"/>
                </a:lnTo>
                <a:lnTo>
                  <a:pt x="1946259" y="6820925"/>
                </a:lnTo>
                <a:lnTo>
                  <a:pt x="1946259" y="6848357"/>
                </a:lnTo>
                <a:lnTo>
                  <a:pt x="1918827" y="6848357"/>
                </a:lnTo>
                <a:lnTo>
                  <a:pt x="1918827" y="6820925"/>
                </a:lnTo>
                <a:lnTo>
                  <a:pt x="1930465" y="6820925"/>
                </a:lnTo>
                <a:lnTo>
                  <a:pt x="1930465" y="6460984"/>
                </a:lnTo>
                <a:lnTo>
                  <a:pt x="1918827" y="6460984"/>
                </a:lnTo>
                <a:lnTo>
                  <a:pt x="1918827" y="6433552"/>
                </a:lnTo>
                <a:lnTo>
                  <a:pt x="1930465" y="6433552"/>
                </a:lnTo>
                <a:lnTo>
                  <a:pt x="1930465" y="5686279"/>
                </a:lnTo>
                <a:lnTo>
                  <a:pt x="1918827" y="5686279"/>
                </a:lnTo>
                <a:lnTo>
                  <a:pt x="1918827" y="5658847"/>
                </a:lnTo>
                <a:lnTo>
                  <a:pt x="1930465" y="5658847"/>
                </a:lnTo>
                <a:lnTo>
                  <a:pt x="1930465" y="5608804"/>
                </a:lnTo>
                <a:lnTo>
                  <a:pt x="1918827" y="5608804"/>
                </a:lnTo>
                <a:lnTo>
                  <a:pt x="1918827" y="5581373"/>
                </a:lnTo>
                <a:lnTo>
                  <a:pt x="1930465" y="5581373"/>
                </a:lnTo>
                <a:lnTo>
                  <a:pt x="1930465" y="4980238"/>
                </a:lnTo>
                <a:cubicBezTo>
                  <a:pt x="1894221" y="5015484"/>
                  <a:pt x="1866665" y="5042251"/>
                  <a:pt x="1854902" y="5053681"/>
                </a:cubicBezTo>
                <a:lnTo>
                  <a:pt x="1854902" y="6123695"/>
                </a:lnTo>
                <a:lnTo>
                  <a:pt x="1866540" y="6123695"/>
                </a:lnTo>
                <a:lnTo>
                  <a:pt x="1866540" y="6151127"/>
                </a:lnTo>
                <a:lnTo>
                  <a:pt x="1839108" y="6151127"/>
                </a:lnTo>
                <a:lnTo>
                  <a:pt x="1839108" y="6123695"/>
                </a:lnTo>
                <a:lnTo>
                  <a:pt x="1850746" y="6123695"/>
                </a:lnTo>
                <a:lnTo>
                  <a:pt x="1850746" y="5909933"/>
                </a:lnTo>
                <a:lnTo>
                  <a:pt x="1824228" y="5935703"/>
                </a:lnTo>
                <a:lnTo>
                  <a:pt x="1832333" y="5944057"/>
                </a:lnTo>
                <a:lnTo>
                  <a:pt x="1812673" y="5963176"/>
                </a:lnTo>
                <a:lnTo>
                  <a:pt x="1793554" y="5943517"/>
                </a:lnTo>
                <a:lnTo>
                  <a:pt x="1813214" y="5924397"/>
                </a:lnTo>
                <a:lnTo>
                  <a:pt x="1821319" y="5932752"/>
                </a:lnTo>
                <a:lnTo>
                  <a:pt x="1850704" y="5904198"/>
                </a:lnTo>
                <a:lnTo>
                  <a:pt x="1850704" y="5057796"/>
                </a:lnTo>
                <a:lnTo>
                  <a:pt x="1839482" y="5068727"/>
                </a:lnTo>
                <a:lnTo>
                  <a:pt x="1775141" y="5131239"/>
                </a:lnTo>
                <a:lnTo>
                  <a:pt x="1775141" y="5891354"/>
                </a:lnTo>
                <a:lnTo>
                  <a:pt x="1786779" y="5891354"/>
                </a:lnTo>
                <a:lnTo>
                  <a:pt x="1786779" y="5918786"/>
                </a:lnTo>
                <a:lnTo>
                  <a:pt x="1775141" y="5918786"/>
                </a:lnTo>
                <a:lnTo>
                  <a:pt x="1775141" y="6433635"/>
                </a:lnTo>
                <a:lnTo>
                  <a:pt x="1786779" y="6433635"/>
                </a:lnTo>
                <a:lnTo>
                  <a:pt x="1786779" y="6461067"/>
                </a:lnTo>
                <a:lnTo>
                  <a:pt x="1775141" y="6461067"/>
                </a:lnTo>
                <a:lnTo>
                  <a:pt x="1775141" y="6511110"/>
                </a:lnTo>
                <a:lnTo>
                  <a:pt x="1786779" y="6511110"/>
                </a:lnTo>
                <a:lnTo>
                  <a:pt x="1786779" y="6538542"/>
                </a:lnTo>
                <a:lnTo>
                  <a:pt x="1759347" y="6538542"/>
                </a:lnTo>
                <a:lnTo>
                  <a:pt x="1759347" y="6511110"/>
                </a:lnTo>
                <a:lnTo>
                  <a:pt x="1770985" y="6511110"/>
                </a:lnTo>
                <a:lnTo>
                  <a:pt x="1770985" y="6461067"/>
                </a:lnTo>
                <a:lnTo>
                  <a:pt x="1759347" y="6461067"/>
                </a:lnTo>
                <a:lnTo>
                  <a:pt x="1759347" y="6433635"/>
                </a:lnTo>
                <a:lnTo>
                  <a:pt x="1770985" y="6433635"/>
                </a:lnTo>
                <a:lnTo>
                  <a:pt x="1770985" y="5918786"/>
                </a:lnTo>
                <a:lnTo>
                  <a:pt x="1759347" y="5918786"/>
                </a:lnTo>
                <a:lnTo>
                  <a:pt x="1759347" y="5891354"/>
                </a:lnTo>
                <a:lnTo>
                  <a:pt x="1770985" y="5891354"/>
                </a:lnTo>
                <a:lnTo>
                  <a:pt x="1770985" y="5135270"/>
                </a:lnTo>
                <a:lnTo>
                  <a:pt x="1704608" y="5199735"/>
                </a:lnTo>
                <a:lnTo>
                  <a:pt x="1712713" y="5208090"/>
                </a:lnTo>
                <a:lnTo>
                  <a:pt x="1695381" y="5224923"/>
                </a:lnTo>
                <a:lnTo>
                  <a:pt x="1695381" y="5426506"/>
                </a:lnTo>
                <a:lnTo>
                  <a:pt x="1707019" y="5426506"/>
                </a:lnTo>
                <a:lnTo>
                  <a:pt x="1707019" y="5453938"/>
                </a:lnTo>
                <a:lnTo>
                  <a:pt x="1695381" y="5453938"/>
                </a:lnTo>
                <a:lnTo>
                  <a:pt x="1695381" y="6201211"/>
                </a:lnTo>
                <a:lnTo>
                  <a:pt x="1707019" y="6201211"/>
                </a:lnTo>
                <a:lnTo>
                  <a:pt x="1707019" y="6228643"/>
                </a:lnTo>
                <a:lnTo>
                  <a:pt x="1679587" y="6228643"/>
                </a:lnTo>
                <a:lnTo>
                  <a:pt x="1679587" y="6201211"/>
                </a:lnTo>
                <a:lnTo>
                  <a:pt x="1691224" y="6201211"/>
                </a:lnTo>
                <a:lnTo>
                  <a:pt x="1691224" y="5453938"/>
                </a:lnTo>
                <a:lnTo>
                  <a:pt x="1679587" y="5453938"/>
                </a:lnTo>
                <a:lnTo>
                  <a:pt x="1679587" y="5426506"/>
                </a:lnTo>
                <a:lnTo>
                  <a:pt x="1691224" y="5426506"/>
                </a:lnTo>
                <a:lnTo>
                  <a:pt x="1691224" y="5225338"/>
                </a:lnTo>
                <a:lnTo>
                  <a:pt x="1684907" y="5218855"/>
                </a:lnTo>
                <a:lnTo>
                  <a:pt x="1615662" y="5286146"/>
                </a:lnTo>
                <a:lnTo>
                  <a:pt x="1615662" y="5658930"/>
                </a:lnTo>
                <a:lnTo>
                  <a:pt x="1627300" y="5658930"/>
                </a:lnTo>
                <a:lnTo>
                  <a:pt x="1627300" y="5686362"/>
                </a:lnTo>
                <a:lnTo>
                  <a:pt x="1615662" y="5686362"/>
                </a:lnTo>
                <a:lnTo>
                  <a:pt x="1615662" y="6666059"/>
                </a:lnTo>
                <a:lnTo>
                  <a:pt x="1627300" y="6666059"/>
                </a:lnTo>
                <a:lnTo>
                  <a:pt x="1627300" y="6693491"/>
                </a:lnTo>
                <a:lnTo>
                  <a:pt x="1599868" y="6693491"/>
                </a:lnTo>
                <a:lnTo>
                  <a:pt x="1599868" y="6666059"/>
                </a:lnTo>
                <a:lnTo>
                  <a:pt x="1611505" y="6666059"/>
                </a:lnTo>
                <a:lnTo>
                  <a:pt x="1611505" y="5686362"/>
                </a:lnTo>
                <a:lnTo>
                  <a:pt x="1599868" y="5686362"/>
                </a:lnTo>
                <a:lnTo>
                  <a:pt x="1599868" y="5658930"/>
                </a:lnTo>
                <a:lnTo>
                  <a:pt x="1611505" y="5658930"/>
                </a:lnTo>
                <a:lnTo>
                  <a:pt x="1611505" y="5290220"/>
                </a:lnTo>
                <a:lnTo>
                  <a:pt x="1535901" y="5363662"/>
                </a:lnTo>
                <a:lnTo>
                  <a:pt x="1535901" y="5658972"/>
                </a:lnTo>
                <a:lnTo>
                  <a:pt x="1547539" y="5658972"/>
                </a:lnTo>
                <a:lnTo>
                  <a:pt x="1547539" y="5686404"/>
                </a:lnTo>
                <a:lnTo>
                  <a:pt x="1535901" y="5686404"/>
                </a:lnTo>
                <a:lnTo>
                  <a:pt x="1535901" y="5813921"/>
                </a:lnTo>
                <a:lnTo>
                  <a:pt x="1547539" y="5813921"/>
                </a:lnTo>
                <a:lnTo>
                  <a:pt x="1547539" y="5841353"/>
                </a:lnTo>
                <a:lnTo>
                  <a:pt x="1535901" y="5841353"/>
                </a:lnTo>
                <a:lnTo>
                  <a:pt x="1535901" y="6060061"/>
                </a:lnTo>
                <a:cubicBezTo>
                  <a:pt x="1535901" y="6060643"/>
                  <a:pt x="1535693" y="6061183"/>
                  <a:pt x="1535278" y="6061557"/>
                </a:cubicBezTo>
                <a:lnTo>
                  <a:pt x="1505269" y="6090735"/>
                </a:lnTo>
                <a:lnTo>
                  <a:pt x="1513374" y="6099089"/>
                </a:lnTo>
                <a:lnTo>
                  <a:pt x="1493714" y="6118209"/>
                </a:lnTo>
                <a:lnTo>
                  <a:pt x="1474595" y="6098549"/>
                </a:lnTo>
                <a:lnTo>
                  <a:pt x="1494254" y="6079430"/>
                </a:lnTo>
                <a:lnTo>
                  <a:pt x="1502359" y="6087784"/>
                </a:lnTo>
                <a:lnTo>
                  <a:pt x="1531745" y="6059230"/>
                </a:lnTo>
                <a:lnTo>
                  <a:pt x="1531745" y="5910058"/>
                </a:lnTo>
                <a:lnTo>
                  <a:pt x="1376422" y="6060975"/>
                </a:lnTo>
                <a:lnTo>
                  <a:pt x="1376422" y="6524909"/>
                </a:lnTo>
                <a:cubicBezTo>
                  <a:pt x="1376422" y="6526073"/>
                  <a:pt x="1375507" y="6526987"/>
                  <a:pt x="1374343" y="6526987"/>
                </a:cubicBezTo>
                <a:lnTo>
                  <a:pt x="1308340" y="6526987"/>
                </a:lnTo>
                <a:lnTo>
                  <a:pt x="1308340" y="6538625"/>
                </a:lnTo>
                <a:lnTo>
                  <a:pt x="1280908" y="6538625"/>
                </a:lnTo>
                <a:lnTo>
                  <a:pt x="1280908" y="6511193"/>
                </a:lnTo>
                <a:lnTo>
                  <a:pt x="1308340" y="6511193"/>
                </a:lnTo>
                <a:lnTo>
                  <a:pt x="1308340" y="6522831"/>
                </a:lnTo>
                <a:lnTo>
                  <a:pt x="1372265" y="6522831"/>
                </a:lnTo>
                <a:lnTo>
                  <a:pt x="1372265" y="6060103"/>
                </a:lnTo>
                <a:cubicBezTo>
                  <a:pt x="1372265" y="6059521"/>
                  <a:pt x="1372473" y="6058980"/>
                  <a:pt x="1372889" y="6058607"/>
                </a:cubicBezTo>
                <a:lnTo>
                  <a:pt x="1531745" y="5904281"/>
                </a:lnTo>
                <a:lnTo>
                  <a:pt x="1531745" y="5841395"/>
                </a:lnTo>
                <a:lnTo>
                  <a:pt x="1520107" y="5841395"/>
                </a:lnTo>
                <a:lnTo>
                  <a:pt x="1520107" y="5813963"/>
                </a:lnTo>
                <a:lnTo>
                  <a:pt x="1531745" y="5813963"/>
                </a:lnTo>
                <a:lnTo>
                  <a:pt x="1531745" y="5686446"/>
                </a:lnTo>
                <a:lnTo>
                  <a:pt x="1520107" y="5686446"/>
                </a:lnTo>
                <a:lnTo>
                  <a:pt x="1520107" y="5659014"/>
                </a:lnTo>
                <a:lnTo>
                  <a:pt x="1531745" y="5659014"/>
                </a:lnTo>
                <a:lnTo>
                  <a:pt x="1531745" y="5362831"/>
                </a:lnTo>
                <a:cubicBezTo>
                  <a:pt x="1531745" y="5362249"/>
                  <a:pt x="1531953" y="5361709"/>
                  <a:pt x="1532368" y="5361335"/>
                </a:cubicBezTo>
                <a:lnTo>
                  <a:pt x="1608430" y="5287435"/>
                </a:lnTo>
                <a:lnTo>
                  <a:pt x="1547539" y="5287435"/>
                </a:lnTo>
                <a:lnTo>
                  <a:pt x="1547539" y="5299073"/>
                </a:lnTo>
                <a:lnTo>
                  <a:pt x="1520107" y="5299073"/>
                </a:lnTo>
                <a:lnTo>
                  <a:pt x="1520107" y="5271640"/>
                </a:lnTo>
                <a:lnTo>
                  <a:pt x="1547539" y="5271640"/>
                </a:lnTo>
                <a:lnTo>
                  <a:pt x="1547539" y="5283278"/>
                </a:lnTo>
                <a:lnTo>
                  <a:pt x="1612711" y="5283278"/>
                </a:lnTo>
                <a:lnTo>
                  <a:pt x="1681997" y="5215945"/>
                </a:lnTo>
                <a:lnTo>
                  <a:pt x="1676178" y="5209960"/>
                </a:lnTo>
                <a:lnTo>
                  <a:pt x="1627258" y="5209960"/>
                </a:lnTo>
                <a:lnTo>
                  <a:pt x="1627258" y="5221598"/>
                </a:lnTo>
                <a:lnTo>
                  <a:pt x="1599826" y="5221598"/>
                </a:lnTo>
                <a:lnTo>
                  <a:pt x="1599826" y="5194166"/>
                </a:lnTo>
                <a:lnTo>
                  <a:pt x="1627258" y="5194166"/>
                </a:lnTo>
                <a:lnTo>
                  <a:pt x="1627258" y="5205804"/>
                </a:lnTo>
                <a:lnTo>
                  <a:pt x="1675721" y="5205804"/>
                </a:lnTo>
                <a:lnTo>
                  <a:pt x="1693552" y="5188471"/>
                </a:lnTo>
                <a:lnTo>
                  <a:pt x="1701657" y="5196826"/>
                </a:lnTo>
                <a:lnTo>
                  <a:pt x="2160395" y="4751139"/>
                </a:lnTo>
                <a:lnTo>
                  <a:pt x="2152290" y="4742785"/>
                </a:lnTo>
                <a:lnTo>
                  <a:pt x="2171950" y="4723665"/>
                </a:lnTo>
                <a:lnTo>
                  <a:pt x="2180055" y="4732020"/>
                </a:lnTo>
                <a:lnTo>
                  <a:pt x="2249965" y="4664105"/>
                </a:lnTo>
                <a:lnTo>
                  <a:pt x="2329725" y="4586630"/>
                </a:lnTo>
                <a:cubicBezTo>
                  <a:pt x="2330099" y="4586256"/>
                  <a:pt x="2330640" y="4586048"/>
                  <a:pt x="2331180" y="4586048"/>
                </a:cubicBezTo>
                <a:lnTo>
                  <a:pt x="2397183" y="4586048"/>
                </a:lnTo>
                <a:lnTo>
                  <a:pt x="2397183" y="4574410"/>
                </a:lnTo>
                <a:lnTo>
                  <a:pt x="2424615" y="4574410"/>
                </a:lnTo>
                <a:lnTo>
                  <a:pt x="2424615" y="4586048"/>
                </a:lnTo>
                <a:lnTo>
                  <a:pt x="2887218" y="4586048"/>
                </a:lnTo>
                <a:lnTo>
                  <a:pt x="2887218" y="4512730"/>
                </a:lnTo>
                <a:lnTo>
                  <a:pt x="2823293" y="4512730"/>
                </a:lnTo>
                <a:lnTo>
                  <a:pt x="2823293" y="4524368"/>
                </a:lnTo>
                <a:lnTo>
                  <a:pt x="2795861" y="4524368"/>
                </a:lnTo>
                <a:lnTo>
                  <a:pt x="2795861" y="4512730"/>
                </a:lnTo>
                <a:lnTo>
                  <a:pt x="2424615" y="4512730"/>
                </a:lnTo>
                <a:lnTo>
                  <a:pt x="2424615" y="4524368"/>
                </a:lnTo>
                <a:lnTo>
                  <a:pt x="2397183" y="4524368"/>
                </a:lnTo>
                <a:lnTo>
                  <a:pt x="2397183" y="4512730"/>
                </a:lnTo>
                <a:lnTo>
                  <a:pt x="2344896" y="4512730"/>
                </a:lnTo>
                <a:lnTo>
                  <a:pt x="2344896" y="4524368"/>
                </a:lnTo>
                <a:lnTo>
                  <a:pt x="2317464" y="4524368"/>
                </a:lnTo>
                <a:lnTo>
                  <a:pt x="2317464" y="4512730"/>
                </a:lnTo>
                <a:lnTo>
                  <a:pt x="2252292" y="4512730"/>
                </a:lnTo>
                <a:lnTo>
                  <a:pt x="2222865" y="4541326"/>
                </a:lnTo>
                <a:lnTo>
                  <a:pt x="2230970" y="4549680"/>
                </a:lnTo>
                <a:lnTo>
                  <a:pt x="2211310" y="4568799"/>
                </a:lnTo>
                <a:lnTo>
                  <a:pt x="2203206" y="4560445"/>
                </a:lnTo>
                <a:lnTo>
                  <a:pt x="1864088" y="4889962"/>
                </a:lnTo>
                <a:lnTo>
                  <a:pt x="1872193" y="4898316"/>
                </a:lnTo>
                <a:lnTo>
                  <a:pt x="1852533" y="4917435"/>
                </a:lnTo>
                <a:lnTo>
                  <a:pt x="1844428" y="4909081"/>
                </a:lnTo>
                <a:lnTo>
                  <a:pt x="1538852" y="5205970"/>
                </a:lnTo>
                <a:cubicBezTo>
                  <a:pt x="1537356" y="5207425"/>
                  <a:pt x="1535860" y="5208879"/>
                  <a:pt x="1534363" y="5210334"/>
                </a:cubicBezTo>
                <a:lnTo>
                  <a:pt x="1523183" y="5221224"/>
                </a:lnTo>
                <a:cubicBezTo>
                  <a:pt x="1431784" y="5310045"/>
                  <a:pt x="1353728" y="5385858"/>
                  <a:pt x="1305971" y="5432284"/>
                </a:cubicBezTo>
                <a:lnTo>
                  <a:pt x="1314076" y="5440638"/>
                </a:lnTo>
                <a:lnTo>
                  <a:pt x="1296744" y="5457472"/>
                </a:lnTo>
                <a:lnTo>
                  <a:pt x="1296744" y="5736530"/>
                </a:lnTo>
                <a:lnTo>
                  <a:pt x="1308382" y="5736530"/>
                </a:lnTo>
                <a:lnTo>
                  <a:pt x="1308382" y="5763962"/>
                </a:lnTo>
                <a:lnTo>
                  <a:pt x="1280950" y="5763962"/>
                </a:lnTo>
                <a:lnTo>
                  <a:pt x="1280950" y="5736530"/>
                </a:lnTo>
                <a:lnTo>
                  <a:pt x="1292588" y="5736530"/>
                </a:lnTo>
                <a:lnTo>
                  <a:pt x="1292588" y="5457929"/>
                </a:lnTo>
                <a:lnTo>
                  <a:pt x="1286270" y="5451445"/>
                </a:lnTo>
                <a:cubicBezTo>
                  <a:pt x="1277874" y="5459591"/>
                  <a:pt x="1271099" y="5466200"/>
                  <a:pt x="1266070" y="5471063"/>
                </a:cubicBezTo>
                <a:lnTo>
                  <a:pt x="1274175" y="5479417"/>
                </a:lnTo>
                <a:lnTo>
                  <a:pt x="1254515" y="5498537"/>
                </a:lnTo>
                <a:lnTo>
                  <a:pt x="1246410" y="5490182"/>
                </a:lnTo>
                <a:lnTo>
                  <a:pt x="1217025" y="5518736"/>
                </a:lnTo>
                <a:lnTo>
                  <a:pt x="1217025" y="6511276"/>
                </a:lnTo>
                <a:lnTo>
                  <a:pt x="1228663" y="6511276"/>
                </a:lnTo>
                <a:lnTo>
                  <a:pt x="1228663" y="6538708"/>
                </a:lnTo>
                <a:lnTo>
                  <a:pt x="1217025" y="6538708"/>
                </a:lnTo>
                <a:lnTo>
                  <a:pt x="1217025" y="6743700"/>
                </a:lnTo>
                <a:lnTo>
                  <a:pt x="1228663" y="6743700"/>
                </a:lnTo>
                <a:lnTo>
                  <a:pt x="1228663" y="6771132"/>
                </a:lnTo>
                <a:lnTo>
                  <a:pt x="1201231" y="6771132"/>
                </a:lnTo>
                <a:lnTo>
                  <a:pt x="1201231" y="6743700"/>
                </a:lnTo>
                <a:lnTo>
                  <a:pt x="1212869" y="6743700"/>
                </a:lnTo>
                <a:lnTo>
                  <a:pt x="1212869" y="6538708"/>
                </a:lnTo>
                <a:lnTo>
                  <a:pt x="1201231" y="6538708"/>
                </a:lnTo>
                <a:lnTo>
                  <a:pt x="1201231" y="6511276"/>
                </a:lnTo>
                <a:lnTo>
                  <a:pt x="1212869" y="6511276"/>
                </a:lnTo>
                <a:lnTo>
                  <a:pt x="1212869" y="6449595"/>
                </a:lnTo>
                <a:lnTo>
                  <a:pt x="1148944" y="6449595"/>
                </a:lnTo>
                <a:lnTo>
                  <a:pt x="1148944" y="6461233"/>
                </a:lnTo>
                <a:lnTo>
                  <a:pt x="1121512" y="6461233"/>
                </a:lnTo>
                <a:lnTo>
                  <a:pt x="1121512" y="6433801"/>
                </a:lnTo>
                <a:lnTo>
                  <a:pt x="1148944" y="6433801"/>
                </a:lnTo>
                <a:lnTo>
                  <a:pt x="1148944" y="6445439"/>
                </a:lnTo>
                <a:lnTo>
                  <a:pt x="1212869" y="6445439"/>
                </a:lnTo>
                <a:lnTo>
                  <a:pt x="1212869" y="5984789"/>
                </a:lnTo>
                <a:lnTo>
                  <a:pt x="1148944" y="5984789"/>
                </a:lnTo>
                <a:lnTo>
                  <a:pt x="1148944" y="5996427"/>
                </a:lnTo>
                <a:lnTo>
                  <a:pt x="1121512" y="5996427"/>
                </a:lnTo>
                <a:lnTo>
                  <a:pt x="1121512" y="5968995"/>
                </a:lnTo>
                <a:lnTo>
                  <a:pt x="1148944" y="5968995"/>
                </a:lnTo>
                <a:lnTo>
                  <a:pt x="1148944" y="5980633"/>
                </a:lnTo>
                <a:lnTo>
                  <a:pt x="1212869" y="5980633"/>
                </a:lnTo>
                <a:lnTo>
                  <a:pt x="1212869" y="5907315"/>
                </a:lnTo>
                <a:lnTo>
                  <a:pt x="1148944" y="5907315"/>
                </a:lnTo>
                <a:lnTo>
                  <a:pt x="1148944" y="5918952"/>
                </a:lnTo>
                <a:lnTo>
                  <a:pt x="1121512" y="5918952"/>
                </a:lnTo>
                <a:lnTo>
                  <a:pt x="1121512" y="5891520"/>
                </a:lnTo>
                <a:lnTo>
                  <a:pt x="1148944" y="5891520"/>
                </a:lnTo>
                <a:lnTo>
                  <a:pt x="1148944" y="5903158"/>
                </a:lnTo>
                <a:lnTo>
                  <a:pt x="1212869" y="5903158"/>
                </a:lnTo>
                <a:lnTo>
                  <a:pt x="1212869" y="5597416"/>
                </a:lnTo>
                <a:lnTo>
                  <a:pt x="1148944" y="5597416"/>
                </a:lnTo>
                <a:lnTo>
                  <a:pt x="1148944" y="5609054"/>
                </a:lnTo>
                <a:lnTo>
                  <a:pt x="1121512" y="5609054"/>
                </a:lnTo>
                <a:lnTo>
                  <a:pt x="1121512" y="5581622"/>
                </a:lnTo>
                <a:lnTo>
                  <a:pt x="1148944" y="5581622"/>
                </a:lnTo>
                <a:lnTo>
                  <a:pt x="1148944" y="5593260"/>
                </a:lnTo>
                <a:lnTo>
                  <a:pt x="1212869" y="5593260"/>
                </a:lnTo>
                <a:lnTo>
                  <a:pt x="1212869" y="5517863"/>
                </a:lnTo>
                <a:cubicBezTo>
                  <a:pt x="1212869" y="5517282"/>
                  <a:pt x="1213076" y="5516741"/>
                  <a:pt x="1213492" y="5516367"/>
                </a:cubicBezTo>
                <a:lnTo>
                  <a:pt x="1243543" y="5487189"/>
                </a:lnTo>
                <a:lnTo>
                  <a:pt x="1235438" y="5478835"/>
                </a:lnTo>
                <a:lnTo>
                  <a:pt x="1255097" y="5459716"/>
                </a:lnTo>
                <a:lnTo>
                  <a:pt x="1263202" y="5468070"/>
                </a:lnTo>
                <a:lnTo>
                  <a:pt x="1283402" y="5448452"/>
                </a:lnTo>
                <a:lnTo>
                  <a:pt x="1277583" y="5442467"/>
                </a:lnTo>
                <a:lnTo>
                  <a:pt x="1215820" y="5442467"/>
                </a:lnTo>
                <a:lnTo>
                  <a:pt x="1186393" y="5471063"/>
                </a:lnTo>
                <a:lnTo>
                  <a:pt x="1194497" y="5479417"/>
                </a:lnTo>
                <a:lnTo>
                  <a:pt x="1174838" y="5498537"/>
                </a:lnTo>
                <a:lnTo>
                  <a:pt x="1155719" y="5478876"/>
                </a:lnTo>
                <a:lnTo>
                  <a:pt x="1175378" y="5459757"/>
                </a:lnTo>
                <a:lnTo>
                  <a:pt x="1183483" y="5468112"/>
                </a:lnTo>
                <a:lnTo>
                  <a:pt x="1213492" y="5438934"/>
                </a:lnTo>
                <a:cubicBezTo>
                  <a:pt x="1213908" y="5438560"/>
                  <a:pt x="1214406" y="5438352"/>
                  <a:pt x="1214947" y="5438352"/>
                </a:cubicBezTo>
                <a:lnTo>
                  <a:pt x="1277126" y="5438352"/>
                </a:lnTo>
                <a:lnTo>
                  <a:pt x="1294957" y="5421020"/>
                </a:lnTo>
                <a:lnTo>
                  <a:pt x="1303062" y="5429375"/>
                </a:lnTo>
                <a:lnTo>
                  <a:pt x="1505560" y="5232654"/>
                </a:lnTo>
                <a:lnTo>
                  <a:pt x="1580457" y="5159876"/>
                </a:lnTo>
                <a:cubicBezTo>
                  <a:pt x="1640558" y="5101479"/>
                  <a:pt x="1704400" y="5039424"/>
                  <a:pt x="1767951" y="4977702"/>
                </a:cubicBezTo>
                <a:lnTo>
                  <a:pt x="1707060" y="4977702"/>
                </a:lnTo>
                <a:lnTo>
                  <a:pt x="1707060" y="4989340"/>
                </a:lnTo>
                <a:lnTo>
                  <a:pt x="1679628" y="4989340"/>
                </a:lnTo>
                <a:lnTo>
                  <a:pt x="1679628" y="4961908"/>
                </a:lnTo>
                <a:lnTo>
                  <a:pt x="1707060" y="4961908"/>
                </a:lnTo>
                <a:lnTo>
                  <a:pt x="1707060" y="4973546"/>
                </a:lnTo>
                <a:lnTo>
                  <a:pt x="1772232" y="4973546"/>
                </a:lnTo>
                <a:lnTo>
                  <a:pt x="1841519" y="4906213"/>
                </a:lnTo>
                <a:lnTo>
                  <a:pt x="1835700" y="4900228"/>
                </a:lnTo>
                <a:lnTo>
                  <a:pt x="1786779" y="4900228"/>
                </a:lnTo>
                <a:lnTo>
                  <a:pt x="1786779" y="4911866"/>
                </a:lnTo>
                <a:lnTo>
                  <a:pt x="1761924" y="4911866"/>
                </a:lnTo>
                <a:lnTo>
                  <a:pt x="1744467" y="4928823"/>
                </a:lnTo>
                <a:lnTo>
                  <a:pt x="1752572" y="4937178"/>
                </a:lnTo>
                <a:lnTo>
                  <a:pt x="1732913" y="4956297"/>
                </a:lnTo>
                <a:lnTo>
                  <a:pt x="1713794" y="4936637"/>
                </a:lnTo>
                <a:lnTo>
                  <a:pt x="1733453" y="4917518"/>
                </a:lnTo>
                <a:lnTo>
                  <a:pt x="1741558" y="4925873"/>
                </a:lnTo>
                <a:lnTo>
                  <a:pt x="1759306" y="4908624"/>
                </a:lnTo>
                <a:lnTo>
                  <a:pt x="1759306" y="4884475"/>
                </a:lnTo>
                <a:lnTo>
                  <a:pt x="1786738" y="4884475"/>
                </a:lnTo>
                <a:lnTo>
                  <a:pt x="1786738" y="4896113"/>
                </a:lnTo>
                <a:lnTo>
                  <a:pt x="1835201" y="4896113"/>
                </a:lnTo>
                <a:lnTo>
                  <a:pt x="1853032" y="4878781"/>
                </a:lnTo>
                <a:lnTo>
                  <a:pt x="1861137" y="4887135"/>
                </a:lnTo>
                <a:lnTo>
                  <a:pt x="1897505" y="4851806"/>
                </a:lnTo>
                <a:cubicBezTo>
                  <a:pt x="1898793" y="4850559"/>
                  <a:pt x="1900082" y="4849312"/>
                  <a:pt x="1901412" y="4848024"/>
                </a:cubicBezTo>
                <a:cubicBezTo>
                  <a:pt x="1902118" y="4847359"/>
                  <a:pt x="1902783" y="4846652"/>
                  <a:pt x="1903490" y="4845987"/>
                </a:cubicBezTo>
                <a:cubicBezTo>
                  <a:pt x="1905693" y="4843868"/>
                  <a:pt x="1907937" y="4841665"/>
                  <a:pt x="1910223" y="4839462"/>
                </a:cubicBezTo>
                <a:cubicBezTo>
                  <a:pt x="1988072" y="4763816"/>
                  <a:pt x="2110685" y="4644653"/>
                  <a:pt x="2200296" y="4557619"/>
                </a:cubicBezTo>
                <a:lnTo>
                  <a:pt x="2192191" y="4549264"/>
                </a:lnTo>
                <a:lnTo>
                  <a:pt x="2211851" y="4530145"/>
                </a:lnTo>
                <a:lnTo>
                  <a:pt x="2219956" y="4538499"/>
                </a:lnTo>
                <a:lnTo>
                  <a:pt x="2228310" y="4530394"/>
                </a:lnTo>
                <a:cubicBezTo>
                  <a:pt x="2232341" y="4526488"/>
                  <a:pt x="2236290" y="4522664"/>
                  <a:pt x="2240114" y="4518923"/>
                </a:cubicBezTo>
                <a:cubicBezTo>
                  <a:pt x="2242566" y="4516554"/>
                  <a:pt x="2244644" y="4514559"/>
                  <a:pt x="2246307" y="4512938"/>
                </a:cubicBezTo>
                <a:lnTo>
                  <a:pt x="2185416" y="4512938"/>
                </a:lnTo>
                <a:lnTo>
                  <a:pt x="2185416" y="4524575"/>
                </a:lnTo>
                <a:lnTo>
                  <a:pt x="2157984" y="4524575"/>
                </a:lnTo>
                <a:lnTo>
                  <a:pt x="2157984" y="4497143"/>
                </a:lnTo>
                <a:lnTo>
                  <a:pt x="2185416" y="4497143"/>
                </a:lnTo>
                <a:lnTo>
                  <a:pt x="2185416" y="4508781"/>
                </a:lnTo>
                <a:lnTo>
                  <a:pt x="2317464" y="4508781"/>
                </a:lnTo>
                <a:lnTo>
                  <a:pt x="2317464" y="4497143"/>
                </a:lnTo>
                <a:lnTo>
                  <a:pt x="2344896" y="4497143"/>
                </a:lnTo>
                <a:lnTo>
                  <a:pt x="2344896" y="4508781"/>
                </a:lnTo>
                <a:lnTo>
                  <a:pt x="2397183" y="4508781"/>
                </a:lnTo>
                <a:lnTo>
                  <a:pt x="2397183" y="4497143"/>
                </a:lnTo>
                <a:lnTo>
                  <a:pt x="2424615" y="4497143"/>
                </a:lnTo>
                <a:lnTo>
                  <a:pt x="2424615" y="4508781"/>
                </a:lnTo>
                <a:lnTo>
                  <a:pt x="2795861" y="4508781"/>
                </a:lnTo>
                <a:lnTo>
                  <a:pt x="2795861" y="4497143"/>
                </a:lnTo>
                <a:lnTo>
                  <a:pt x="2823293" y="4497143"/>
                </a:lnTo>
                <a:lnTo>
                  <a:pt x="2823293" y="4508781"/>
                </a:lnTo>
                <a:lnTo>
                  <a:pt x="2887218" y="4508781"/>
                </a:lnTo>
                <a:lnTo>
                  <a:pt x="2887218" y="4450925"/>
                </a:lnTo>
                <a:lnTo>
                  <a:pt x="2872172" y="4435463"/>
                </a:lnTo>
                <a:lnTo>
                  <a:pt x="2424573" y="4435463"/>
                </a:lnTo>
                <a:lnTo>
                  <a:pt x="2424573" y="4447101"/>
                </a:lnTo>
                <a:lnTo>
                  <a:pt x="2397141" y="4447101"/>
                </a:lnTo>
                <a:lnTo>
                  <a:pt x="2397141" y="4435463"/>
                </a:lnTo>
                <a:lnTo>
                  <a:pt x="2185375" y="4435463"/>
                </a:lnTo>
                <a:lnTo>
                  <a:pt x="2185375" y="4447101"/>
                </a:lnTo>
                <a:lnTo>
                  <a:pt x="2160520" y="4447101"/>
                </a:lnTo>
                <a:lnTo>
                  <a:pt x="2143063" y="4464059"/>
                </a:lnTo>
                <a:lnTo>
                  <a:pt x="2151168" y="4472413"/>
                </a:lnTo>
                <a:lnTo>
                  <a:pt x="2131508" y="4491532"/>
                </a:lnTo>
                <a:lnTo>
                  <a:pt x="2123403" y="4483178"/>
                </a:lnTo>
                <a:lnTo>
                  <a:pt x="2093394" y="4512356"/>
                </a:lnTo>
                <a:lnTo>
                  <a:pt x="1545087" y="5045077"/>
                </a:lnTo>
                <a:lnTo>
                  <a:pt x="1553192" y="5053431"/>
                </a:lnTo>
                <a:lnTo>
                  <a:pt x="1533532" y="5072551"/>
                </a:lnTo>
                <a:lnTo>
                  <a:pt x="1525427" y="5064197"/>
                </a:lnTo>
                <a:lnTo>
                  <a:pt x="1465368" y="5122552"/>
                </a:lnTo>
                <a:lnTo>
                  <a:pt x="1473473" y="5130906"/>
                </a:lnTo>
                <a:lnTo>
                  <a:pt x="1453813" y="5150025"/>
                </a:lnTo>
                <a:lnTo>
                  <a:pt x="1445708" y="5141671"/>
                </a:lnTo>
                <a:cubicBezTo>
                  <a:pt x="1357843" y="5227084"/>
                  <a:pt x="1290385" y="5292588"/>
                  <a:pt x="1266070" y="5316238"/>
                </a:cubicBezTo>
                <a:lnTo>
                  <a:pt x="1274175" y="5324592"/>
                </a:lnTo>
                <a:lnTo>
                  <a:pt x="1254515" y="5343712"/>
                </a:lnTo>
                <a:lnTo>
                  <a:pt x="1246410" y="5335358"/>
                </a:lnTo>
                <a:cubicBezTo>
                  <a:pt x="1177955" y="5401901"/>
                  <a:pt x="1127372" y="5451029"/>
                  <a:pt x="1106632" y="5471187"/>
                </a:cubicBezTo>
                <a:lnTo>
                  <a:pt x="1114737" y="5479542"/>
                </a:lnTo>
                <a:lnTo>
                  <a:pt x="1095077" y="5498661"/>
                </a:lnTo>
                <a:lnTo>
                  <a:pt x="1086972" y="5490306"/>
                </a:lnTo>
                <a:lnTo>
                  <a:pt x="1057587" y="5518861"/>
                </a:lnTo>
                <a:lnTo>
                  <a:pt x="1057587" y="6124028"/>
                </a:lnTo>
                <a:lnTo>
                  <a:pt x="1069225" y="6124028"/>
                </a:lnTo>
                <a:lnTo>
                  <a:pt x="1069225" y="6151460"/>
                </a:lnTo>
                <a:lnTo>
                  <a:pt x="1057587" y="6151460"/>
                </a:lnTo>
                <a:lnTo>
                  <a:pt x="1057587" y="6525075"/>
                </a:lnTo>
                <a:cubicBezTo>
                  <a:pt x="1057587" y="6525657"/>
                  <a:pt x="1057379" y="6526197"/>
                  <a:pt x="1056963" y="6526571"/>
                </a:cubicBezTo>
                <a:lnTo>
                  <a:pt x="992041" y="6589665"/>
                </a:lnTo>
                <a:cubicBezTo>
                  <a:pt x="990254" y="6591452"/>
                  <a:pt x="989838" y="6591826"/>
                  <a:pt x="923752" y="6656042"/>
                </a:cubicBezTo>
                <a:lnTo>
                  <a:pt x="898149" y="6680939"/>
                </a:lnTo>
                <a:lnTo>
                  <a:pt x="898149" y="6757540"/>
                </a:lnTo>
                <a:cubicBezTo>
                  <a:pt x="898149" y="6758122"/>
                  <a:pt x="897941" y="6758663"/>
                  <a:pt x="897525" y="6759036"/>
                </a:cubicBezTo>
                <a:lnTo>
                  <a:pt x="867516" y="6788214"/>
                </a:lnTo>
                <a:lnTo>
                  <a:pt x="875621" y="6796569"/>
                </a:lnTo>
                <a:lnTo>
                  <a:pt x="855962" y="6815688"/>
                </a:lnTo>
                <a:lnTo>
                  <a:pt x="836842" y="6796028"/>
                </a:lnTo>
                <a:lnTo>
                  <a:pt x="856502" y="6776909"/>
                </a:lnTo>
                <a:lnTo>
                  <a:pt x="864607" y="6785263"/>
                </a:lnTo>
                <a:lnTo>
                  <a:pt x="893992" y="6756709"/>
                </a:lnTo>
                <a:lnTo>
                  <a:pt x="893992" y="6685054"/>
                </a:lnTo>
                <a:lnTo>
                  <a:pt x="787756" y="6788256"/>
                </a:lnTo>
                <a:lnTo>
                  <a:pt x="795861" y="6796610"/>
                </a:lnTo>
                <a:lnTo>
                  <a:pt x="776201" y="6815729"/>
                </a:lnTo>
                <a:lnTo>
                  <a:pt x="757082" y="6796070"/>
                </a:lnTo>
                <a:lnTo>
                  <a:pt x="776783" y="6776951"/>
                </a:lnTo>
                <a:lnTo>
                  <a:pt x="784888" y="6785305"/>
                </a:lnTo>
                <a:lnTo>
                  <a:pt x="811239" y="6759702"/>
                </a:lnTo>
                <a:lnTo>
                  <a:pt x="750348" y="6759702"/>
                </a:lnTo>
                <a:lnTo>
                  <a:pt x="750348" y="6771340"/>
                </a:lnTo>
                <a:lnTo>
                  <a:pt x="722916" y="6771340"/>
                </a:lnTo>
                <a:lnTo>
                  <a:pt x="722916" y="6743908"/>
                </a:lnTo>
                <a:lnTo>
                  <a:pt x="750348" y="6743908"/>
                </a:lnTo>
                <a:lnTo>
                  <a:pt x="750348" y="6755545"/>
                </a:lnTo>
                <a:lnTo>
                  <a:pt x="815520" y="6755545"/>
                </a:lnTo>
                <a:lnTo>
                  <a:pt x="1053514" y="6524327"/>
                </a:lnTo>
                <a:lnTo>
                  <a:pt x="1053514" y="6449803"/>
                </a:lnTo>
                <a:lnTo>
                  <a:pt x="976704" y="6449803"/>
                </a:lnTo>
                <a:lnTo>
                  <a:pt x="907417" y="6517136"/>
                </a:lnTo>
                <a:lnTo>
                  <a:pt x="915522" y="6525491"/>
                </a:lnTo>
                <a:lnTo>
                  <a:pt x="895863" y="6544610"/>
                </a:lnTo>
                <a:lnTo>
                  <a:pt x="887758" y="6536256"/>
                </a:lnTo>
                <a:lnTo>
                  <a:pt x="738129" y="6681645"/>
                </a:lnTo>
                <a:lnTo>
                  <a:pt x="708120" y="6710823"/>
                </a:lnTo>
                <a:lnTo>
                  <a:pt x="716225" y="6719177"/>
                </a:lnTo>
                <a:lnTo>
                  <a:pt x="696565" y="6738296"/>
                </a:lnTo>
                <a:lnTo>
                  <a:pt x="688460" y="6729942"/>
                </a:lnTo>
                <a:lnTo>
                  <a:pt x="578691" y="6836594"/>
                </a:lnTo>
                <a:cubicBezTo>
                  <a:pt x="578275" y="6836968"/>
                  <a:pt x="577776" y="6837176"/>
                  <a:pt x="577236" y="6837176"/>
                </a:cubicBezTo>
                <a:lnTo>
                  <a:pt x="112554" y="6837176"/>
                </a:lnTo>
                <a:lnTo>
                  <a:pt x="112554" y="6848814"/>
                </a:lnTo>
                <a:lnTo>
                  <a:pt x="85122" y="6848814"/>
                </a:lnTo>
                <a:lnTo>
                  <a:pt x="85122" y="6821382"/>
                </a:lnTo>
                <a:lnTo>
                  <a:pt x="112554" y="6821382"/>
                </a:lnTo>
                <a:lnTo>
                  <a:pt x="112554" y="6833020"/>
                </a:lnTo>
                <a:lnTo>
                  <a:pt x="576446" y="6833020"/>
                </a:lnTo>
                <a:lnTo>
                  <a:pt x="651926" y="6759702"/>
                </a:lnTo>
                <a:lnTo>
                  <a:pt x="498431" y="6759702"/>
                </a:lnTo>
                <a:lnTo>
                  <a:pt x="469004" y="6788297"/>
                </a:lnTo>
                <a:lnTo>
                  <a:pt x="477109" y="6796652"/>
                </a:lnTo>
                <a:lnTo>
                  <a:pt x="457408" y="6815771"/>
                </a:lnTo>
                <a:lnTo>
                  <a:pt x="438289" y="6796111"/>
                </a:lnTo>
                <a:lnTo>
                  <a:pt x="457990" y="6776992"/>
                </a:lnTo>
                <a:lnTo>
                  <a:pt x="466095" y="6785347"/>
                </a:lnTo>
                <a:lnTo>
                  <a:pt x="496104" y="6756169"/>
                </a:lnTo>
                <a:cubicBezTo>
                  <a:pt x="496478" y="6755795"/>
                  <a:pt x="497018" y="6755587"/>
                  <a:pt x="497558" y="6755587"/>
                </a:cubicBezTo>
                <a:lnTo>
                  <a:pt x="656165" y="6755587"/>
                </a:lnTo>
                <a:lnTo>
                  <a:pt x="685592" y="6726991"/>
                </a:lnTo>
                <a:lnTo>
                  <a:pt x="677487" y="6718637"/>
                </a:lnTo>
                <a:lnTo>
                  <a:pt x="697147" y="6699518"/>
                </a:lnTo>
                <a:lnTo>
                  <a:pt x="705252" y="6707872"/>
                </a:lnTo>
                <a:lnTo>
                  <a:pt x="731603" y="6682269"/>
                </a:lnTo>
                <a:lnTo>
                  <a:pt x="670712" y="6682269"/>
                </a:lnTo>
                <a:lnTo>
                  <a:pt x="670712" y="6693907"/>
                </a:lnTo>
                <a:lnTo>
                  <a:pt x="643280" y="6693907"/>
                </a:lnTo>
                <a:lnTo>
                  <a:pt x="643280" y="6682269"/>
                </a:lnTo>
                <a:lnTo>
                  <a:pt x="578109" y="6682269"/>
                </a:lnTo>
                <a:lnTo>
                  <a:pt x="548682" y="6710864"/>
                </a:lnTo>
                <a:lnTo>
                  <a:pt x="556787" y="6719219"/>
                </a:lnTo>
                <a:lnTo>
                  <a:pt x="537085" y="6738338"/>
                </a:lnTo>
                <a:lnTo>
                  <a:pt x="517966" y="6718637"/>
                </a:lnTo>
                <a:lnTo>
                  <a:pt x="537667" y="6699518"/>
                </a:lnTo>
                <a:lnTo>
                  <a:pt x="545772" y="6707872"/>
                </a:lnTo>
                <a:lnTo>
                  <a:pt x="572124" y="6682269"/>
                </a:lnTo>
                <a:lnTo>
                  <a:pt x="511233" y="6682269"/>
                </a:lnTo>
                <a:lnTo>
                  <a:pt x="511233" y="6693907"/>
                </a:lnTo>
                <a:lnTo>
                  <a:pt x="483801" y="6693907"/>
                </a:lnTo>
                <a:lnTo>
                  <a:pt x="483801" y="6682269"/>
                </a:lnTo>
                <a:lnTo>
                  <a:pt x="351753" y="6682269"/>
                </a:lnTo>
                <a:lnTo>
                  <a:pt x="351753" y="6693907"/>
                </a:lnTo>
                <a:lnTo>
                  <a:pt x="324321" y="6693907"/>
                </a:lnTo>
                <a:lnTo>
                  <a:pt x="324321" y="6682269"/>
                </a:lnTo>
                <a:lnTo>
                  <a:pt x="112554" y="6682269"/>
                </a:lnTo>
                <a:lnTo>
                  <a:pt x="112554" y="6693907"/>
                </a:lnTo>
                <a:lnTo>
                  <a:pt x="85122" y="6693907"/>
                </a:lnTo>
                <a:lnTo>
                  <a:pt x="85122" y="6666475"/>
                </a:lnTo>
                <a:lnTo>
                  <a:pt x="112554" y="6666475"/>
                </a:lnTo>
                <a:lnTo>
                  <a:pt x="112554" y="6678112"/>
                </a:lnTo>
                <a:lnTo>
                  <a:pt x="324404" y="6678112"/>
                </a:lnTo>
                <a:lnTo>
                  <a:pt x="324404" y="6666475"/>
                </a:lnTo>
                <a:lnTo>
                  <a:pt x="351836" y="6666475"/>
                </a:lnTo>
                <a:lnTo>
                  <a:pt x="351836" y="6678112"/>
                </a:lnTo>
                <a:lnTo>
                  <a:pt x="483884" y="6678112"/>
                </a:lnTo>
                <a:lnTo>
                  <a:pt x="483884" y="6666475"/>
                </a:lnTo>
                <a:lnTo>
                  <a:pt x="511316" y="6666475"/>
                </a:lnTo>
                <a:lnTo>
                  <a:pt x="511316" y="6678112"/>
                </a:lnTo>
                <a:lnTo>
                  <a:pt x="643364" y="6678112"/>
                </a:lnTo>
                <a:lnTo>
                  <a:pt x="643364" y="6666475"/>
                </a:lnTo>
                <a:lnTo>
                  <a:pt x="670796" y="6666475"/>
                </a:lnTo>
                <a:lnTo>
                  <a:pt x="670796" y="6678112"/>
                </a:lnTo>
                <a:lnTo>
                  <a:pt x="735967" y="6678112"/>
                </a:lnTo>
                <a:lnTo>
                  <a:pt x="811447" y="6604794"/>
                </a:lnTo>
                <a:lnTo>
                  <a:pt x="750556" y="6604794"/>
                </a:lnTo>
                <a:lnTo>
                  <a:pt x="750556" y="6616432"/>
                </a:lnTo>
                <a:lnTo>
                  <a:pt x="723124" y="6616432"/>
                </a:lnTo>
                <a:lnTo>
                  <a:pt x="723124" y="6604794"/>
                </a:lnTo>
                <a:lnTo>
                  <a:pt x="418754" y="6604794"/>
                </a:lnTo>
                <a:lnTo>
                  <a:pt x="389327" y="6633390"/>
                </a:lnTo>
                <a:lnTo>
                  <a:pt x="397432" y="6641744"/>
                </a:lnTo>
                <a:lnTo>
                  <a:pt x="377772" y="6660863"/>
                </a:lnTo>
                <a:lnTo>
                  <a:pt x="358653" y="6641204"/>
                </a:lnTo>
                <a:lnTo>
                  <a:pt x="378312" y="6622085"/>
                </a:lnTo>
                <a:lnTo>
                  <a:pt x="386417" y="6630439"/>
                </a:lnTo>
                <a:lnTo>
                  <a:pt x="412768" y="6604836"/>
                </a:lnTo>
                <a:lnTo>
                  <a:pt x="351878" y="6604836"/>
                </a:lnTo>
                <a:lnTo>
                  <a:pt x="351878" y="6616474"/>
                </a:lnTo>
                <a:lnTo>
                  <a:pt x="327023" y="6616474"/>
                </a:lnTo>
                <a:lnTo>
                  <a:pt x="309566" y="6633431"/>
                </a:lnTo>
                <a:lnTo>
                  <a:pt x="317671" y="6641786"/>
                </a:lnTo>
                <a:lnTo>
                  <a:pt x="298011" y="6660905"/>
                </a:lnTo>
                <a:lnTo>
                  <a:pt x="278892" y="6641245"/>
                </a:lnTo>
                <a:lnTo>
                  <a:pt x="298552" y="6622126"/>
                </a:lnTo>
                <a:lnTo>
                  <a:pt x="306657" y="6630480"/>
                </a:lnTo>
                <a:lnTo>
                  <a:pt x="324404" y="6613231"/>
                </a:lnTo>
                <a:lnTo>
                  <a:pt x="324404" y="6589083"/>
                </a:lnTo>
                <a:lnTo>
                  <a:pt x="351836" y="6589083"/>
                </a:lnTo>
                <a:lnTo>
                  <a:pt x="351836" y="6600721"/>
                </a:lnTo>
                <a:lnTo>
                  <a:pt x="723083" y="6600721"/>
                </a:lnTo>
                <a:lnTo>
                  <a:pt x="723083" y="6589083"/>
                </a:lnTo>
                <a:lnTo>
                  <a:pt x="750515" y="6589083"/>
                </a:lnTo>
                <a:lnTo>
                  <a:pt x="750515" y="6600721"/>
                </a:lnTo>
                <a:lnTo>
                  <a:pt x="815686" y="6600721"/>
                </a:lnTo>
                <a:lnTo>
                  <a:pt x="884973" y="6533388"/>
                </a:lnTo>
                <a:lnTo>
                  <a:pt x="876868" y="6525034"/>
                </a:lnTo>
                <a:lnTo>
                  <a:pt x="896528" y="6505914"/>
                </a:lnTo>
                <a:lnTo>
                  <a:pt x="904633" y="6514269"/>
                </a:lnTo>
                <a:lnTo>
                  <a:pt x="970843" y="6449928"/>
                </a:lnTo>
                <a:lnTo>
                  <a:pt x="830192" y="6449928"/>
                </a:lnTo>
                <a:lnTo>
                  <a:pt x="830192" y="6461566"/>
                </a:lnTo>
                <a:lnTo>
                  <a:pt x="802760" y="6461566"/>
                </a:lnTo>
                <a:lnTo>
                  <a:pt x="802760" y="6449928"/>
                </a:lnTo>
                <a:lnTo>
                  <a:pt x="112554" y="6449928"/>
                </a:lnTo>
                <a:lnTo>
                  <a:pt x="112554" y="6461566"/>
                </a:lnTo>
                <a:lnTo>
                  <a:pt x="85122" y="6461566"/>
                </a:lnTo>
                <a:lnTo>
                  <a:pt x="85122" y="6434134"/>
                </a:lnTo>
                <a:lnTo>
                  <a:pt x="112554" y="6434134"/>
                </a:lnTo>
                <a:lnTo>
                  <a:pt x="112554" y="6445771"/>
                </a:lnTo>
                <a:lnTo>
                  <a:pt x="802760" y="6445771"/>
                </a:lnTo>
                <a:lnTo>
                  <a:pt x="802760" y="6434134"/>
                </a:lnTo>
                <a:lnTo>
                  <a:pt x="830192" y="6434134"/>
                </a:lnTo>
                <a:lnTo>
                  <a:pt x="830192" y="6445771"/>
                </a:lnTo>
                <a:lnTo>
                  <a:pt x="1053597" y="6445771"/>
                </a:lnTo>
                <a:lnTo>
                  <a:pt x="1053597" y="6372454"/>
                </a:lnTo>
                <a:lnTo>
                  <a:pt x="909911" y="6372454"/>
                </a:lnTo>
                <a:lnTo>
                  <a:pt x="909911" y="6384091"/>
                </a:lnTo>
                <a:lnTo>
                  <a:pt x="882479" y="6384091"/>
                </a:lnTo>
                <a:lnTo>
                  <a:pt x="882479" y="6372454"/>
                </a:lnTo>
                <a:lnTo>
                  <a:pt x="830192" y="6372454"/>
                </a:lnTo>
                <a:lnTo>
                  <a:pt x="830192" y="6384091"/>
                </a:lnTo>
                <a:lnTo>
                  <a:pt x="802760" y="6384091"/>
                </a:lnTo>
                <a:lnTo>
                  <a:pt x="802760" y="6356659"/>
                </a:lnTo>
                <a:lnTo>
                  <a:pt x="830192" y="6356659"/>
                </a:lnTo>
                <a:lnTo>
                  <a:pt x="830192" y="6368297"/>
                </a:lnTo>
                <a:lnTo>
                  <a:pt x="882479" y="6368297"/>
                </a:lnTo>
                <a:lnTo>
                  <a:pt x="882479" y="6356659"/>
                </a:lnTo>
                <a:lnTo>
                  <a:pt x="909911" y="6356659"/>
                </a:lnTo>
                <a:lnTo>
                  <a:pt x="909911" y="6368297"/>
                </a:lnTo>
                <a:lnTo>
                  <a:pt x="1053597" y="6368297"/>
                </a:lnTo>
                <a:lnTo>
                  <a:pt x="1053597" y="6294979"/>
                </a:lnTo>
                <a:lnTo>
                  <a:pt x="909911" y="6294979"/>
                </a:lnTo>
                <a:lnTo>
                  <a:pt x="909911" y="6306616"/>
                </a:lnTo>
                <a:lnTo>
                  <a:pt x="882479" y="6306616"/>
                </a:lnTo>
                <a:lnTo>
                  <a:pt x="882479" y="6294979"/>
                </a:lnTo>
                <a:lnTo>
                  <a:pt x="750431" y="6294979"/>
                </a:lnTo>
                <a:lnTo>
                  <a:pt x="750431" y="6306616"/>
                </a:lnTo>
                <a:lnTo>
                  <a:pt x="723000" y="6306616"/>
                </a:lnTo>
                <a:lnTo>
                  <a:pt x="723000" y="6279185"/>
                </a:lnTo>
                <a:lnTo>
                  <a:pt x="750431" y="6279185"/>
                </a:lnTo>
                <a:lnTo>
                  <a:pt x="750431" y="6290823"/>
                </a:lnTo>
                <a:lnTo>
                  <a:pt x="882479" y="6290823"/>
                </a:lnTo>
                <a:lnTo>
                  <a:pt x="882479" y="6279185"/>
                </a:lnTo>
                <a:lnTo>
                  <a:pt x="909911" y="6279185"/>
                </a:lnTo>
                <a:lnTo>
                  <a:pt x="909911" y="6290823"/>
                </a:lnTo>
                <a:lnTo>
                  <a:pt x="1053597" y="6290823"/>
                </a:lnTo>
                <a:lnTo>
                  <a:pt x="1053597" y="6217504"/>
                </a:lnTo>
                <a:lnTo>
                  <a:pt x="351753" y="6217504"/>
                </a:lnTo>
                <a:lnTo>
                  <a:pt x="351753" y="6229142"/>
                </a:lnTo>
                <a:lnTo>
                  <a:pt x="324321" y="6229142"/>
                </a:lnTo>
                <a:lnTo>
                  <a:pt x="324321" y="6201710"/>
                </a:lnTo>
                <a:lnTo>
                  <a:pt x="351753" y="6201710"/>
                </a:lnTo>
                <a:lnTo>
                  <a:pt x="351753" y="6213348"/>
                </a:lnTo>
                <a:lnTo>
                  <a:pt x="1053597" y="6213348"/>
                </a:lnTo>
                <a:lnTo>
                  <a:pt x="1053597" y="6151668"/>
                </a:lnTo>
                <a:lnTo>
                  <a:pt x="1041959" y="6151668"/>
                </a:lnTo>
                <a:lnTo>
                  <a:pt x="1041959" y="6140030"/>
                </a:lnTo>
                <a:lnTo>
                  <a:pt x="112554" y="6140030"/>
                </a:lnTo>
                <a:lnTo>
                  <a:pt x="112554" y="6151668"/>
                </a:lnTo>
                <a:lnTo>
                  <a:pt x="85122" y="6151668"/>
                </a:lnTo>
                <a:lnTo>
                  <a:pt x="85122" y="6124235"/>
                </a:lnTo>
                <a:lnTo>
                  <a:pt x="112554" y="6124235"/>
                </a:lnTo>
                <a:lnTo>
                  <a:pt x="112554" y="6135873"/>
                </a:lnTo>
                <a:lnTo>
                  <a:pt x="1042000" y="6135873"/>
                </a:lnTo>
                <a:lnTo>
                  <a:pt x="1042000" y="6124235"/>
                </a:lnTo>
                <a:lnTo>
                  <a:pt x="1053638" y="6124235"/>
                </a:lnTo>
                <a:lnTo>
                  <a:pt x="1053638" y="6062555"/>
                </a:lnTo>
                <a:lnTo>
                  <a:pt x="909953" y="6062555"/>
                </a:lnTo>
                <a:lnTo>
                  <a:pt x="909953" y="6074193"/>
                </a:lnTo>
                <a:lnTo>
                  <a:pt x="882521" y="6074193"/>
                </a:lnTo>
                <a:lnTo>
                  <a:pt x="882521" y="6046760"/>
                </a:lnTo>
                <a:lnTo>
                  <a:pt x="909953" y="6046760"/>
                </a:lnTo>
                <a:lnTo>
                  <a:pt x="909953" y="6058398"/>
                </a:lnTo>
                <a:lnTo>
                  <a:pt x="1053638" y="6058398"/>
                </a:lnTo>
                <a:lnTo>
                  <a:pt x="1053638" y="5985080"/>
                </a:lnTo>
                <a:lnTo>
                  <a:pt x="192315" y="5985080"/>
                </a:lnTo>
                <a:lnTo>
                  <a:pt x="192315" y="5996718"/>
                </a:lnTo>
                <a:lnTo>
                  <a:pt x="164883" y="5996718"/>
                </a:lnTo>
                <a:lnTo>
                  <a:pt x="164883" y="5969286"/>
                </a:lnTo>
                <a:lnTo>
                  <a:pt x="192315" y="5969286"/>
                </a:lnTo>
                <a:lnTo>
                  <a:pt x="192315" y="5980924"/>
                </a:lnTo>
                <a:lnTo>
                  <a:pt x="1053638" y="5980924"/>
                </a:lnTo>
                <a:lnTo>
                  <a:pt x="1053638" y="5907606"/>
                </a:lnTo>
                <a:lnTo>
                  <a:pt x="511274" y="5907606"/>
                </a:lnTo>
                <a:lnTo>
                  <a:pt x="511274" y="5919244"/>
                </a:lnTo>
                <a:lnTo>
                  <a:pt x="483842" y="5919244"/>
                </a:lnTo>
                <a:lnTo>
                  <a:pt x="483842" y="5907606"/>
                </a:lnTo>
                <a:lnTo>
                  <a:pt x="192315" y="5907606"/>
                </a:lnTo>
                <a:lnTo>
                  <a:pt x="192315" y="5919244"/>
                </a:lnTo>
                <a:lnTo>
                  <a:pt x="164883" y="5919244"/>
                </a:lnTo>
                <a:lnTo>
                  <a:pt x="164883" y="5891812"/>
                </a:lnTo>
                <a:lnTo>
                  <a:pt x="192315" y="5891812"/>
                </a:lnTo>
                <a:lnTo>
                  <a:pt x="192315" y="5903449"/>
                </a:lnTo>
                <a:lnTo>
                  <a:pt x="483801" y="5903449"/>
                </a:lnTo>
                <a:lnTo>
                  <a:pt x="483801" y="5891812"/>
                </a:lnTo>
                <a:lnTo>
                  <a:pt x="511233" y="5891812"/>
                </a:lnTo>
                <a:lnTo>
                  <a:pt x="511233" y="5903449"/>
                </a:lnTo>
                <a:lnTo>
                  <a:pt x="1053597" y="5903449"/>
                </a:lnTo>
                <a:lnTo>
                  <a:pt x="1053597" y="5830131"/>
                </a:lnTo>
                <a:lnTo>
                  <a:pt x="590993" y="5830131"/>
                </a:lnTo>
                <a:lnTo>
                  <a:pt x="590993" y="5841769"/>
                </a:lnTo>
                <a:lnTo>
                  <a:pt x="563561" y="5841769"/>
                </a:lnTo>
                <a:lnTo>
                  <a:pt x="563561" y="5830131"/>
                </a:lnTo>
                <a:lnTo>
                  <a:pt x="272076" y="5830131"/>
                </a:lnTo>
                <a:lnTo>
                  <a:pt x="272076" y="5841769"/>
                </a:lnTo>
                <a:lnTo>
                  <a:pt x="244644" y="5841769"/>
                </a:lnTo>
                <a:lnTo>
                  <a:pt x="244644" y="5814337"/>
                </a:lnTo>
                <a:lnTo>
                  <a:pt x="272076" y="5814337"/>
                </a:lnTo>
                <a:lnTo>
                  <a:pt x="272076" y="5825974"/>
                </a:lnTo>
                <a:lnTo>
                  <a:pt x="563561" y="5825974"/>
                </a:lnTo>
                <a:lnTo>
                  <a:pt x="563561" y="5814337"/>
                </a:lnTo>
                <a:lnTo>
                  <a:pt x="590993" y="5814337"/>
                </a:lnTo>
                <a:lnTo>
                  <a:pt x="590993" y="5825974"/>
                </a:lnTo>
                <a:lnTo>
                  <a:pt x="1053597" y="5825974"/>
                </a:lnTo>
                <a:lnTo>
                  <a:pt x="1053597" y="5752657"/>
                </a:lnTo>
                <a:lnTo>
                  <a:pt x="590993" y="5752657"/>
                </a:lnTo>
                <a:lnTo>
                  <a:pt x="590993" y="5764294"/>
                </a:lnTo>
                <a:lnTo>
                  <a:pt x="563561" y="5764294"/>
                </a:lnTo>
                <a:lnTo>
                  <a:pt x="563561" y="5752657"/>
                </a:lnTo>
                <a:lnTo>
                  <a:pt x="351795" y="5752657"/>
                </a:lnTo>
                <a:lnTo>
                  <a:pt x="351795" y="5764294"/>
                </a:lnTo>
                <a:lnTo>
                  <a:pt x="324363" y="5764294"/>
                </a:lnTo>
                <a:lnTo>
                  <a:pt x="324363" y="5736862"/>
                </a:lnTo>
                <a:lnTo>
                  <a:pt x="351795" y="5736862"/>
                </a:lnTo>
                <a:lnTo>
                  <a:pt x="351795" y="5748500"/>
                </a:lnTo>
                <a:lnTo>
                  <a:pt x="563561" y="5748500"/>
                </a:lnTo>
                <a:lnTo>
                  <a:pt x="563561" y="5736862"/>
                </a:lnTo>
                <a:lnTo>
                  <a:pt x="590993" y="5736862"/>
                </a:lnTo>
                <a:lnTo>
                  <a:pt x="590993" y="5748500"/>
                </a:lnTo>
                <a:lnTo>
                  <a:pt x="1053597" y="5748500"/>
                </a:lnTo>
                <a:lnTo>
                  <a:pt x="1053597" y="5675182"/>
                </a:lnTo>
                <a:lnTo>
                  <a:pt x="909911" y="5675182"/>
                </a:lnTo>
                <a:lnTo>
                  <a:pt x="909911" y="5686819"/>
                </a:lnTo>
                <a:lnTo>
                  <a:pt x="882479" y="5686819"/>
                </a:lnTo>
                <a:lnTo>
                  <a:pt x="882479" y="5675182"/>
                </a:lnTo>
                <a:lnTo>
                  <a:pt x="750431" y="5675182"/>
                </a:lnTo>
                <a:lnTo>
                  <a:pt x="750431" y="5686819"/>
                </a:lnTo>
                <a:lnTo>
                  <a:pt x="723000" y="5686819"/>
                </a:lnTo>
                <a:lnTo>
                  <a:pt x="723000" y="5659388"/>
                </a:lnTo>
                <a:lnTo>
                  <a:pt x="750431" y="5659388"/>
                </a:lnTo>
                <a:lnTo>
                  <a:pt x="750431" y="5671026"/>
                </a:lnTo>
                <a:lnTo>
                  <a:pt x="882479" y="5671026"/>
                </a:lnTo>
                <a:lnTo>
                  <a:pt x="882479" y="5659388"/>
                </a:lnTo>
                <a:lnTo>
                  <a:pt x="909911" y="5659388"/>
                </a:lnTo>
                <a:lnTo>
                  <a:pt x="909911" y="5671026"/>
                </a:lnTo>
                <a:lnTo>
                  <a:pt x="1053597" y="5671026"/>
                </a:lnTo>
                <a:lnTo>
                  <a:pt x="1053597" y="5597707"/>
                </a:lnTo>
                <a:lnTo>
                  <a:pt x="431514" y="5597707"/>
                </a:lnTo>
                <a:lnTo>
                  <a:pt x="431514" y="5609345"/>
                </a:lnTo>
                <a:lnTo>
                  <a:pt x="404082" y="5609345"/>
                </a:lnTo>
                <a:lnTo>
                  <a:pt x="404082" y="5581913"/>
                </a:lnTo>
                <a:lnTo>
                  <a:pt x="431514" y="5581913"/>
                </a:lnTo>
                <a:lnTo>
                  <a:pt x="431514" y="5593551"/>
                </a:lnTo>
                <a:lnTo>
                  <a:pt x="1053597" y="5593551"/>
                </a:lnTo>
                <a:lnTo>
                  <a:pt x="1053597" y="5520233"/>
                </a:lnTo>
                <a:lnTo>
                  <a:pt x="670712" y="5520233"/>
                </a:lnTo>
                <a:lnTo>
                  <a:pt x="670712" y="5531870"/>
                </a:lnTo>
                <a:lnTo>
                  <a:pt x="643280" y="5531870"/>
                </a:lnTo>
                <a:lnTo>
                  <a:pt x="643280" y="5520233"/>
                </a:lnTo>
                <a:lnTo>
                  <a:pt x="99711" y="5520233"/>
                </a:lnTo>
                <a:lnTo>
                  <a:pt x="21197" y="5596502"/>
                </a:lnTo>
                <a:lnTo>
                  <a:pt x="21197" y="5659388"/>
                </a:lnTo>
                <a:lnTo>
                  <a:pt x="32835" y="5659388"/>
                </a:lnTo>
                <a:lnTo>
                  <a:pt x="32835" y="5686819"/>
                </a:lnTo>
                <a:lnTo>
                  <a:pt x="21197" y="5686819"/>
                </a:lnTo>
                <a:lnTo>
                  <a:pt x="21197" y="6046719"/>
                </a:lnTo>
                <a:lnTo>
                  <a:pt x="32835" y="6046719"/>
                </a:lnTo>
                <a:lnTo>
                  <a:pt x="32835" y="6074151"/>
                </a:lnTo>
                <a:lnTo>
                  <a:pt x="21197" y="6074151"/>
                </a:lnTo>
                <a:lnTo>
                  <a:pt x="21197" y="6279143"/>
                </a:lnTo>
                <a:lnTo>
                  <a:pt x="32835" y="6279143"/>
                </a:lnTo>
                <a:lnTo>
                  <a:pt x="32835" y="6306575"/>
                </a:lnTo>
                <a:lnTo>
                  <a:pt x="5403" y="6306575"/>
                </a:lnTo>
                <a:lnTo>
                  <a:pt x="5403" y="6279143"/>
                </a:lnTo>
                <a:lnTo>
                  <a:pt x="17041" y="6279143"/>
                </a:lnTo>
                <a:lnTo>
                  <a:pt x="17041" y="6074151"/>
                </a:lnTo>
                <a:lnTo>
                  <a:pt x="5403" y="6074151"/>
                </a:lnTo>
                <a:lnTo>
                  <a:pt x="5403" y="6046719"/>
                </a:lnTo>
                <a:lnTo>
                  <a:pt x="17041" y="6046719"/>
                </a:lnTo>
                <a:lnTo>
                  <a:pt x="17041" y="5686819"/>
                </a:lnTo>
                <a:lnTo>
                  <a:pt x="5403" y="5686819"/>
                </a:lnTo>
                <a:lnTo>
                  <a:pt x="5403" y="5659388"/>
                </a:lnTo>
                <a:lnTo>
                  <a:pt x="17041" y="5659388"/>
                </a:lnTo>
                <a:lnTo>
                  <a:pt x="17041" y="5595629"/>
                </a:lnTo>
                <a:cubicBezTo>
                  <a:pt x="17041" y="5595047"/>
                  <a:pt x="17249" y="5594507"/>
                  <a:pt x="17665" y="5594133"/>
                </a:cubicBezTo>
                <a:lnTo>
                  <a:pt x="97384" y="5516658"/>
                </a:lnTo>
                <a:cubicBezTo>
                  <a:pt x="97758" y="5516284"/>
                  <a:pt x="98298" y="5516076"/>
                  <a:pt x="98838" y="5516076"/>
                </a:cubicBezTo>
                <a:lnTo>
                  <a:pt x="643239" y="5516076"/>
                </a:lnTo>
                <a:lnTo>
                  <a:pt x="643239" y="5504438"/>
                </a:lnTo>
                <a:lnTo>
                  <a:pt x="670671" y="5504438"/>
                </a:lnTo>
                <a:lnTo>
                  <a:pt x="670671" y="5516076"/>
                </a:lnTo>
                <a:lnTo>
                  <a:pt x="1054802" y="5516076"/>
                </a:lnTo>
                <a:lnTo>
                  <a:pt x="1084229" y="5487480"/>
                </a:lnTo>
                <a:lnTo>
                  <a:pt x="1076124" y="5479126"/>
                </a:lnTo>
                <a:lnTo>
                  <a:pt x="1095784" y="5460007"/>
                </a:lnTo>
                <a:lnTo>
                  <a:pt x="1103889" y="5468361"/>
                </a:lnTo>
                <a:lnTo>
                  <a:pt x="1130240" y="5442758"/>
                </a:lnTo>
                <a:lnTo>
                  <a:pt x="590910" y="5442758"/>
                </a:lnTo>
                <a:lnTo>
                  <a:pt x="590910" y="5454396"/>
                </a:lnTo>
                <a:lnTo>
                  <a:pt x="563478" y="5454396"/>
                </a:lnTo>
                <a:lnTo>
                  <a:pt x="563478" y="5426964"/>
                </a:lnTo>
                <a:lnTo>
                  <a:pt x="590910" y="5426964"/>
                </a:lnTo>
                <a:lnTo>
                  <a:pt x="590910" y="5438602"/>
                </a:lnTo>
                <a:lnTo>
                  <a:pt x="1134480" y="5438602"/>
                </a:lnTo>
                <a:lnTo>
                  <a:pt x="1209959" y="5365283"/>
                </a:lnTo>
                <a:lnTo>
                  <a:pt x="909870" y="5365283"/>
                </a:lnTo>
                <a:lnTo>
                  <a:pt x="909870" y="5376921"/>
                </a:lnTo>
                <a:lnTo>
                  <a:pt x="882438" y="5376921"/>
                </a:lnTo>
                <a:lnTo>
                  <a:pt x="882438" y="5365283"/>
                </a:lnTo>
                <a:lnTo>
                  <a:pt x="590952" y="5365283"/>
                </a:lnTo>
                <a:lnTo>
                  <a:pt x="590952" y="5376921"/>
                </a:lnTo>
                <a:lnTo>
                  <a:pt x="563520" y="5376921"/>
                </a:lnTo>
                <a:lnTo>
                  <a:pt x="563520" y="5365283"/>
                </a:lnTo>
                <a:lnTo>
                  <a:pt x="272034" y="5365283"/>
                </a:lnTo>
                <a:lnTo>
                  <a:pt x="272034" y="5376921"/>
                </a:lnTo>
                <a:lnTo>
                  <a:pt x="244602" y="5376921"/>
                </a:lnTo>
                <a:lnTo>
                  <a:pt x="244602" y="5365283"/>
                </a:lnTo>
                <a:lnTo>
                  <a:pt x="32835" y="5365283"/>
                </a:lnTo>
                <a:lnTo>
                  <a:pt x="32835" y="5376921"/>
                </a:lnTo>
                <a:lnTo>
                  <a:pt x="5403" y="5376921"/>
                </a:lnTo>
                <a:lnTo>
                  <a:pt x="5403" y="5349489"/>
                </a:lnTo>
                <a:lnTo>
                  <a:pt x="32835" y="5349489"/>
                </a:lnTo>
                <a:lnTo>
                  <a:pt x="32835" y="5361127"/>
                </a:lnTo>
                <a:lnTo>
                  <a:pt x="244685" y="5361127"/>
                </a:lnTo>
                <a:lnTo>
                  <a:pt x="244685" y="5349489"/>
                </a:lnTo>
                <a:lnTo>
                  <a:pt x="272117" y="5349489"/>
                </a:lnTo>
                <a:lnTo>
                  <a:pt x="272117" y="5361127"/>
                </a:lnTo>
                <a:lnTo>
                  <a:pt x="563603" y="5361127"/>
                </a:lnTo>
                <a:lnTo>
                  <a:pt x="563603" y="5349489"/>
                </a:lnTo>
                <a:lnTo>
                  <a:pt x="591035" y="5349489"/>
                </a:lnTo>
                <a:lnTo>
                  <a:pt x="591035" y="5361127"/>
                </a:lnTo>
                <a:lnTo>
                  <a:pt x="882521" y="5361127"/>
                </a:lnTo>
                <a:lnTo>
                  <a:pt x="882521" y="5349489"/>
                </a:lnTo>
                <a:lnTo>
                  <a:pt x="909953" y="5349489"/>
                </a:lnTo>
                <a:lnTo>
                  <a:pt x="909953" y="5361127"/>
                </a:lnTo>
                <a:lnTo>
                  <a:pt x="1214323" y="5361127"/>
                </a:lnTo>
                <a:lnTo>
                  <a:pt x="1243750" y="5332531"/>
                </a:lnTo>
                <a:lnTo>
                  <a:pt x="1235645" y="5324177"/>
                </a:lnTo>
                <a:lnTo>
                  <a:pt x="1255305" y="5305058"/>
                </a:lnTo>
                <a:lnTo>
                  <a:pt x="1263410" y="5313412"/>
                </a:lnTo>
                <a:lnTo>
                  <a:pt x="1289761" y="5287809"/>
                </a:lnTo>
                <a:lnTo>
                  <a:pt x="1228871" y="5287809"/>
                </a:lnTo>
                <a:lnTo>
                  <a:pt x="1228871" y="5299447"/>
                </a:lnTo>
                <a:lnTo>
                  <a:pt x="1201439" y="5299447"/>
                </a:lnTo>
                <a:lnTo>
                  <a:pt x="1201439" y="5287809"/>
                </a:lnTo>
                <a:lnTo>
                  <a:pt x="737588" y="5287809"/>
                </a:lnTo>
                <a:lnTo>
                  <a:pt x="708161" y="5316404"/>
                </a:lnTo>
                <a:lnTo>
                  <a:pt x="716266" y="5324759"/>
                </a:lnTo>
                <a:lnTo>
                  <a:pt x="696607" y="5343878"/>
                </a:lnTo>
                <a:lnTo>
                  <a:pt x="677487" y="5324218"/>
                </a:lnTo>
                <a:lnTo>
                  <a:pt x="697147" y="5305099"/>
                </a:lnTo>
                <a:lnTo>
                  <a:pt x="705252" y="5313454"/>
                </a:lnTo>
                <a:lnTo>
                  <a:pt x="731603" y="5287850"/>
                </a:lnTo>
                <a:lnTo>
                  <a:pt x="590952" y="5287850"/>
                </a:lnTo>
                <a:lnTo>
                  <a:pt x="590952" y="5299488"/>
                </a:lnTo>
                <a:lnTo>
                  <a:pt x="563520" y="5299488"/>
                </a:lnTo>
                <a:lnTo>
                  <a:pt x="563520" y="5287850"/>
                </a:lnTo>
                <a:lnTo>
                  <a:pt x="431472" y="5287850"/>
                </a:lnTo>
                <a:lnTo>
                  <a:pt x="431472" y="5299488"/>
                </a:lnTo>
                <a:lnTo>
                  <a:pt x="404040" y="5299488"/>
                </a:lnTo>
                <a:lnTo>
                  <a:pt x="404040" y="5287850"/>
                </a:lnTo>
                <a:lnTo>
                  <a:pt x="112554" y="5287850"/>
                </a:lnTo>
                <a:lnTo>
                  <a:pt x="112554" y="5299488"/>
                </a:lnTo>
                <a:lnTo>
                  <a:pt x="85122" y="5299488"/>
                </a:lnTo>
                <a:lnTo>
                  <a:pt x="85122" y="5272056"/>
                </a:lnTo>
                <a:lnTo>
                  <a:pt x="112554" y="5272056"/>
                </a:lnTo>
                <a:lnTo>
                  <a:pt x="112554" y="5283694"/>
                </a:lnTo>
                <a:lnTo>
                  <a:pt x="404082" y="5283694"/>
                </a:lnTo>
                <a:lnTo>
                  <a:pt x="404082" y="5272056"/>
                </a:lnTo>
                <a:lnTo>
                  <a:pt x="431514" y="5272056"/>
                </a:lnTo>
                <a:lnTo>
                  <a:pt x="431514" y="5283694"/>
                </a:lnTo>
                <a:lnTo>
                  <a:pt x="563561" y="5283694"/>
                </a:lnTo>
                <a:lnTo>
                  <a:pt x="563561" y="5272056"/>
                </a:lnTo>
                <a:lnTo>
                  <a:pt x="590993" y="5272056"/>
                </a:lnTo>
                <a:lnTo>
                  <a:pt x="590993" y="5283694"/>
                </a:lnTo>
                <a:lnTo>
                  <a:pt x="1201439" y="5283694"/>
                </a:lnTo>
                <a:lnTo>
                  <a:pt x="1201439" y="5272056"/>
                </a:lnTo>
                <a:lnTo>
                  <a:pt x="1228871" y="5272056"/>
                </a:lnTo>
                <a:lnTo>
                  <a:pt x="1228871" y="5283694"/>
                </a:lnTo>
                <a:lnTo>
                  <a:pt x="1294042" y="5283694"/>
                </a:lnTo>
                <a:lnTo>
                  <a:pt x="1369480" y="5210376"/>
                </a:lnTo>
                <a:lnTo>
                  <a:pt x="351753" y="5210376"/>
                </a:lnTo>
                <a:lnTo>
                  <a:pt x="351753" y="5222014"/>
                </a:lnTo>
                <a:lnTo>
                  <a:pt x="324321" y="5222014"/>
                </a:lnTo>
                <a:lnTo>
                  <a:pt x="324321" y="5210376"/>
                </a:lnTo>
                <a:lnTo>
                  <a:pt x="272034" y="5210376"/>
                </a:lnTo>
                <a:lnTo>
                  <a:pt x="272034" y="5222014"/>
                </a:lnTo>
                <a:lnTo>
                  <a:pt x="244602" y="5222014"/>
                </a:lnTo>
                <a:lnTo>
                  <a:pt x="244602" y="5194582"/>
                </a:lnTo>
                <a:lnTo>
                  <a:pt x="272034" y="5194582"/>
                </a:lnTo>
                <a:lnTo>
                  <a:pt x="272034" y="5206219"/>
                </a:lnTo>
                <a:lnTo>
                  <a:pt x="324321" y="5206219"/>
                </a:lnTo>
                <a:lnTo>
                  <a:pt x="324321" y="5194582"/>
                </a:lnTo>
                <a:lnTo>
                  <a:pt x="351753" y="5194582"/>
                </a:lnTo>
                <a:lnTo>
                  <a:pt x="351753" y="5206219"/>
                </a:lnTo>
                <a:lnTo>
                  <a:pt x="1373844" y="5206219"/>
                </a:lnTo>
                <a:lnTo>
                  <a:pt x="1443131" y="5138886"/>
                </a:lnTo>
                <a:lnTo>
                  <a:pt x="1435026" y="5130532"/>
                </a:lnTo>
                <a:lnTo>
                  <a:pt x="1454686" y="5111413"/>
                </a:lnTo>
                <a:lnTo>
                  <a:pt x="1462791" y="5119767"/>
                </a:lnTo>
                <a:lnTo>
                  <a:pt x="1522850" y="5061412"/>
                </a:lnTo>
                <a:lnTo>
                  <a:pt x="1517031" y="5055427"/>
                </a:lnTo>
                <a:lnTo>
                  <a:pt x="1228912" y="5055427"/>
                </a:lnTo>
                <a:lnTo>
                  <a:pt x="1228912" y="5067064"/>
                </a:lnTo>
                <a:lnTo>
                  <a:pt x="1201480" y="5067064"/>
                </a:lnTo>
                <a:lnTo>
                  <a:pt x="1201480" y="5055427"/>
                </a:lnTo>
                <a:lnTo>
                  <a:pt x="817349" y="5055427"/>
                </a:lnTo>
                <a:lnTo>
                  <a:pt x="787922" y="5084022"/>
                </a:lnTo>
                <a:lnTo>
                  <a:pt x="796027" y="5092376"/>
                </a:lnTo>
                <a:lnTo>
                  <a:pt x="776367" y="5111496"/>
                </a:lnTo>
                <a:lnTo>
                  <a:pt x="757248" y="5091795"/>
                </a:lnTo>
                <a:lnTo>
                  <a:pt x="776908" y="5072675"/>
                </a:lnTo>
                <a:lnTo>
                  <a:pt x="785012" y="5081029"/>
                </a:lnTo>
                <a:lnTo>
                  <a:pt x="811364" y="5055427"/>
                </a:lnTo>
                <a:lnTo>
                  <a:pt x="192315" y="5055427"/>
                </a:lnTo>
                <a:lnTo>
                  <a:pt x="192315" y="5067064"/>
                </a:lnTo>
                <a:lnTo>
                  <a:pt x="164883" y="5067064"/>
                </a:lnTo>
                <a:lnTo>
                  <a:pt x="164883" y="5039632"/>
                </a:lnTo>
                <a:lnTo>
                  <a:pt x="192315" y="5039632"/>
                </a:lnTo>
                <a:lnTo>
                  <a:pt x="192315" y="5051270"/>
                </a:lnTo>
                <a:lnTo>
                  <a:pt x="1201480" y="5051270"/>
                </a:lnTo>
                <a:lnTo>
                  <a:pt x="1201480" y="5039632"/>
                </a:lnTo>
                <a:lnTo>
                  <a:pt x="1228912" y="5039632"/>
                </a:lnTo>
                <a:lnTo>
                  <a:pt x="1228912" y="5051270"/>
                </a:lnTo>
                <a:lnTo>
                  <a:pt x="1516574" y="5051270"/>
                </a:lnTo>
                <a:lnTo>
                  <a:pt x="1534405" y="5033938"/>
                </a:lnTo>
                <a:lnTo>
                  <a:pt x="1542510" y="5042292"/>
                </a:lnTo>
                <a:lnTo>
                  <a:pt x="1608721" y="4977952"/>
                </a:lnTo>
                <a:lnTo>
                  <a:pt x="909953" y="4977952"/>
                </a:lnTo>
                <a:lnTo>
                  <a:pt x="909953" y="4989589"/>
                </a:lnTo>
                <a:lnTo>
                  <a:pt x="882521" y="4989589"/>
                </a:lnTo>
                <a:lnTo>
                  <a:pt x="882521" y="4977952"/>
                </a:lnTo>
                <a:lnTo>
                  <a:pt x="750473" y="4977952"/>
                </a:lnTo>
                <a:lnTo>
                  <a:pt x="750473" y="4989589"/>
                </a:lnTo>
                <a:lnTo>
                  <a:pt x="723041" y="4989589"/>
                </a:lnTo>
                <a:lnTo>
                  <a:pt x="723041" y="4977952"/>
                </a:lnTo>
                <a:lnTo>
                  <a:pt x="578150" y="4977952"/>
                </a:lnTo>
                <a:lnTo>
                  <a:pt x="548723" y="5006548"/>
                </a:lnTo>
                <a:lnTo>
                  <a:pt x="556828" y="5014902"/>
                </a:lnTo>
                <a:lnTo>
                  <a:pt x="537127" y="5034021"/>
                </a:lnTo>
                <a:lnTo>
                  <a:pt x="518008" y="5014362"/>
                </a:lnTo>
                <a:lnTo>
                  <a:pt x="537709" y="4995242"/>
                </a:lnTo>
                <a:lnTo>
                  <a:pt x="545814" y="5003596"/>
                </a:lnTo>
                <a:lnTo>
                  <a:pt x="575864" y="4974419"/>
                </a:lnTo>
                <a:cubicBezTo>
                  <a:pt x="576280" y="4974045"/>
                  <a:pt x="576779" y="4973837"/>
                  <a:pt x="577319" y="4973837"/>
                </a:cubicBezTo>
                <a:lnTo>
                  <a:pt x="723083" y="4973837"/>
                </a:lnTo>
                <a:lnTo>
                  <a:pt x="723083" y="4962199"/>
                </a:lnTo>
                <a:lnTo>
                  <a:pt x="750515" y="4962199"/>
                </a:lnTo>
                <a:lnTo>
                  <a:pt x="750515" y="4973837"/>
                </a:lnTo>
                <a:lnTo>
                  <a:pt x="882562" y="4973837"/>
                </a:lnTo>
                <a:lnTo>
                  <a:pt x="882562" y="4962199"/>
                </a:lnTo>
                <a:lnTo>
                  <a:pt x="909994" y="4962199"/>
                </a:lnTo>
                <a:lnTo>
                  <a:pt x="909994" y="4973837"/>
                </a:lnTo>
                <a:lnTo>
                  <a:pt x="1613043" y="4973837"/>
                </a:lnTo>
                <a:lnTo>
                  <a:pt x="1688523" y="4900519"/>
                </a:lnTo>
                <a:lnTo>
                  <a:pt x="1308673" y="4900519"/>
                </a:lnTo>
                <a:lnTo>
                  <a:pt x="1308673" y="4912156"/>
                </a:lnTo>
                <a:lnTo>
                  <a:pt x="1281241" y="4912156"/>
                </a:lnTo>
                <a:lnTo>
                  <a:pt x="1281241" y="4884725"/>
                </a:lnTo>
                <a:lnTo>
                  <a:pt x="1308673" y="4884725"/>
                </a:lnTo>
                <a:lnTo>
                  <a:pt x="1308673" y="4896363"/>
                </a:lnTo>
                <a:lnTo>
                  <a:pt x="1692804" y="4896363"/>
                </a:lnTo>
                <a:lnTo>
                  <a:pt x="1704317" y="4885182"/>
                </a:lnTo>
                <a:cubicBezTo>
                  <a:pt x="1723810" y="4866271"/>
                  <a:pt x="1745340" y="4845322"/>
                  <a:pt x="1768242" y="4823086"/>
                </a:cubicBezTo>
                <a:lnTo>
                  <a:pt x="1468152" y="4823086"/>
                </a:lnTo>
                <a:lnTo>
                  <a:pt x="1468152" y="4834723"/>
                </a:lnTo>
                <a:lnTo>
                  <a:pt x="1440720" y="4834723"/>
                </a:lnTo>
                <a:lnTo>
                  <a:pt x="1440720" y="4823086"/>
                </a:lnTo>
                <a:lnTo>
                  <a:pt x="1388433" y="4823086"/>
                </a:lnTo>
                <a:lnTo>
                  <a:pt x="1388433" y="4834723"/>
                </a:lnTo>
                <a:lnTo>
                  <a:pt x="1361001" y="4834723"/>
                </a:lnTo>
                <a:lnTo>
                  <a:pt x="1361001" y="4823086"/>
                </a:lnTo>
                <a:lnTo>
                  <a:pt x="670796" y="4823086"/>
                </a:lnTo>
                <a:lnTo>
                  <a:pt x="670796" y="4834723"/>
                </a:lnTo>
                <a:lnTo>
                  <a:pt x="643364" y="4834723"/>
                </a:lnTo>
                <a:lnTo>
                  <a:pt x="643364" y="4807291"/>
                </a:lnTo>
                <a:lnTo>
                  <a:pt x="670796" y="4807291"/>
                </a:lnTo>
                <a:lnTo>
                  <a:pt x="670796" y="4818929"/>
                </a:lnTo>
                <a:lnTo>
                  <a:pt x="1361001" y="4818929"/>
                </a:lnTo>
                <a:lnTo>
                  <a:pt x="1361001" y="4807291"/>
                </a:lnTo>
                <a:lnTo>
                  <a:pt x="1388433" y="4807291"/>
                </a:lnTo>
                <a:lnTo>
                  <a:pt x="1388433" y="4818929"/>
                </a:lnTo>
                <a:lnTo>
                  <a:pt x="1440720" y="4818929"/>
                </a:lnTo>
                <a:lnTo>
                  <a:pt x="1440720" y="4807291"/>
                </a:lnTo>
                <a:lnTo>
                  <a:pt x="1468152" y="4807291"/>
                </a:lnTo>
                <a:lnTo>
                  <a:pt x="1468152" y="4818929"/>
                </a:lnTo>
                <a:lnTo>
                  <a:pt x="1772523" y="4818929"/>
                </a:lnTo>
                <a:cubicBezTo>
                  <a:pt x="1796630" y="4795529"/>
                  <a:pt x="1822067" y="4770798"/>
                  <a:pt x="1848003" y="4745611"/>
                </a:cubicBezTo>
                <a:lnTo>
                  <a:pt x="1308673" y="4745611"/>
                </a:lnTo>
                <a:lnTo>
                  <a:pt x="1308673" y="4757249"/>
                </a:lnTo>
                <a:lnTo>
                  <a:pt x="1281241" y="4757249"/>
                </a:lnTo>
                <a:lnTo>
                  <a:pt x="1281241" y="4745611"/>
                </a:lnTo>
                <a:lnTo>
                  <a:pt x="1216069" y="4745611"/>
                </a:lnTo>
                <a:lnTo>
                  <a:pt x="1186642" y="4774207"/>
                </a:lnTo>
                <a:lnTo>
                  <a:pt x="1194747" y="4782561"/>
                </a:lnTo>
                <a:lnTo>
                  <a:pt x="1175087" y="4801680"/>
                </a:lnTo>
                <a:lnTo>
                  <a:pt x="1155968" y="4782021"/>
                </a:lnTo>
                <a:lnTo>
                  <a:pt x="1175628" y="4762902"/>
                </a:lnTo>
                <a:lnTo>
                  <a:pt x="1183732" y="4771256"/>
                </a:lnTo>
                <a:lnTo>
                  <a:pt x="1213741" y="4742078"/>
                </a:lnTo>
                <a:cubicBezTo>
                  <a:pt x="1214157" y="4741704"/>
                  <a:pt x="1214656" y="4741496"/>
                  <a:pt x="1215196" y="4741496"/>
                </a:cubicBezTo>
                <a:lnTo>
                  <a:pt x="1281199" y="4741496"/>
                </a:lnTo>
                <a:lnTo>
                  <a:pt x="1281199" y="4729858"/>
                </a:lnTo>
                <a:lnTo>
                  <a:pt x="1308631" y="4729858"/>
                </a:lnTo>
                <a:lnTo>
                  <a:pt x="1308631" y="4741496"/>
                </a:lnTo>
                <a:lnTo>
                  <a:pt x="1852242" y="4741496"/>
                </a:lnTo>
                <a:cubicBezTo>
                  <a:pt x="1904612" y="4690623"/>
                  <a:pt x="1958770" y="4638003"/>
                  <a:pt x="2007441" y="4590703"/>
                </a:cubicBezTo>
                <a:lnTo>
                  <a:pt x="817349" y="4590703"/>
                </a:lnTo>
                <a:lnTo>
                  <a:pt x="787922" y="4619299"/>
                </a:lnTo>
                <a:lnTo>
                  <a:pt x="796027" y="4627653"/>
                </a:lnTo>
                <a:lnTo>
                  <a:pt x="776367" y="4646773"/>
                </a:lnTo>
                <a:lnTo>
                  <a:pt x="757248" y="4627113"/>
                </a:lnTo>
                <a:lnTo>
                  <a:pt x="776908" y="4607994"/>
                </a:lnTo>
                <a:lnTo>
                  <a:pt x="785012" y="4616348"/>
                </a:lnTo>
                <a:lnTo>
                  <a:pt x="815021" y="4587170"/>
                </a:lnTo>
                <a:cubicBezTo>
                  <a:pt x="815395" y="4586797"/>
                  <a:pt x="815936" y="4586589"/>
                  <a:pt x="816476" y="4586589"/>
                </a:cubicBezTo>
                <a:lnTo>
                  <a:pt x="2012262" y="4586589"/>
                </a:lnTo>
                <a:lnTo>
                  <a:pt x="2087700" y="4513270"/>
                </a:lnTo>
                <a:lnTo>
                  <a:pt x="1867330" y="4513270"/>
                </a:lnTo>
                <a:lnTo>
                  <a:pt x="1867330" y="4524908"/>
                </a:lnTo>
                <a:lnTo>
                  <a:pt x="1839898" y="4524908"/>
                </a:lnTo>
                <a:lnTo>
                  <a:pt x="1839898" y="4513270"/>
                </a:lnTo>
                <a:lnTo>
                  <a:pt x="1787611" y="4513270"/>
                </a:lnTo>
                <a:lnTo>
                  <a:pt x="1787611" y="4524908"/>
                </a:lnTo>
                <a:lnTo>
                  <a:pt x="1760179" y="4524908"/>
                </a:lnTo>
                <a:lnTo>
                  <a:pt x="1760179" y="4497476"/>
                </a:lnTo>
                <a:lnTo>
                  <a:pt x="1787611" y="4497476"/>
                </a:lnTo>
                <a:lnTo>
                  <a:pt x="1787611" y="4509114"/>
                </a:lnTo>
                <a:lnTo>
                  <a:pt x="1839898" y="4509114"/>
                </a:lnTo>
                <a:lnTo>
                  <a:pt x="1839898" y="4497476"/>
                </a:lnTo>
                <a:lnTo>
                  <a:pt x="1867330" y="4497476"/>
                </a:lnTo>
                <a:lnTo>
                  <a:pt x="1867330" y="4509114"/>
                </a:lnTo>
                <a:lnTo>
                  <a:pt x="2091981" y="4509114"/>
                </a:lnTo>
                <a:lnTo>
                  <a:pt x="2107193" y="4494317"/>
                </a:lnTo>
                <a:cubicBezTo>
                  <a:pt x="2112139" y="4489496"/>
                  <a:pt x="2116919" y="4484882"/>
                  <a:pt x="2121408" y="4480518"/>
                </a:cubicBezTo>
                <a:lnTo>
                  <a:pt x="2113303" y="4472164"/>
                </a:lnTo>
                <a:lnTo>
                  <a:pt x="2132963" y="4453045"/>
                </a:lnTo>
                <a:lnTo>
                  <a:pt x="2141068" y="4461399"/>
                </a:lnTo>
                <a:lnTo>
                  <a:pt x="2158815" y="4444150"/>
                </a:lnTo>
                <a:lnTo>
                  <a:pt x="2158815" y="4435796"/>
                </a:lnTo>
                <a:lnTo>
                  <a:pt x="1867330" y="4435796"/>
                </a:lnTo>
                <a:lnTo>
                  <a:pt x="1867330" y="4447434"/>
                </a:lnTo>
                <a:lnTo>
                  <a:pt x="1839898" y="4447434"/>
                </a:lnTo>
                <a:lnTo>
                  <a:pt x="1839898" y="4435796"/>
                </a:lnTo>
                <a:lnTo>
                  <a:pt x="1468651" y="4435796"/>
                </a:lnTo>
                <a:lnTo>
                  <a:pt x="1468651" y="4447434"/>
                </a:lnTo>
                <a:lnTo>
                  <a:pt x="1441219" y="4447434"/>
                </a:lnTo>
                <a:lnTo>
                  <a:pt x="1441219" y="4435796"/>
                </a:lnTo>
                <a:lnTo>
                  <a:pt x="1229452" y="4435796"/>
                </a:lnTo>
                <a:lnTo>
                  <a:pt x="1229452" y="4447434"/>
                </a:lnTo>
                <a:lnTo>
                  <a:pt x="1202020" y="4447434"/>
                </a:lnTo>
                <a:lnTo>
                  <a:pt x="1202020" y="4435796"/>
                </a:lnTo>
                <a:lnTo>
                  <a:pt x="1149733" y="4435796"/>
                </a:lnTo>
                <a:lnTo>
                  <a:pt x="1149733" y="4447434"/>
                </a:lnTo>
                <a:lnTo>
                  <a:pt x="1122301" y="4447434"/>
                </a:lnTo>
                <a:lnTo>
                  <a:pt x="1122301" y="4420002"/>
                </a:lnTo>
                <a:lnTo>
                  <a:pt x="1149733" y="4420002"/>
                </a:lnTo>
                <a:lnTo>
                  <a:pt x="1149733" y="4431639"/>
                </a:lnTo>
                <a:lnTo>
                  <a:pt x="1202020" y="4431639"/>
                </a:lnTo>
                <a:lnTo>
                  <a:pt x="1202020" y="4420002"/>
                </a:lnTo>
                <a:lnTo>
                  <a:pt x="1229452" y="4420002"/>
                </a:lnTo>
                <a:lnTo>
                  <a:pt x="1229452" y="4431639"/>
                </a:lnTo>
                <a:lnTo>
                  <a:pt x="1441219" y="4431639"/>
                </a:lnTo>
                <a:lnTo>
                  <a:pt x="1441219" y="4420002"/>
                </a:lnTo>
                <a:lnTo>
                  <a:pt x="1468651" y="4420002"/>
                </a:lnTo>
                <a:lnTo>
                  <a:pt x="1468651" y="4431639"/>
                </a:lnTo>
                <a:lnTo>
                  <a:pt x="1839898" y="4431639"/>
                </a:lnTo>
                <a:lnTo>
                  <a:pt x="1839898" y="4420002"/>
                </a:lnTo>
                <a:lnTo>
                  <a:pt x="1867330" y="4420002"/>
                </a:lnTo>
                <a:lnTo>
                  <a:pt x="1867330" y="4431639"/>
                </a:lnTo>
                <a:lnTo>
                  <a:pt x="2158815" y="4431639"/>
                </a:lnTo>
                <a:lnTo>
                  <a:pt x="2158815" y="4420002"/>
                </a:lnTo>
                <a:lnTo>
                  <a:pt x="2186247" y="4420002"/>
                </a:lnTo>
                <a:lnTo>
                  <a:pt x="2186247" y="4431639"/>
                </a:lnTo>
                <a:lnTo>
                  <a:pt x="2398014" y="4431639"/>
                </a:lnTo>
                <a:lnTo>
                  <a:pt x="2398014" y="4420002"/>
                </a:lnTo>
                <a:lnTo>
                  <a:pt x="2425446" y="4420002"/>
                </a:lnTo>
                <a:lnTo>
                  <a:pt x="2425446" y="4431639"/>
                </a:lnTo>
                <a:lnTo>
                  <a:pt x="2872588" y="4431639"/>
                </a:lnTo>
                <a:lnTo>
                  <a:pt x="2890419" y="4414307"/>
                </a:lnTo>
                <a:lnTo>
                  <a:pt x="2898524" y="4422661"/>
                </a:lnTo>
                <a:lnTo>
                  <a:pt x="2958583" y="4364306"/>
                </a:lnTo>
                <a:lnTo>
                  <a:pt x="2952764" y="4358321"/>
                </a:lnTo>
                <a:lnTo>
                  <a:pt x="2744364" y="4358321"/>
                </a:lnTo>
                <a:lnTo>
                  <a:pt x="2744364" y="4369959"/>
                </a:lnTo>
                <a:lnTo>
                  <a:pt x="2716932" y="4369959"/>
                </a:lnTo>
                <a:lnTo>
                  <a:pt x="2716932" y="4358321"/>
                </a:lnTo>
                <a:lnTo>
                  <a:pt x="2106487" y="4358321"/>
                </a:lnTo>
                <a:lnTo>
                  <a:pt x="2106487" y="4369959"/>
                </a:lnTo>
                <a:lnTo>
                  <a:pt x="2079055" y="4369959"/>
                </a:lnTo>
                <a:lnTo>
                  <a:pt x="2079055" y="4358321"/>
                </a:lnTo>
                <a:lnTo>
                  <a:pt x="1548329" y="4358321"/>
                </a:lnTo>
                <a:lnTo>
                  <a:pt x="1548329" y="4369959"/>
                </a:lnTo>
                <a:lnTo>
                  <a:pt x="1520897" y="4369959"/>
                </a:lnTo>
                <a:lnTo>
                  <a:pt x="1520897" y="4358321"/>
                </a:lnTo>
                <a:lnTo>
                  <a:pt x="977327" y="4358321"/>
                </a:lnTo>
                <a:lnTo>
                  <a:pt x="919055" y="4414972"/>
                </a:lnTo>
                <a:lnTo>
                  <a:pt x="868181" y="4464391"/>
                </a:lnTo>
                <a:lnTo>
                  <a:pt x="876286" y="4472746"/>
                </a:lnTo>
                <a:lnTo>
                  <a:pt x="856627" y="4491865"/>
                </a:lnTo>
                <a:lnTo>
                  <a:pt x="848522" y="4483510"/>
                </a:lnTo>
                <a:lnTo>
                  <a:pt x="708743" y="4619341"/>
                </a:lnTo>
                <a:lnTo>
                  <a:pt x="716848" y="4627695"/>
                </a:lnTo>
                <a:lnTo>
                  <a:pt x="697188" y="4646814"/>
                </a:lnTo>
                <a:lnTo>
                  <a:pt x="678069" y="4627155"/>
                </a:lnTo>
                <a:lnTo>
                  <a:pt x="697729" y="4608035"/>
                </a:lnTo>
                <a:lnTo>
                  <a:pt x="705834" y="4616390"/>
                </a:lnTo>
                <a:lnTo>
                  <a:pt x="845612" y="4480560"/>
                </a:lnTo>
                <a:lnTo>
                  <a:pt x="837507" y="4472205"/>
                </a:lnTo>
                <a:lnTo>
                  <a:pt x="857167" y="4453086"/>
                </a:lnTo>
                <a:lnTo>
                  <a:pt x="865272" y="4461440"/>
                </a:lnTo>
                <a:lnTo>
                  <a:pt x="906586" y="4421290"/>
                </a:lnTo>
                <a:lnTo>
                  <a:pt x="975000" y="4354788"/>
                </a:lnTo>
                <a:cubicBezTo>
                  <a:pt x="975166" y="4354663"/>
                  <a:pt x="975332" y="4354539"/>
                  <a:pt x="975540" y="4354456"/>
                </a:cubicBezTo>
                <a:cubicBezTo>
                  <a:pt x="975831" y="4354289"/>
                  <a:pt x="976122" y="4354206"/>
                  <a:pt x="976455" y="4354206"/>
                </a:cubicBezTo>
                <a:lnTo>
                  <a:pt x="1520897" y="4354206"/>
                </a:lnTo>
                <a:lnTo>
                  <a:pt x="1520897" y="4342569"/>
                </a:lnTo>
                <a:lnTo>
                  <a:pt x="1548329" y="4342569"/>
                </a:lnTo>
                <a:lnTo>
                  <a:pt x="1548329" y="4354206"/>
                </a:lnTo>
                <a:lnTo>
                  <a:pt x="2079055" y="4354206"/>
                </a:lnTo>
                <a:lnTo>
                  <a:pt x="2079055" y="4342569"/>
                </a:lnTo>
                <a:lnTo>
                  <a:pt x="2106487" y="4342569"/>
                </a:lnTo>
                <a:lnTo>
                  <a:pt x="2106487" y="4354206"/>
                </a:lnTo>
                <a:lnTo>
                  <a:pt x="2716932" y="4354206"/>
                </a:lnTo>
                <a:lnTo>
                  <a:pt x="2716932" y="4342569"/>
                </a:lnTo>
                <a:lnTo>
                  <a:pt x="2744364" y="4342569"/>
                </a:lnTo>
                <a:lnTo>
                  <a:pt x="2744364" y="4354206"/>
                </a:lnTo>
                <a:lnTo>
                  <a:pt x="2952307" y="4354206"/>
                </a:lnTo>
                <a:lnTo>
                  <a:pt x="2970138" y="4336874"/>
                </a:lnTo>
                <a:lnTo>
                  <a:pt x="2978243" y="4345228"/>
                </a:lnTo>
                <a:lnTo>
                  <a:pt x="3044453" y="4280888"/>
                </a:lnTo>
                <a:lnTo>
                  <a:pt x="2026726" y="4280888"/>
                </a:lnTo>
                <a:lnTo>
                  <a:pt x="2026726" y="4292526"/>
                </a:lnTo>
                <a:lnTo>
                  <a:pt x="1999294" y="4292526"/>
                </a:lnTo>
                <a:lnTo>
                  <a:pt x="1999294" y="4280888"/>
                </a:lnTo>
                <a:lnTo>
                  <a:pt x="1149650" y="4280888"/>
                </a:lnTo>
                <a:lnTo>
                  <a:pt x="1149650" y="4292526"/>
                </a:lnTo>
                <a:lnTo>
                  <a:pt x="1122218" y="4292526"/>
                </a:lnTo>
                <a:lnTo>
                  <a:pt x="1122218" y="4265094"/>
                </a:lnTo>
                <a:lnTo>
                  <a:pt x="1149650" y="4265094"/>
                </a:lnTo>
                <a:lnTo>
                  <a:pt x="1149650" y="4276731"/>
                </a:lnTo>
                <a:lnTo>
                  <a:pt x="1999294" y="4276731"/>
                </a:lnTo>
                <a:lnTo>
                  <a:pt x="1999294" y="4265094"/>
                </a:lnTo>
                <a:lnTo>
                  <a:pt x="2026726" y="4265094"/>
                </a:lnTo>
                <a:lnTo>
                  <a:pt x="2026726" y="4276731"/>
                </a:lnTo>
                <a:lnTo>
                  <a:pt x="3048735" y="4276731"/>
                </a:lnTo>
                <a:lnTo>
                  <a:pt x="3124172" y="4203413"/>
                </a:lnTo>
                <a:lnTo>
                  <a:pt x="3050397" y="4203413"/>
                </a:lnTo>
                <a:lnTo>
                  <a:pt x="3020970" y="4232009"/>
                </a:lnTo>
                <a:lnTo>
                  <a:pt x="3029075" y="4240363"/>
                </a:lnTo>
                <a:lnTo>
                  <a:pt x="3009415" y="4259483"/>
                </a:lnTo>
                <a:lnTo>
                  <a:pt x="2990296" y="4239823"/>
                </a:lnTo>
                <a:lnTo>
                  <a:pt x="3009956" y="4220704"/>
                </a:lnTo>
                <a:lnTo>
                  <a:pt x="3018061" y="4229058"/>
                </a:lnTo>
                <a:lnTo>
                  <a:pt x="3044412" y="4203455"/>
                </a:lnTo>
                <a:lnTo>
                  <a:pt x="2664562" y="4203455"/>
                </a:lnTo>
                <a:lnTo>
                  <a:pt x="2664562" y="4215093"/>
                </a:lnTo>
                <a:lnTo>
                  <a:pt x="2637130" y="4215093"/>
                </a:lnTo>
                <a:lnTo>
                  <a:pt x="2637130" y="4203455"/>
                </a:lnTo>
                <a:lnTo>
                  <a:pt x="2505082" y="4203455"/>
                </a:lnTo>
                <a:lnTo>
                  <a:pt x="2505082" y="4215093"/>
                </a:lnTo>
                <a:lnTo>
                  <a:pt x="2477650" y="4215093"/>
                </a:lnTo>
                <a:lnTo>
                  <a:pt x="2477650" y="4187661"/>
                </a:lnTo>
                <a:lnTo>
                  <a:pt x="2505082" y="4187661"/>
                </a:lnTo>
                <a:lnTo>
                  <a:pt x="2505082" y="4199299"/>
                </a:lnTo>
                <a:lnTo>
                  <a:pt x="2637130" y="4199299"/>
                </a:lnTo>
                <a:lnTo>
                  <a:pt x="2637130" y="4187661"/>
                </a:lnTo>
                <a:lnTo>
                  <a:pt x="2664562" y="4187661"/>
                </a:lnTo>
                <a:lnTo>
                  <a:pt x="2664562" y="4199299"/>
                </a:lnTo>
                <a:lnTo>
                  <a:pt x="3128412" y="4199299"/>
                </a:lnTo>
                <a:lnTo>
                  <a:pt x="3203891" y="4125980"/>
                </a:lnTo>
                <a:lnTo>
                  <a:pt x="2744323" y="4125980"/>
                </a:lnTo>
                <a:lnTo>
                  <a:pt x="2744323" y="4137618"/>
                </a:lnTo>
                <a:lnTo>
                  <a:pt x="2716890" y="4137618"/>
                </a:lnTo>
                <a:lnTo>
                  <a:pt x="2716890" y="4110186"/>
                </a:lnTo>
                <a:lnTo>
                  <a:pt x="2744323" y="4110186"/>
                </a:lnTo>
                <a:lnTo>
                  <a:pt x="2744323" y="4121824"/>
                </a:lnTo>
                <a:lnTo>
                  <a:pt x="3208173" y="4121824"/>
                </a:lnTo>
                <a:lnTo>
                  <a:pt x="3283652" y="4048506"/>
                </a:lnTo>
                <a:lnTo>
                  <a:pt x="2824083" y="4048506"/>
                </a:lnTo>
                <a:lnTo>
                  <a:pt x="2824083" y="4060143"/>
                </a:lnTo>
                <a:lnTo>
                  <a:pt x="2796651" y="4060143"/>
                </a:lnTo>
                <a:lnTo>
                  <a:pt x="2796651" y="4032711"/>
                </a:lnTo>
                <a:lnTo>
                  <a:pt x="2824083" y="4032711"/>
                </a:lnTo>
                <a:lnTo>
                  <a:pt x="2824083" y="4044349"/>
                </a:lnTo>
                <a:lnTo>
                  <a:pt x="3287933" y="4044349"/>
                </a:lnTo>
                <a:lnTo>
                  <a:pt x="3363413" y="3971031"/>
                </a:lnTo>
                <a:lnTo>
                  <a:pt x="3222762" y="3971031"/>
                </a:lnTo>
                <a:lnTo>
                  <a:pt x="3222762" y="3982669"/>
                </a:lnTo>
                <a:lnTo>
                  <a:pt x="3195329" y="3982669"/>
                </a:lnTo>
                <a:lnTo>
                  <a:pt x="3195329" y="3955237"/>
                </a:lnTo>
                <a:lnTo>
                  <a:pt x="3222762" y="3955237"/>
                </a:lnTo>
                <a:lnTo>
                  <a:pt x="3222762" y="3966875"/>
                </a:lnTo>
                <a:lnTo>
                  <a:pt x="3673769" y="3966875"/>
                </a:lnTo>
                <a:lnTo>
                  <a:pt x="3673769" y="3955237"/>
                </a:lnTo>
                <a:lnTo>
                  <a:pt x="3685406" y="3955237"/>
                </a:lnTo>
                <a:lnTo>
                  <a:pt x="3685406" y="3893556"/>
                </a:lnTo>
                <a:lnTo>
                  <a:pt x="3541721" y="3893556"/>
                </a:lnTo>
                <a:lnTo>
                  <a:pt x="3541721" y="3905194"/>
                </a:lnTo>
                <a:lnTo>
                  <a:pt x="3514289" y="3905194"/>
                </a:lnTo>
                <a:lnTo>
                  <a:pt x="3514289" y="3877762"/>
                </a:lnTo>
                <a:lnTo>
                  <a:pt x="3541721" y="3877762"/>
                </a:lnTo>
                <a:lnTo>
                  <a:pt x="3541721" y="3889400"/>
                </a:lnTo>
                <a:lnTo>
                  <a:pt x="3685406" y="3889400"/>
                </a:lnTo>
                <a:lnTo>
                  <a:pt x="3685406" y="3816082"/>
                </a:lnTo>
                <a:lnTo>
                  <a:pt x="2903844" y="3816082"/>
                </a:lnTo>
                <a:lnTo>
                  <a:pt x="2903844" y="3827720"/>
                </a:lnTo>
                <a:lnTo>
                  <a:pt x="2876412" y="3827720"/>
                </a:lnTo>
                <a:lnTo>
                  <a:pt x="2876412" y="3816082"/>
                </a:lnTo>
                <a:lnTo>
                  <a:pt x="2824125" y="3816082"/>
                </a:lnTo>
                <a:lnTo>
                  <a:pt x="2824125" y="3827720"/>
                </a:lnTo>
                <a:lnTo>
                  <a:pt x="2796693" y="3827720"/>
                </a:lnTo>
                <a:lnTo>
                  <a:pt x="2796693" y="3800288"/>
                </a:lnTo>
                <a:lnTo>
                  <a:pt x="2824125" y="3800288"/>
                </a:lnTo>
                <a:lnTo>
                  <a:pt x="2824125" y="3811925"/>
                </a:lnTo>
                <a:lnTo>
                  <a:pt x="2876412" y="3811925"/>
                </a:lnTo>
                <a:lnTo>
                  <a:pt x="2876412" y="3800288"/>
                </a:lnTo>
                <a:lnTo>
                  <a:pt x="2903844" y="3800288"/>
                </a:lnTo>
                <a:lnTo>
                  <a:pt x="2903844" y="3811925"/>
                </a:lnTo>
                <a:lnTo>
                  <a:pt x="3685406" y="3811925"/>
                </a:lnTo>
                <a:lnTo>
                  <a:pt x="3685406" y="3738607"/>
                </a:lnTo>
                <a:lnTo>
                  <a:pt x="3143042" y="3738607"/>
                </a:lnTo>
                <a:lnTo>
                  <a:pt x="3143042" y="3750245"/>
                </a:lnTo>
                <a:lnTo>
                  <a:pt x="3115610" y="3750245"/>
                </a:lnTo>
                <a:lnTo>
                  <a:pt x="3115610" y="3722813"/>
                </a:lnTo>
                <a:lnTo>
                  <a:pt x="3143042" y="3722813"/>
                </a:lnTo>
                <a:lnTo>
                  <a:pt x="3143042" y="3734451"/>
                </a:lnTo>
                <a:lnTo>
                  <a:pt x="3685406" y="3734451"/>
                </a:lnTo>
                <a:lnTo>
                  <a:pt x="3685406" y="3583658"/>
                </a:lnTo>
                <a:lnTo>
                  <a:pt x="3302522" y="3583658"/>
                </a:lnTo>
                <a:lnTo>
                  <a:pt x="3302522" y="3595296"/>
                </a:lnTo>
                <a:lnTo>
                  <a:pt x="3275090" y="3595296"/>
                </a:lnTo>
                <a:lnTo>
                  <a:pt x="3275090" y="3567864"/>
                </a:lnTo>
                <a:lnTo>
                  <a:pt x="3302522" y="3567864"/>
                </a:lnTo>
                <a:lnTo>
                  <a:pt x="3302522" y="3579502"/>
                </a:lnTo>
                <a:lnTo>
                  <a:pt x="3685406" y="3579502"/>
                </a:lnTo>
                <a:lnTo>
                  <a:pt x="3685406" y="3506183"/>
                </a:lnTo>
                <a:lnTo>
                  <a:pt x="3462002" y="3506183"/>
                </a:lnTo>
                <a:lnTo>
                  <a:pt x="3462002" y="3517821"/>
                </a:lnTo>
                <a:lnTo>
                  <a:pt x="3434570" y="3517821"/>
                </a:lnTo>
                <a:lnTo>
                  <a:pt x="3434570" y="3506183"/>
                </a:lnTo>
                <a:lnTo>
                  <a:pt x="3302522" y="3506183"/>
                </a:lnTo>
                <a:lnTo>
                  <a:pt x="3302522" y="3517821"/>
                </a:lnTo>
                <a:lnTo>
                  <a:pt x="3275090" y="3517821"/>
                </a:lnTo>
                <a:lnTo>
                  <a:pt x="3275090" y="3506183"/>
                </a:lnTo>
                <a:lnTo>
                  <a:pt x="2731479" y="3506183"/>
                </a:lnTo>
                <a:lnTo>
                  <a:pt x="2662193" y="3573516"/>
                </a:lnTo>
                <a:lnTo>
                  <a:pt x="2670298" y="3581871"/>
                </a:lnTo>
                <a:lnTo>
                  <a:pt x="2650638" y="3600990"/>
                </a:lnTo>
                <a:lnTo>
                  <a:pt x="2642533" y="3592636"/>
                </a:lnTo>
                <a:lnTo>
                  <a:pt x="2582474" y="3650991"/>
                </a:lnTo>
                <a:lnTo>
                  <a:pt x="2590578" y="3659345"/>
                </a:lnTo>
                <a:lnTo>
                  <a:pt x="2573246" y="3676178"/>
                </a:lnTo>
                <a:lnTo>
                  <a:pt x="2573246" y="3955237"/>
                </a:lnTo>
                <a:lnTo>
                  <a:pt x="2584884" y="3955237"/>
                </a:lnTo>
                <a:lnTo>
                  <a:pt x="2584884" y="3982669"/>
                </a:lnTo>
                <a:lnTo>
                  <a:pt x="2557452" y="3982669"/>
                </a:lnTo>
                <a:lnTo>
                  <a:pt x="2557452" y="3955237"/>
                </a:lnTo>
                <a:lnTo>
                  <a:pt x="2569090" y="3955237"/>
                </a:lnTo>
                <a:lnTo>
                  <a:pt x="2569090" y="3738607"/>
                </a:lnTo>
                <a:lnTo>
                  <a:pt x="2505165" y="3738607"/>
                </a:lnTo>
                <a:lnTo>
                  <a:pt x="2505165" y="3750245"/>
                </a:lnTo>
                <a:lnTo>
                  <a:pt x="2477733" y="3750245"/>
                </a:lnTo>
                <a:lnTo>
                  <a:pt x="2477733" y="3722813"/>
                </a:lnTo>
                <a:lnTo>
                  <a:pt x="2505165" y="3722813"/>
                </a:lnTo>
                <a:lnTo>
                  <a:pt x="2505165" y="3734451"/>
                </a:lnTo>
                <a:lnTo>
                  <a:pt x="2569090" y="3734451"/>
                </a:lnTo>
                <a:lnTo>
                  <a:pt x="2569090" y="3676594"/>
                </a:lnTo>
                <a:lnTo>
                  <a:pt x="2551758" y="3658764"/>
                </a:lnTo>
                <a:lnTo>
                  <a:pt x="2571418" y="3639644"/>
                </a:lnTo>
                <a:lnTo>
                  <a:pt x="2579523" y="3647998"/>
                </a:lnTo>
                <a:lnTo>
                  <a:pt x="2639582" y="3589643"/>
                </a:lnTo>
                <a:lnTo>
                  <a:pt x="2633763" y="3583658"/>
                </a:lnTo>
                <a:lnTo>
                  <a:pt x="2584843" y="3583658"/>
                </a:lnTo>
                <a:lnTo>
                  <a:pt x="2584843" y="3595296"/>
                </a:lnTo>
                <a:lnTo>
                  <a:pt x="2559988" y="3595296"/>
                </a:lnTo>
                <a:lnTo>
                  <a:pt x="2542531" y="3612254"/>
                </a:lnTo>
                <a:lnTo>
                  <a:pt x="2550636" y="3620608"/>
                </a:lnTo>
                <a:lnTo>
                  <a:pt x="2530976" y="3639727"/>
                </a:lnTo>
                <a:lnTo>
                  <a:pt x="2511857" y="3620068"/>
                </a:lnTo>
                <a:lnTo>
                  <a:pt x="2531517" y="3600948"/>
                </a:lnTo>
                <a:lnTo>
                  <a:pt x="2539622" y="3609303"/>
                </a:lnTo>
                <a:lnTo>
                  <a:pt x="2557369" y="3592054"/>
                </a:lnTo>
                <a:lnTo>
                  <a:pt x="2557369" y="3567905"/>
                </a:lnTo>
                <a:lnTo>
                  <a:pt x="2584801" y="3567905"/>
                </a:lnTo>
                <a:lnTo>
                  <a:pt x="2584801" y="3579543"/>
                </a:lnTo>
                <a:lnTo>
                  <a:pt x="2633264" y="3579543"/>
                </a:lnTo>
                <a:lnTo>
                  <a:pt x="2651095" y="3562211"/>
                </a:lnTo>
                <a:lnTo>
                  <a:pt x="2659200" y="3570565"/>
                </a:lnTo>
                <a:lnTo>
                  <a:pt x="2729110" y="3502650"/>
                </a:lnTo>
                <a:cubicBezTo>
                  <a:pt x="2729484" y="3502276"/>
                  <a:pt x="2730025" y="3502069"/>
                  <a:pt x="2730565" y="3502069"/>
                </a:cubicBezTo>
                <a:lnTo>
                  <a:pt x="3275007" y="3502069"/>
                </a:lnTo>
                <a:lnTo>
                  <a:pt x="3275007" y="3490431"/>
                </a:lnTo>
                <a:lnTo>
                  <a:pt x="3302439" y="3490431"/>
                </a:lnTo>
                <a:lnTo>
                  <a:pt x="3302439" y="3502069"/>
                </a:lnTo>
                <a:lnTo>
                  <a:pt x="3434487" y="3502069"/>
                </a:lnTo>
                <a:lnTo>
                  <a:pt x="3434487" y="3490431"/>
                </a:lnTo>
                <a:lnTo>
                  <a:pt x="3461919" y="3490431"/>
                </a:lnTo>
                <a:lnTo>
                  <a:pt x="3461919" y="3502069"/>
                </a:lnTo>
                <a:lnTo>
                  <a:pt x="3685323" y="3502069"/>
                </a:lnTo>
                <a:lnTo>
                  <a:pt x="3685323" y="3428750"/>
                </a:lnTo>
                <a:lnTo>
                  <a:pt x="2651677" y="3428750"/>
                </a:lnTo>
                <a:lnTo>
                  <a:pt x="2622375" y="3457221"/>
                </a:lnTo>
                <a:lnTo>
                  <a:pt x="2572540" y="3505643"/>
                </a:lnTo>
                <a:lnTo>
                  <a:pt x="2413684" y="3659969"/>
                </a:lnTo>
                <a:lnTo>
                  <a:pt x="2413684" y="3955237"/>
                </a:lnTo>
                <a:lnTo>
                  <a:pt x="2425322" y="3955237"/>
                </a:lnTo>
                <a:lnTo>
                  <a:pt x="2425322" y="3982669"/>
                </a:lnTo>
                <a:lnTo>
                  <a:pt x="2413684" y="3982669"/>
                </a:lnTo>
                <a:lnTo>
                  <a:pt x="2413684" y="4123902"/>
                </a:lnTo>
                <a:cubicBezTo>
                  <a:pt x="2413684" y="4125066"/>
                  <a:pt x="2412769" y="4125980"/>
                  <a:pt x="2411605" y="4125980"/>
                </a:cubicBezTo>
                <a:lnTo>
                  <a:pt x="2345602" y="4125980"/>
                </a:lnTo>
                <a:lnTo>
                  <a:pt x="2345602" y="4137618"/>
                </a:lnTo>
                <a:lnTo>
                  <a:pt x="2318170" y="4137618"/>
                </a:lnTo>
                <a:lnTo>
                  <a:pt x="2318170" y="4110186"/>
                </a:lnTo>
                <a:lnTo>
                  <a:pt x="2345602" y="4110186"/>
                </a:lnTo>
                <a:lnTo>
                  <a:pt x="2345602" y="4121824"/>
                </a:lnTo>
                <a:lnTo>
                  <a:pt x="2409527" y="4121824"/>
                </a:lnTo>
                <a:lnTo>
                  <a:pt x="2409527" y="3982669"/>
                </a:lnTo>
                <a:lnTo>
                  <a:pt x="2397889" y="3982669"/>
                </a:lnTo>
                <a:lnTo>
                  <a:pt x="2397889" y="3955237"/>
                </a:lnTo>
                <a:lnTo>
                  <a:pt x="2409527" y="3955237"/>
                </a:lnTo>
                <a:lnTo>
                  <a:pt x="2409527" y="3893556"/>
                </a:lnTo>
                <a:lnTo>
                  <a:pt x="2345602" y="3893556"/>
                </a:lnTo>
                <a:lnTo>
                  <a:pt x="2345602" y="3905194"/>
                </a:lnTo>
                <a:lnTo>
                  <a:pt x="2318170" y="3905194"/>
                </a:lnTo>
                <a:lnTo>
                  <a:pt x="2318170" y="3877762"/>
                </a:lnTo>
                <a:lnTo>
                  <a:pt x="2345602" y="3877762"/>
                </a:lnTo>
                <a:lnTo>
                  <a:pt x="2345602" y="3889400"/>
                </a:lnTo>
                <a:lnTo>
                  <a:pt x="2409527" y="3889400"/>
                </a:lnTo>
                <a:lnTo>
                  <a:pt x="2409527" y="3661132"/>
                </a:lnTo>
                <a:lnTo>
                  <a:pt x="2332718" y="3661132"/>
                </a:lnTo>
                <a:lnTo>
                  <a:pt x="2297305" y="3695506"/>
                </a:lnTo>
                <a:lnTo>
                  <a:pt x="2254204" y="3737402"/>
                </a:lnTo>
                <a:lnTo>
                  <a:pt x="2254204" y="4201335"/>
                </a:lnTo>
                <a:cubicBezTo>
                  <a:pt x="2254204" y="4202499"/>
                  <a:pt x="2253290" y="4203413"/>
                  <a:pt x="2252126" y="4203413"/>
                </a:cubicBezTo>
                <a:lnTo>
                  <a:pt x="1229286" y="4203413"/>
                </a:lnTo>
                <a:lnTo>
                  <a:pt x="1229286" y="4215051"/>
                </a:lnTo>
                <a:lnTo>
                  <a:pt x="1201854" y="4215051"/>
                </a:lnTo>
                <a:lnTo>
                  <a:pt x="1201854" y="4187619"/>
                </a:lnTo>
                <a:lnTo>
                  <a:pt x="1229286" y="4187619"/>
                </a:lnTo>
                <a:lnTo>
                  <a:pt x="1229286" y="4199257"/>
                </a:lnTo>
                <a:lnTo>
                  <a:pt x="2250048" y="4199257"/>
                </a:lnTo>
                <a:lnTo>
                  <a:pt x="2250048" y="4125939"/>
                </a:lnTo>
                <a:lnTo>
                  <a:pt x="1867163" y="4125939"/>
                </a:lnTo>
                <a:lnTo>
                  <a:pt x="1867163" y="4137576"/>
                </a:lnTo>
                <a:lnTo>
                  <a:pt x="1839731" y="4137576"/>
                </a:lnTo>
                <a:lnTo>
                  <a:pt x="1839731" y="4125939"/>
                </a:lnTo>
                <a:lnTo>
                  <a:pt x="1548204" y="4125939"/>
                </a:lnTo>
                <a:lnTo>
                  <a:pt x="1548204" y="4137576"/>
                </a:lnTo>
                <a:lnTo>
                  <a:pt x="1520772" y="4137576"/>
                </a:lnTo>
                <a:lnTo>
                  <a:pt x="1520772" y="4110145"/>
                </a:lnTo>
                <a:lnTo>
                  <a:pt x="1548204" y="4110145"/>
                </a:lnTo>
                <a:lnTo>
                  <a:pt x="1548204" y="4121782"/>
                </a:lnTo>
                <a:lnTo>
                  <a:pt x="1839731" y="4121782"/>
                </a:lnTo>
                <a:lnTo>
                  <a:pt x="1839731" y="4110145"/>
                </a:lnTo>
                <a:lnTo>
                  <a:pt x="1867163" y="4110145"/>
                </a:lnTo>
                <a:lnTo>
                  <a:pt x="1867163" y="4121782"/>
                </a:lnTo>
                <a:lnTo>
                  <a:pt x="2250048" y="4121782"/>
                </a:lnTo>
                <a:lnTo>
                  <a:pt x="2250048" y="4048464"/>
                </a:lnTo>
                <a:lnTo>
                  <a:pt x="2106362" y="4048464"/>
                </a:lnTo>
                <a:lnTo>
                  <a:pt x="2106362" y="4060102"/>
                </a:lnTo>
                <a:lnTo>
                  <a:pt x="2078930" y="4060102"/>
                </a:lnTo>
                <a:lnTo>
                  <a:pt x="2078930" y="4048464"/>
                </a:lnTo>
                <a:lnTo>
                  <a:pt x="1946882" y="4048464"/>
                </a:lnTo>
                <a:lnTo>
                  <a:pt x="1946882" y="4060102"/>
                </a:lnTo>
                <a:lnTo>
                  <a:pt x="1919450" y="4060102"/>
                </a:lnTo>
                <a:lnTo>
                  <a:pt x="1919450" y="4048464"/>
                </a:lnTo>
                <a:lnTo>
                  <a:pt x="1069806" y="4048464"/>
                </a:lnTo>
                <a:lnTo>
                  <a:pt x="1069806" y="4060102"/>
                </a:lnTo>
                <a:lnTo>
                  <a:pt x="1042375" y="4060102"/>
                </a:lnTo>
                <a:lnTo>
                  <a:pt x="1042375" y="4032670"/>
                </a:lnTo>
                <a:lnTo>
                  <a:pt x="1069806" y="4032670"/>
                </a:lnTo>
                <a:lnTo>
                  <a:pt x="1069806" y="4044308"/>
                </a:lnTo>
                <a:lnTo>
                  <a:pt x="1919450" y="4044308"/>
                </a:lnTo>
                <a:lnTo>
                  <a:pt x="1919450" y="4032670"/>
                </a:lnTo>
                <a:lnTo>
                  <a:pt x="1946882" y="4032670"/>
                </a:lnTo>
                <a:lnTo>
                  <a:pt x="1946882" y="4044308"/>
                </a:lnTo>
                <a:lnTo>
                  <a:pt x="2078930" y="4044308"/>
                </a:lnTo>
                <a:lnTo>
                  <a:pt x="2078930" y="4032670"/>
                </a:lnTo>
                <a:lnTo>
                  <a:pt x="2106362" y="4032670"/>
                </a:lnTo>
                <a:lnTo>
                  <a:pt x="2106362" y="4044308"/>
                </a:lnTo>
                <a:lnTo>
                  <a:pt x="2250048" y="4044308"/>
                </a:lnTo>
                <a:lnTo>
                  <a:pt x="2250048" y="3970990"/>
                </a:lnTo>
                <a:lnTo>
                  <a:pt x="1548204" y="3970990"/>
                </a:lnTo>
                <a:lnTo>
                  <a:pt x="1548204" y="3982627"/>
                </a:lnTo>
                <a:lnTo>
                  <a:pt x="1520772" y="3982627"/>
                </a:lnTo>
                <a:lnTo>
                  <a:pt x="1520772" y="3970990"/>
                </a:lnTo>
                <a:lnTo>
                  <a:pt x="1468485" y="3970990"/>
                </a:lnTo>
                <a:lnTo>
                  <a:pt x="1468485" y="3982627"/>
                </a:lnTo>
                <a:lnTo>
                  <a:pt x="1441053" y="3982627"/>
                </a:lnTo>
                <a:lnTo>
                  <a:pt x="1441053" y="3955195"/>
                </a:lnTo>
                <a:lnTo>
                  <a:pt x="1468485" y="3955195"/>
                </a:lnTo>
                <a:lnTo>
                  <a:pt x="1468485" y="3966833"/>
                </a:lnTo>
                <a:lnTo>
                  <a:pt x="1520772" y="3966833"/>
                </a:lnTo>
                <a:lnTo>
                  <a:pt x="1520772" y="3955195"/>
                </a:lnTo>
                <a:lnTo>
                  <a:pt x="1548204" y="3955195"/>
                </a:lnTo>
                <a:lnTo>
                  <a:pt x="1548204" y="3966833"/>
                </a:lnTo>
                <a:lnTo>
                  <a:pt x="2250048" y="3966833"/>
                </a:lnTo>
                <a:lnTo>
                  <a:pt x="2250048" y="3893515"/>
                </a:lnTo>
                <a:lnTo>
                  <a:pt x="1388766" y="3893515"/>
                </a:lnTo>
                <a:lnTo>
                  <a:pt x="1388766" y="3905153"/>
                </a:lnTo>
                <a:lnTo>
                  <a:pt x="1361334" y="3905153"/>
                </a:lnTo>
                <a:lnTo>
                  <a:pt x="1361334" y="3877721"/>
                </a:lnTo>
                <a:lnTo>
                  <a:pt x="1388766" y="3877721"/>
                </a:lnTo>
                <a:lnTo>
                  <a:pt x="1388766" y="3889359"/>
                </a:lnTo>
                <a:lnTo>
                  <a:pt x="2250048" y="3889359"/>
                </a:lnTo>
                <a:lnTo>
                  <a:pt x="2250048" y="3816040"/>
                </a:lnTo>
                <a:lnTo>
                  <a:pt x="1867163" y="3816040"/>
                </a:lnTo>
                <a:lnTo>
                  <a:pt x="1867163" y="3827678"/>
                </a:lnTo>
                <a:lnTo>
                  <a:pt x="1839731" y="3827678"/>
                </a:lnTo>
                <a:lnTo>
                  <a:pt x="1839731" y="3800246"/>
                </a:lnTo>
                <a:lnTo>
                  <a:pt x="1867163" y="3800246"/>
                </a:lnTo>
                <a:lnTo>
                  <a:pt x="1867163" y="3811884"/>
                </a:lnTo>
                <a:lnTo>
                  <a:pt x="2250048" y="3811884"/>
                </a:lnTo>
                <a:lnTo>
                  <a:pt x="2250048" y="3738566"/>
                </a:lnTo>
                <a:lnTo>
                  <a:pt x="2106362" y="3738566"/>
                </a:lnTo>
                <a:lnTo>
                  <a:pt x="2106362" y="3750204"/>
                </a:lnTo>
                <a:lnTo>
                  <a:pt x="2078930" y="3750204"/>
                </a:lnTo>
                <a:lnTo>
                  <a:pt x="2078930" y="3738566"/>
                </a:lnTo>
                <a:lnTo>
                  <a:pt x="1946882" y="3738566"/>
                </a:lnTo>
                <a:lnTo>
                  <a:pt x="1946882" y="3750204"/>
                </a:lnTo>
                <a:lnTo>
                  <a:pt x="1919450" y="3750204"/>
                </a:lnTo>
                <a:lnTo>
                  <a:pt x="1919450" y="3738566"/>
                </a:lnTo>
                <a:lnTo>
                  <a:pt x="1787403" y="3738566"/>
                </a:lnTo>
                <a:lnTo>
                  <a:pt x="1787403" y="3750204"/>
                </a:lnTo>
                <a:lnTo>
                  <a:pt x="1759971" y="3750204"/>
                </a:lnTo>
                <a:lnTo>
                  <a:pt x="1759971" y="3738566"/>
                </a:lnTo>
                <a:lnTo>
                  <a:pt x="977161" y="3738566"/>
                </a:lnTo>
                <a:lnTo>
                  <a:pt x="947734" y="3767161"/>
                </a:lnTo>
                <a:lnTo>
                  <a:pt x="955839" y="3775516"/>
                </a:lnTo>
                <a:lnTo>
                  <a:pt x="936138" y="3794635"/>
                </a:lnTo>
                <a:lnTo>
                  <a:pt x="917019" y="3774975"/>
                </a:lnTo>
                <a:lnTo>
                  <a:pt x="936678" y="3755856"/>
                </a:lnTo>
                <a:lnTo>
                  <a:pt x="944783" y="3764210"/>
                </a:lnTo>
                <a:lnTo>
                  <a:pt x="974834" y="3735033"/>
                </a:lnTo>
                <a:cubicBezTo>
                  <a:pt x="975249" y="3734659"/>
                  <a:pt x="975748" y="3734451"/>
                  <a:pt x="976288" y="3734451"/>
                </a:cubicBezTo>
                <a:lnTo>
                  <a:pt x="1759929" y="3734451"/>
                </a:lnTo>
                <a:lnTo>
                  <a:pt x="1759929" y="3722813"/>
                </a:lnTo>
                <a:lnTo>
                  <a:pt x="1787361" y="3722813"/>
                </a:lnTo>
                <a:lnTo>
                  <a:pt x="1787361" y="3734451"/>
                </a:lnTo>
                <a:lnTo>
                  <a:pt x="1919409" y="3734451"/>
                </a:lnTo>
                <a:lnTo>
                  <a:pt x="1919409" y="3722813"/>
                </a:lnTo>
                <a:lnTo>
                  <a:pt x="1946841" y="3722813"/>
                </a:lnTo>
                <a:lnTo>
                  <a:pt x="1946841" y="3734451"/>
                </a:lnTo>
                <a:lnTo>
                  <a:pt x="2078888" y="3734451"/>
                </a:lnTo>
                <a:lnTo>
                  <a:pt x="2078888" y="3722813"/>
                </a:lnTo>
                <a:lnTo>
                  <a:pt x="2106321" y="3722813"/>
                </a:lnTo>
                <a:lnTo>
                  <a:pt x="2106321" y="3734451"/>
                </a:lnTo>
                <a:lnTo>
                  <a:pt x="2251211" y="3734451"/>
                </a:lnTo>
                <a:lnTo>
                  <a:pt x="2326691" y="3661132"/>
                </a:lnTo>
                <a:lnTo>
                  <a:pt x="1946841" y="3661132"/>
                </a:lnTo>
                <a:lnTo>
                  <a:pt x="1946841" y="3672770"/>
                </a:lnTo>
                <a:lnTo>
                  <a:pt x="1919409" y="3672770"/>
                </a:lnTo>
                <a:lnTo>
                  <a:pt x="1919409" y="3661132"/>
                </a:lnTo>
                <a:lnTo>
                  <a:pt x="1627923" y="3661132"/>
                </a:lnTo>
                <a:lnTo>
                  <a:pt x="1627923" y="3672770"/>
                </a:lnTo>
                <a:lnTo>
                  <a:pt x="1600491" y="3672770"/>
                </a:lnTo>
                <a:lnTo>
                  <a:pt x="1600491" y="3645338"/>
                </a:lnTo>
                <a:lnTo>
                  <a:pt x="1627923" y="3645338"/>
                </a:lnTo>
                <a:lnTo>
                  <a:pt x="1627923" y="3656976"/>
                </a:lnTo>
                <a:lnTo>
                  <a:pt x="1919409" y="3656976"/>
                </a:lnTo>
                <a:lnTo>
                  <a:pt x="1919409" y="3645338"/>
                </a:lnTo>
                <a:lnTo>
                  <a:pt x="1946841" y="3645338"/>
                </a:lnTo>
                <a:lnTo>
                  <a:pt x="1946841" y="3656976"/>
                </a:lnTo>
                <a:lnTo>
                  <a:pt x="2410691" y="3656976"/>
                </a:lnTo>
                <a:lnTo>
                  <a:pt x="2486129" y="3583658"/>
                </a:lnTo>
                <a:lnTo>
                  <a:pt x="2332635" y="3583658"/>
                </a:lnTo>
                <a:lnTo>
                  <a:pt x="2303208" y="3612254"/>
                </a:lnTo>
                <a:lnTo>
                  <a:pt x="2311312" y="3620608"/>
                </a:lnTo>
                <a:lnTo>
                  <a:pt x="2291653" y="3639727"/>
                </a:lnTo>
                <a:lnTo>
                  <a:pt x="2272534" y="3620068"/>
                </a:lnTo>
                <a:lnTo>
                  <a:pt x="2292193" y="3600948"/>
                </a:lnTo>
                <a:lnTo>
                  <a:pt x="2300298" y="3609303"/>
                </a:lnTo>
                <a:lnTo>
                  <a:pt x="2330307" y="3580125"/>
                </a:lnTo>
                <a:cubicBezTo>
                  <a:pt x="2330723" y="3579751"/>
                  <a:pt x="2331221" y="3579543"/>
                  <a:pt x="2331762" y="3579543"/>
                </a:cubicBezTo>
                <a:lnTo>
                  <a:pt x="2490369" y="3579543"/>
                </a:lnTo>
                <a:lnTo>
                  <a:pt x="2565848" y="3506225"/>
                </a:lnTo>
                <a:lnTo>
                  <a:pt x="2332593" y="3506225"/>
                </a:lnTo>
                <a:lnTo>
                  <a:pt x="2303166" y="3534821"/>
                </a:lnTo>
                <a:lnTo>
                  <a:pt x="2311271" y="3543175"/>
                </a:lnTo>
                <a:lnTo>
                  <a:pt x="2291611" y="3562294"/>
                </a:lnTo>
                <a:lnTo>
                  <a:pt x="2272492" y="3542593"/>
                </a:lnTo>
                <a:lnTo>
                  <a:pt x="2292152" y="3523474"/>
                </a:lnTo>
                <a:lnTo>
                  <a:pt x="2300257" y="3531828"/>
                </a:lnTo>
                <a:lnTo>
                  <a:pt x="2330265" y="3502650"/>
                </a:lnTo>
                <a:cubicBezTo>
                  <a:pt x="2330681" y="3502276"/>
                  <a:pt x="2331180" y="3502069"/>
                  <a:pt x="2331720" y="3502069"/>
                </a:cubicBezTo>
                <a:lnTo>
                  <a:pt x="2570088" y="3502069"/>
                </a:lnTo>
                <a:lnTo>
                  <a:pt x="2649225" y="3425176"/>
                </a:lnTo>
                <a:cubicBezTo>
                  <a:pt x="2649391" y="3425051"/>
                  <a:pt x="2649557" y="3424926"/>
                  <a:pt x="2649765" y="3424843"/>
                </a:cubicBezTo>
                <a:cubicBezTo>
                  <a:pt x="2650056" y="3424677"/>
                  <a:pt x="2650347" y="3424594"/>
                  <a:pt x="2650680" y="3424594"/>
                </a:cubicBezTo>
                <a:lnTo>
                  <a:pt x="3685199" y="3424594"/>
                </a:lnTo>
                <a:lnTo>
                  <a:pt x="3685199" y="3351276"/>
                </a:lnTo>
                <a:lnTo>
                  <a:pt x="3302314" y="3351276"/>
                </a:lnTo>
                <a:lnTo>
                  <a:pt x="3302314" y="3362913"/>
                </a:lnTo>
                <a:lnTo>
                  <a:pt x="3274882" y="3362913"/>
                </a:lnTo>
                <a:lnTo>
                  <a:pt x="3274882" y="3351276"/>
                </a:lnTo>
                <a:lnTo>
                  <a:pt x="3222595" y="3351276"/>
                </a:lnTo>
                <a:lnTo>
                  <a:pt x="3222595" y="3362913"/>
                </a:lnTo>
                <a:lnTo>
                  <a:pt x="3195163" y="3362913"/>
                </a:lnTo>
                <a:lnTo>
                  <a:pt x="3195163" y="3351276"/>
                </a:lnTo>
                <a:lnTo>
                  <a:pt x="2504957" y="3351276"/>
                </a:lnTo>
                <a:lnTo>
                  <a:pt x="2504957" y="3362913"/>
                </a:lnTo>
                <a:lnTo>
                  <a:pt x="2477526" y="3362913"/>
                </a:lnTo>
                <a:lnTo>
                  <a:pt x="2477526" y="3335481"/>
                </a:lnTo>
                <a:lnTo>
                  <a:pt x="2504957" y="3335481"/>
                </a:lnTo>
                <a:lnTo>
                  <a:pt x="2504957" y="3347119"/>
                </a:lnTo>
                <a:lnTo>
                  <a:pt x="3195163" y="3347119"/>
                </a:lnTo>
                <a:lnTo>
                  <a:pt x="3195163" y="3335481"/>
                </a:lnTo>
                <a:lnTo>
                  <a:pt x="3222595" y="3335481"/>
                </a:lnTo>
                <a:lnTo>
                  <a:pt x="3222595" y="3347119"/>
                </a:lnTo>
                <a:lnTo>
                  <a:pt x="3274882" y="3347119"/>
                </a:lnTo>
                <a:lnTo>
                  <a:pt x="3274882" y="3335481"/>
                </a:lnTo>
                <a:lnTo>
                  <a:pt x="3302314" y="3335481"/>
                </a:lnTo>
                <a:lnTo>
                  <a:pt x="3302314" y="3347119"/>
                </a:lnTo>
                <a:lnTo>
                  <a:pt x="3685199" y="3347119"/>
                </a:lnTo>
                <a:lnTo>
                  <a:pt x="3685199" y="3196326"/>
                </a:lnTo>
                <a:lnTo>
                  <a:pt x="3621274" y="3196326"/>
                </a:lnTo>
                <a:lnTo>
                  <a:pt x="3621274" y="3207964"/>
                </a:lnTo>
                <a:lnTo>
                  <a:pt x="3593842" y="3207964"/>
                </a:lnTo>
                <a:lnTo>
                  <a:pt x="3593842" y="3196326"/>
                </a:lnTo>
                <a:lnTo>
                  <a:pt x="3063115" y="3196326"/>
                </a:lnTo>
                <a:lnTo>
                  <a:pt x="3063115" y="3207964"/>
                </a:lnTo>
                <a:lnTo>
                  <a:pt x="3035684" y="3207964"/>
                </a:lnTo>
                <a:lnTo>
                  <a:pt x="3035684" y="3196326"/>
                </a:lnTo>
                <a:lnTo>
                  <a:pt x="2983396" y="3196326"/>
                </a:lnTo>
                <a:lnTo>
                  <a:pt x="2983396" y="3207964"/>
                </a:lnTo>
                <a:lnTo>
                  <a:pt x="2955965" y="3207964"/>
                </a:lnTo>
                <a:lnTo>
                  <a:pt x="2955965" y="3196326"/>
                </a:lnTo>
                <a:lnTo>
                  <a:pt x="2186040" y="3196326"/>
                </a:lnTo>
                <a:lnTo>
                  <a:pt x="2186040" y="3207964"/>
                </a:lnTo>
                <a:lnTo>
                  <a:pt x="2158608" y="3207964"/>
                </a:lnTo>
                <a:lnTo>
                  <a:pt x="2158608" y="3180532"/>
                </a:lnTo>
                <a:lnTo>
                  <a:pt x="2186040" y="3180532"/>
                </a:lnTo>
                <a:lnTo>
                  <a:pt x="2186040" y="3192170"/>
                </a:lnTo>
                <a:lnTo>
                  <a:pt x="2955965" y="3192170"/>
                </a:lnTo>
                <a:lnTo>
                  <a:pt x="2955965" y="3180532"/>
                </a:lnTo>
                <a:lnTo>
                  <a:pt x="2983396" y="3180532"/>
                </a:lnTo>
                <a:lnTo>
                  <a:pt x="2983396" y="3192170"/>
                </a:lnTo>
                <a:lnTo>
                  <a:pt x="3035684" y="3192170"/>
                </a:lnTo>
                <a:lnTo>
                  <a:pt x="3035684" y="3180532"/>
                </a:lnTo>
                <a:lnTo>
                  <a:pt x="3063115" y="3180532"/>
                </a:lnTo>
                <a:lnTo>
                  <a:pt x="3063115" y="3192170"/>
                </a:lnTo>
                <a:lnTo>
                  <a:pt x="3593842" y="3192170"/>
                </a:lnTo>
                <a:lnTo>
                  <a:pt x="3593842" y="3180532"/>
                </a:lnTo>
                <a:lnTo>
                  <a:pt x="3621274" y="3180532"/>
                </a:lnTo>
                <a:lnTo>
                  <a:pt x="3621274" y="3192170"/>
                </a:lnTo>
                <a:lnTo>
                  <a:pt x="3685199" y="3192170"/>
                </a:lnTo>
                <a:lnTo>
                  <a:pt x="3685199" y="3118852"/>
                </a:lnTo>
                <a:lnTo>
                  <a:pt x="3302314" y="3118852"/>
                </a:lnTo>
                <a:lnTo>
                  <a:pt x="3302314" y="3130490"/>
                </a:lnTo>
                <a:lnTo>
                  <a:pt x="3274882" y="3130490"/>
                </a:lnTo>
                <a:lnTo>
                  <a:pt x="3274882" y="3118852"/>
                </a:lnTo>
                <a:lnTo>
                  <a:pt x="2903636" y="3118852"/>
                </a:lnTo>
                <a:lnTo>
                  <a:pt x="2903636" y="3130490"/>
                </a:lnTo>
                <a:lnTo>
                  <a:pt x="2876204" y="3130490"/>
                </a:lnTo>
                <a:lnTo>
                  <a:pt x="2876204" y="3103058"/>
                </a:lnTo>
                <a:lnTo>
                  <a:pt x="2903636" y="3103058"/>
                </a:lnTo>
                <a:lnTo>
                  <a:pt x="2903636" y="3114695"/>
                </a:lnTo>
                <a:lnTo>
                  <a:pt x="3274882" y="3114695"/>
                </a:lnTo>
                <a:lnTo>
                  <a:pt x="3274882" y="3103058"/>
                </a:lnTo>
                <a:lnTo>
                  <a:pt x="3302314" y="3103058"/>
                </a:lnTo>
                <a:lnTo>
                  <a:pt x="3302314" y="3114695"/>
                </a:lnTo>
                <a:lnTo>
                  <a:pt x="3685199" y="3114695"/>
                </a:lnTo>
                <a:lnTo>
                  <a:pt x="3685199" y="3041377"/>
                </a:lnTo>
                <a:lnTo>
                  <a:pt x="3541513" y="3041377"/>
                </a:lnTo>
                <a:lnTo>
                  <a:pt x="3541513" y="3053015"/>
                </a:lnTo>
                <a:lnTo>
                  <a:pt x="3514081" y="3053015"/>
                </a:lnTo>
                <a:lnTo>
                  <a:pt x="3514081" y="3041377"/>
                </a:lnTo>
                <a:lnTo>
                  <a:pt x="3142834" y="3041377"/>
                </a:lnTo>
                <a:lnTo>
                  <a:pt x="3142834" y="3053015"/>
                </a:lnTo>
                <a:lnTo>
                  <a:pt x="3115403" y="3053015"/>
                </a:lnTo>
                <a:lnTo>
                  <a:pt x="3115403" y="3041377"/>
                </a:lnTo>
                <a:lnTo>
                  <a:pt x="2823917" y="3041377"/>
                </a:lnTo>
                <a:lnTo>
                  <a:pt x="2823917" y="3053015"/>
                </a:lnTo>
                <a:lnTo>
                  <a:pt x="2796485" y="3053015"/>
                </a:lnTo>
                <a:lnTo>
                  <a:pt x="2796485" y="3041377"/>
                </a:lnTo>
                <a:lnTo>
                  <a:pt x="2425238" y="3041377"/>
                </a:lnTo>
                <a:lnTo>
                  <a:pt x="2425238" y="3053015"/>
                </a:lnTo>
                <a:lnTo>
                  <a:pt x="2397806" y="3053015"/>
                </a:lnTo>
                <a:lnTo>
                  <a:pt x="2397806" y="3025583"/>
                </a:lnTo>
                <a:lnTo>
                  <a:pt x="2425238" y="3025583"/>
                </a:lnTo>
                <a:lnTo>
                  <a:pt x="2425238" y="3037221"/>
                </a:lnTo>
                <a:lnTo>
                  <a:pt x="2796485" y="3037221"/>
                </a:lnTo>
                <a:lnTo>
                  <a:pt x="2796485" y="3025583"/>
                </a:lnTo>
                <a:lnTo>
                  <a:pt x="2823917" y="3025583"/>
                </a:lnTo>
                <a:lnTo>
                  <a:pt x="2823917" y="3037221"/>
                </a:lnTo>
                <a:lnTo>
                  <a:pt x="3115403" y="3037221"/>
                </a:lnTo>
                <a:lnTo>
                  <a:pt x="3115403" y="3025583"/>
                </a:lnTo>
                <a:lnTo>
                  <a:pt x="3142834" y="3025583"/>
                </a:lnTo>
                <a:lnTo>
                  <a:pt x="3142834" y="3037221"/>
                </a:lnTo>
                <a:lnTo>
                  <a:pt x="3514081" y="3037221"/>
                </a:lnTo>
                <a:lnTo>
                  <a:pt x="3514081" y="3025583"/>
                </a:lnTo>
                <a:lnTo>
                  <a:pt x="3541513" y="3025583"/>
                </a:lnTo>
                <a:lnTo>
                  <a:pt x="3541513" y="3037221"/>
                </a:lnTo>
                <a:lnTo>
                  <a:pt x="3686404" y="3037221"/>
                </a:lnTo>
                <a:lnTo>
                  <a:pt x="3730835" y="2994037"/>
                </a:lnTo>
                <a:lnTo>
                  <a:pt x="3761883" y="2963902"/>
                </a:lnTo>
                <a:lnTo>
                  <a:pt x="3063115" y="2963902"/>
                </a:lnTo>
                <a:lnTo>
                  <a:pt x="3063115" y="2975540"/>
                </a:lnTo>
                <a:lnTo>
                  <a:pt x="3035684" y="2975540"/>
                </a:lnTo>
                <a:lnTo>
                  <a:pt x="3035684" y="2948108"/>
                </a:lnTo>
                <a:lnTo>
                  <a:pt x="3063115" y="2948108"/>
                </a:lnTo>
                <a:lnTo>
                  <a:pt x="3063115" y="2959746"/>
                </a:lnTo>
                <a:lnTo>
                  <a:pt x="3766164" y="2959746"/>
                </a:lnTo>
                <a:lnTo>
                  <a:pt x="3841603" y="2886428"/>
                </a:lnTo>
                <a:lnTo>
                  <a:pt x="3767827" y="2886428"/>
                </a:lnTo>
                <a:lnTo>
                  <a:pt x="3738400" y="2915024"/>
                </a:lnTo>
                <a:lnTo>
                  <a:pt x="3746505" y="2923378"/>
                </a:lnTo>
                <a:lnTo>
                  <a:pt x="3726845" y="2942497"/>
                </a:lnTo>
                <a:lnTo>
                  <a:pt x="3707726" y="2922838"/>
                </a:lnTo>
                <a:lnTo>
                  <a:pt x="3727386" y="2903718"/>
                </a:lnTo>
                <a:lnTo>
                  <a:pt x="3735490" y="2912073"/>
                </a:lnTo>
                <a:lnTo>
                  <a:pt x="3761842" y="2886469"/>
                </a:lnTo>
                <a:lnTo>
                  <a:pt x="3222512" y="2886469"/>
                </a:lnTo>
                <a:lnTo>
                  <a:pt x="3222512" y="2898107"/>
                </a:lnTo>
                <a:lnTo>
                  <a:pt x="3195080" y="2898107"/>
                </a:lnTo>
                <a:lnTo>
                  <a:pt x="3195080" y="2886469"/>
                </a:lnTo>
                <a:lnTo>
                  <a:pt x="2823834" y="2886469"/>
                </a:lnTo>
                <a:lnTo>
                  <a:pt x="2823834" y="2898107"/>
                </a:lnTo>
                <a:lnTo>
                  <a:pt x="2796402" y="2898107"/>
                </a:lnTo>
                <a:lnTo>
                  <a:pt x="2796402" y="2870675"/>
                </a:lnTo>
                <a:lnTo>
                  <a:pt x="2823834" y="2870675"/>
                </a:lnTo>
                <a:lnTo>
                  <a:pt x="2823834" y="2882313"/>
                </a:lnTo>
                <a:lnTo>
                  <a:pt x="3195080" y="2882313"/>
                </a:lnTo>
                <a:lnTo>
                  <a:pt x="3195080" y="2870675"/>
                </a:lnTo>
                <a:lnTo>
                  <a:pt x="3222512" y="2870675"/>
                </a:lnTo>
                <a:lnTo>
                  <a:pt x="3222512" y="2882313"/>
                </a:lnTo>
                <a:lnTo>
                  <a:pt x="3845842" y="2882313"/>
                </a:lnTo>
                <a:lnTo>
                  <a:pt x="3870863" y="2857998"/>
                </a:lnTo>
                <a:lnTo>
                  <a:pt x="3875269" y="2853717"/>
                </a:lnTo>
                <a:lnTo>
                  <a:pt x="3867164" y="2845364"/>
                </a:lnTo>
                <a:lnTo>
                  <a:pt x="3886824" y="2826244"/>
                </a:lnTo>
                <a:lnTo>
                  <a:pt x="3894929" y="2834598"/>
                </a:lnTo>
                <a:lnTo>
                  <a:pt x="3921280" y="2808996"/>
                </a:lnTo>
                <a:lnTo>
                  <a:pt x="3608306" y="2808996"/>
                </a:lnTo>
                <a:lnTo>
                  <a:pt x="3578879" y="2837592"/>
                </a:lnTo>
                <a:lnTo>
                  <a:pt x="3586984" y="2845945"/>
                </a:lnTo>
                <a:lnTo>
                  <a:pt x="3567324" y="2865064"/>
                </a:lnTo>
                <a:lnTo>
                  <a:pt x="3548205" y="2845405"/>
                </a:lnTo>
                <a:lnTo>
                  <a:pt x="3567864" y="2826285"/>
                </a:lnTo>
                <a:lnTo>
                  <a:pt x="3575969" y="2834640"/>
                </a:lnTo>
                <a:lnTo>
                  <a:pt x="3605978" y="2805462"/>
                </a:lnTo>
                <a:cubicBezTo>
                  <a:pt x="3606394" y="2805088"/>
                  <a:pt x="3606893" y="2804880"/>
                  <a:pt x="3607433" y="2804880"/>
                </a:cubicBezTo>
                <a:lnTo>
                  <a:pt x="3924314" y="2804880"/>
                </a:lnTo>
                <a:lnTo>
                  <a:pt x="3924314" y="2731562"/>
                </a:lnTo>
                <a:lnTo>
                  <a:pt x="3860389" y="2731562"/>
                </a:lnTo>
                <a:lnTo>
                  <a:pt x="3860389" y="2743200"/>
                </a:lnTo>
                <a:lnTo>
                  <a:pt x="3832957" y="2743200"/>
                </a:lnTo>
                <a:lnTo>
                  <a:pt x="3832957" y="2715769"/>
                </a:lnTo>
                <a:lnTo>
                  <a:pt x="3860389" y="2715769"/>
                </a:lnTo>
                <a:lnTo>
                  <a:pt x="3860389" y="2727405"/>
                </a:lnTo>
                <a:lnTo>
                  <a:pt x="3925561" y="2727405"/>
                </a:lnTo>
                <a:lnTo>
                  <a:pt x="4000666" y="2654461"/>
                </a:lnTo>
                <a:lnTo>
                  <a:pt x="4154327" y="2505165"/>
                </a:lnTo>
                <a:lnTo>
                  <a:pt x="4146222" y="2496810"/>
                </a:lnTo>
                <a:lnTo>
                  <a:pt x="4165882" y="2477691"/>
                </a:lnTo>
                <a:lnTo>
                  <a:pt x="4173987" y="2486045"/>
                </a:lnTo>
                <a:lnTo>
                  <a:pt x="4322993" y="2341279"/>
                </a:lnTo>
                <a:lnTo>
                  <a:pt x="4322993" y="2269623"/>
                </a:lnTo>
                <a:cubicBezTo>
                  <a:pt x="4229474" y="2360482"/>
                  <a:pt x="4128516" y="2458530"/>
                  <a:pt x="4057401" y="2527651"/>
                </a:cubicBezTo>
                <a:lnTo>
                  <a:pt x="4007566" y="2576072"/>
                </a:lnTo>
                <a:lnTo>
                  <a:pt x="3977557" y="2605250"/>
                </a:lnTo>
                <a:lnTo>
                  <a:pt x="3985662" y="2613604"/>
                </a:lnTo>
                <a:lnTo>
                  <a:pt x="3966003" y="2632723"/>
                </a:lnTo>
                <a:lnTo>
                  <a:pt x="3957898" y="2624369"/>
                </a:lnTo>
                <a:lnTo>
                  <a:pt x="3937698" y="2643987"/>
                </a:lnTo>
                <a:lnTo>
                  <a:pt x="3945802" y="2652342"/>
                </a:lnTo>
                <a:lnTo>
                  <a:pt x="3926143" y="2671461"/>
                </a:lnTo>
                <a:lnTo>
                  <a:pt x="3909310" y="2654129"/>
                </a:lnTo>
                <a:lnTo>
                  <a:pt x="3541471" y="2654129"/>
                </a:lnTo>
                <a:lnTo>
                  <a:pt x="3541471" y="2665767"/>
                </a:lnTo>
                <a:lnTo>
                  <a:pt x="3514040" y="2665767"/>
                </a:lnTo>
                <a:lnTo>
                  <a:pt x="3514040" y="2654129"/>
                </a:lnTo>
                <a:lnTo>
                  <a:pt x="3129908" y="2654129"/>
                </a:lnTo>
                <a:lnTo>
                  <a:pt x="3051394" y="2730398"/>
                </a:lnTo>
                <a:lnTo>
                  <a:pt x="3051394" y="2807000"/>
                </a:lnTo>
                <a:cubicBezTo>
                  <a:pt x="3051394" y="2808164"/>
                  <a:pt x="3050480" y="2809078"/>
                  <a:pt x="3049316" y="2809078"/>
                </a:cubicBezTo>
                <a:lnTo>
                  <a:pt x="2823834" y="2809078"/>
                </a:lnTo>
                <a:lnTo>
                  <a:pt x="2823834" y="2820716"/>
                </a:lnTo>
                <a:lnTo>
                  <a:pt x="2796402" y="2820716"/>
                </a:lnTo>
                <a:lnTo>
                  <a:pt x="2796402" y="2793284"/>
                </a:lnTo>
                <a:lnTo>
                  <a:pt x="2823834" y="2793284"/>
                </a:lnTo>
                <a:lnTo>
                  <a:pt x="2823834" y="2804922"/>
                </a:lnTo>
                <a:lnTo>
                  <a:pt x="3047238" y="2804922"/>
                </a:lnTo>
                <a:lnTo>
                  <a:pt x="3047238" y="2731603"/>
                </a:lnTo>
                <a:lnTo>
                  <a:pt x="2983313" y="2731603"/>
                </a:lnTo>
                <a:lnTo>
                  <a:pt x="2983313" y="2743241"/>
                </a:lnTo>
                <a:lnTo>
                  <a:pt x="2955881" y="2743241"/>
                </a:lnTo>
                <a:lnTo>
                  <a:pt x="2955881" y="2731603"/>
                </a:lnTo>
                <a:lnTo>
                  <a:pt x="2651511" y="2731603"/>
                </a:lnTo>
                <a:lnTo>
                  <a:pt x="2572997" y="2807873"/>
                </a:lnTo>
                <a:lnTo>
                  <a:pt x="2572997" y="2884474"/>
                </a:lnTo>
                <a:cubicBezTo>
                  <a:pt x="2572997" y="2885638"/>
                  <a:pt x="2572083" y="2886553"/>
                  <a:pt x="2570919" y="2886553"/>
                </a:cubicBezTo>
                <a:lnTo>
                  <a:pt x="2345436" y="2886553"/>
                </a:lnTo>
                <a:lnTo>
                  <a:pt x="2345436" y="2898190"/>
                </a:lnTo>
                <a:lnTo>
                  <a:pt x="2318004" y="2898190"/>
                </a:lnTo>
                <a:lnTo>
                  <a:pt x="2318004" y="2870758"/>
                </a:lnTo>
                <a:lnTo>
                  <a:pt x="2345436" y="2870758"/>
                </a:lnTo>
                <a:lnTo>
                  <a:pt x="2345436" y="2882396"/>
                </a:lnTo>
                <a:lnTo>
                  <a:pt x="2568841" y="2882396"/>
                </a:lnTo>
                <a:lnTo>
                  <a:pt x="2568841" y="2809078"/>
                </a:lnTo>
                <a:lnTo>
                  <a:pt x="2332552" y="2809078"/>
                </a:lnTo>
                <a:lnTo>
                  <a:pt x="2253414" y="2885971"/>
                </a:lnTo>
                <a:cubicBezTo>
                  <a:pt x="2253040" y="2886346"/>
                  <a:pt x="2252500" y="2886553"/>
                  <a:pt x="2251960" y="2886553"/>
                </a:cubicBezTo>
                <a:lnTo>
                  <a:pt x="2173072" y="2886553"/>
                </a:lnTo>
                <a:lnTo>
                  <a:pt x="2094558" y="2962822"/>
                </a:lnTo>
                <a:lnTo>
                  <a:pt x="2094558" y="3025708"/>
                </a:lnTo>
                <a:lnTo>
                  <a:pt x="2106196" y="3025708"/>
                </a:lnTo>
                <a:lnTo>
                  <a:pt x="2106196" y="3053140"/>
                </a:lnTo>
                <a:lnTo>
                  <a:pt x="2094558" y="3053140"/>
                </a:lnTo>
                <a:lnTo>
                  <a:pt x="2094558" y="3180657"/>
                </a:lnTo>
                <a:lnTo>
                  <a:pt x="2106196" y="3180657"/>
                </a:lnTo>
                <a:lnTo>
                  <a:pt x="2106196" y="3208089"/>
                </a:lnTo>
                <a:lnTo>
                  <a:pt x="2094558" y="3208089"/>
                </a:lnTo>
                <a:lnTo>
                  <a:pt x="2094558" y="3258132"/>
                </a:lnTo>
                <a:lnTo>
                  <a:pt x="2106196" y="3258132"/>
                </a:lnTo>
                <a:lnTo>
                  <a:pt x="2106196" y="3285563"/>
                </a:lnTo>
                <a:lnTo>
                  <a:pt x="2078764" y="3285563"/>
                </a:lnTo>
                <a:lnTo>
                  <a:pt x="2078764" y="3273926"/>
                </a:lnTo>
                <a:lnTo>
                  <a:pt x="2026477" y="3273926"/>
                </a:lnTo>
                <a:lnTo>
                  <a:pt x="2026477" y="3285563"/>
                </a:lnTo>
                <a:lnTo>
                  <a:pt x="1999045" y="3285563"/>
                </a:lnTo>
                <a:lnTo>
                  <a:pt x="1999045" y="3258132"/>
                </a:lnTo>
                <a:lnTo>
                  <a:pt x="2026477" y="3258132"/>
                </a:lnTo>
                <a:lnTo>
                  <a:pt x="2026477" y="3269769"/>
                </a:lnTo>
                <a:lnTo>
                  <a:pt x="2078764" y="3269769"/>
                </a:lnTo>
                <a:lnTo>
                  <a:pt x="2078764" y="3258132"/>
                </a:lnTo>
                <a:lnTo>
                  <a:pt x="2090402" y="3258132"/>
                </a:lnTo>
                <a:lnTo>
                  <a:pt x="2090402" y="3208089"/>
                </a:lnTo>
                <a:lnTo>
                  <a:pt x="2078764" y="3208089"/>
                </a:lnTo>
                <a:lnTo>
                  <a:pt x="2078764" y="3180657"/>
                </a:lnTo>
                <a:lnTo>
                  <a:pt x="2090402" y="3180657"/>
                </a:lnTo>
                <a:lnTo>
                  <a:pt x="2090402" y="3118976"/>
                </a:lnTo>
                <a:lnTo>
                  <a:pt x="2026477" y="3118976"/>
                </a:lnTo>
                <a:lnTo>
                  <a:pt x="2026477" y="3130614"/>
                </a:lnTo>
                <a:lnTo>
                  <a:pt x="1999045" y="3130614"/>
                </a:lnTo>
                <a:lnTo>
                  <a:pt x="1999045" y="3103183"/>
                </a:lnTo>
                <a:lnTo>
                  <a:pt x="2026477" y="3103183"/>
                </a:lnTo>
                <a:lnTo>
                  <a:pt x="2026477" y="3114820"/>
                </a:lnTo>
                <a:lnTo>
                  <a:pt x="2090402" y="3114820"/>
                </a:lnTo>
                <a:lnTo>
                  <a:pt x="2090402" y="3053140"/>
                </a:lnTo>
                <a:lnTo>
                  <a:pt x="2078764" y="3053140"/>
                </a:lnTo>
                <a:lnTo>
                  <a:pt x="2078764" y="3025708"/>
                </a:lnTo>
                <a:lnTo>
                  <a:pt x="2090402" y="3025708"/>
                </a:lnTo>
                <a:lnTo>
                  <a:pt x="2090402" y="2964027"/>
                </a:lnTo>
                <a:lnTo>
                  <a:pt x="2013592" y="2964027"/>
                </a:lnTo>
                <a:lnTo>
                  <a:pt x="1935078" y="3040296"/>
                </a:lnTo>
                <a:lnTo>
                  <a:pt x="1935078" y="3103183"/>
                </a:lnTo>
                <a:lnTo>
                  <a:pt x="1946716" y="3103183"/>
                </a:lnTo>
                <a:lnTo>
                  <a:pt x="1946716" y="3130614"/>
                </a:lnTo>
                <a:lnTo>
                  <a:pt x="1935078" y="3130614"/>
                </a:lnTo>
                <a:lnTo>
                  <a:pt x="1935078" y="3180657"/>
                </a:lnTo>
                <a:lnTo>
                  <a:pt x="1946716" y="3180657"/>
                </a:lnTo>
                <a:lnTo>
                  <a:pt x="1946716" y="3208089"/>
                </a:lnTo>
                <a:lnTo>
                  <a:pt x="1935078" y="3208089"/>
                </a:lnTo>
                <a:lnTo>
                  <a:pt x="1935078" y="3413039"/>
                </a:lnTo>
                <a:lnTo>
                  <a:pt x="1946716" y="3413039"/>
                </a:lnTo>
                <a:lnTo>
                  <a:pt x="1946716" y="3440471"/>
                </a:lnTo>
                <a:lnTo>
                  <a:pt x="1919284" y="3440471"/>
                </a:lnTo>
                <a:lnTo>
                  <a:pt x="1919284" y="3413039"/>
                </a:lnTo>
                <a:lnTo>
                  <a:pt x="1930922" y="3413039"/>
                </a:lnTo>
                <a:lnTo>
                  <a:pt x="1930922" y="3208089"/>
                </a:lnTo>
                <a:lnTo>
                  <a:pt x="1919284" y="3208089"/>
                </a:lnTo>
                <a:lnTo>
                  <a:pt x="1919284" y="3180657"/>
                </a:lnTo>
                <a:lnTo>
                  <a:pt x="1930922" y="3180657"/>
                </a:lnTo>
                <a:lnTo>
                  <a:pt x="1930922" y="3130614"/>
                </a:lnTo>
                <a:lnTo>
                  <a:pt x="1919284" y="3130614"/>
                </a:lnTo>
                <a:lnTo>
                  <a:pt x="1919284" y="3103183"/>
                </a:lnTo>
                <a:lnTo>
                  <a:pt x="1930922" y="3103183"/>
                </a:lnTo>
                <a:lnTo>
                  <a:pt x="1930922" y="3041502"/>
                </a:lnTo>
                <a:lnTo>
                  <a:pt x="1774352" y="3041502"/>
                </a:lnTo>
                <a:lnTo>
                  <a:pt x="1695838" y="3117771"/>
                </a:lnTo>
                <a:lnTo>
                  <a:pt x="1695838" y="3258132"/>
                </a:lnTo>
                <a:lnTo>
                  <a:pt x="1707476" y="3258132"/>
                </a:lnTo>
                <a:lnTo>
                  <a:pt x="1707476" y="3285563"/>
                </a:lnTo>
                <a:lnTo>
                  <a:pt x="1695838" y="3285563"/>
                </a:lnTo>
                <a:lnTo>
                  <a:pt x="1695838" y="3581746"/>
                </a:lnTo>
                <a:cubicBezTo>
                  <a:pt x="1695838" y="3582910"/>
                  <a:pt x="1694924" y="3583824"/>
                  <a:pt x="1693760" y="3583824"/>
                </a:cubicBezTo>
                <a:lnTo>
                  <a:pt x="1056714" y="3583824"/>
                </a:lnTo>
                <a:lnTo>
                  <a:pt x="867516" y="3767618"/>
                </a:lnTo>
                <a:cubicBezTo>
                  <a:pt x="850517" y="3784119"/>
                  <a:pt x="834016" y="3800204"/>
                  <a:pt x="818721" y="3815043"/>
                </a:cubicBezTo>
                <a:lnTo>
                  <a:pt x="818721" y="3877929"/>
                </a:lnTo>
                <a:lnTo>
                  <a:pt x="830358" y="3877929"/>
                </a:lnTo>
                <a:lnTo>
                  <a:pt x="830358" y="3905360"/>
                </a:lnTo>
                <a:lnTo>
                  <a:pt x="802926" y="3905360"/>
                </a:lnTo>
                <a:lnTo>
                  <a:pt x="802926" y="3877929"/>
                </a:lnTo>
                <a:lnTo>
                  <a:pt x="814564" y="3877929"/>
                </a:lnTo>
                <a:lnTo>
                  <a:pt x="814564" y="3819074"/>
                </a:lnTo>
                <a:cubicBezTo>
                  <a:pt x="785844" y="3846964"/>
                  <a:pt x="761903" y="3870198"/>
                  <a:pt x="748187" y="3883539"/>
                </a:cubicBezTo>
                <a:lnTo>
                  <a:pt x="756292" y="3891894"/>
                </a:lnTo>
                <a:lnTo>
                  <a:pt x="738960" y="3908727"/>
                </a:lnTo>
                <a:lnTo>
                  <a:pt x="738960" y="4032836"/>
                </a:lnTo>
                <a:lnTo>
                  <a:pt x="750598" y="4032836"/>
                </a:lnTo>
                <a:lnTo>
                  <a:pt x="750598" y="4060268"/>
                </a:lnTo>
                <a:lnTo>
                  <a:pt x="738960" y="4060268"/>
                </a:lnTo>
                <a:lnTo>
                  <a:pt x="738960" y="4511400"/>
                </a:lnTo>
                <a:cubicBezTo>
                  <a:pt x="738960" y="4511982"/>
                  <a:pt x="738752" y="4512522"/>
                  <a:pt x="738337" y="4512896"/>
                </a:cubicBezTo>
                <a:lnTo>
                  <a:pt x="708328" y="4542074"/>
                </a:lnTo>
                <a:lnTo>
                  <a:pt x="716432" y="4550428"/>
                </a:lnTo>
                <a:lnTo>
                  <a:pt x="696731" y="4569548"/>
                </a:lnTo>
                <a:lnTo>
                  <a:pt x="677612" y="4549888"/>
                </a:lnTo>
                <a:lnTo>
                  <a:pt x="697313" y="4530768"/>
                </a:lnTo>
                <a:lnTo>
                  <a:pt x="705418" y="4539123"/>
                </a:lnTo>
                <a:lnTo>
                  <a:pt x="734804" y="4510568"/>
                </a:lnTo>
                <a:lnTo>
                  <a:pt x="734804" y="4283963"/>
                </a:lnTo>
                <a:lnTo>
                  <a:pt x="579480" y="4434881"/>
                </a:lnTo>
                <a:lnTo>
                  <a:pt x="579480" y="4652675"/>
                </a:lnTo>
                <a:lnTo>
                  <a:pt x="591118" y="4652675"/>
                </a:lnTo>
                <a:lnTo>
                  <a:pt x="591118" y="4680107"/>
                </a:lnTo>
                <a:lnTo>
                  <a:pt x="563686" y="4680107"/>
                </a:lnTo>
                <a:lnTo>
                  <a:pt x="563686" y="4652675"/>
                </a:lnTo>
                <a:lnTo>
                  <a:pt x="575324" y="4652675"/>
                </a:lnTo>
                <a:lnTo>
                  <a:pt x="575324" y="4438913"/>
                </a:lnTo>
                <a:lnTo>
                  <a:pt x="340282" y="4667305"/>
                </a:lnTo>
                <a:lnTo>
                  <a:pt x="340282" y="4807665"/>
                </a:lnTo>
                <a:lnTo>
                  <a:pt x="351919" y="4807665"/>
                </a:lnTo>
                <a:lnTo>
                  <a:pt x="351919" y="4835098"/>
                </a:lnTo>
                <a:lnTo>
                  <a:pt x="324487" y="4835098"/>
                </a:lnTo>
                <a:lnTo>
                  <a:pt x="324487" y="4807665"/>
                </a:lnTo>
                <a:lnTo>
                  <a:pt x="336125" y="4807665"/>
                </a:lnTo>
                <a:lnTo>
                  <a:pt x="336125" y="4668510"/>
                </a:lnTo>
                <a:lnTo>
                  <a:pt x="192440" y="4668510"/>
                </a:lnTo>
                <a:lnTo>
                  <a:pt x="192440" y="4680148"/>
                </a:lnTo>
                <a:lnTo>
                  <a:pt x="165008" y="4680148"/>
                </a:lnTo>
                <a:lnTo>
                  <a:pt x="165008" y="4652716"/>
                </a:lnTo>
                <a:lnTo>
                  <a:pt x="192440" y="4652716"/>
                </a:lnTo>
                <a:lnTo>
                  <a:pt x="192440" y="4664354"/>
                </a:lnTo>
                <a:lnTo>
                  <a:pt x="337372" y="4664354"/>
                </a:lnTo>
                <a:lnTo>
                  <a:pt x="412852" y="4591036"/>
                </a:lnTo>
                <a:lnTo>
                  <a:pt x="272200" y="4591036"/>
                </a:lnTo>
                <a:lnTo>
                  <a:pt x="272200" y="4602674"/>
                </a:lnTo>
                <a:lnTo>
                  <a:pt x="244768" y="4602674"/>
                </a:lnTo>
                <a:lnTo>
                  <a:pt x="244768" y="4575242"/>
                </a:lnTo>
                <a:lnTo>
                  <a:pt x="272200" y="4575242"/>
                </a:lnTo>
                <a:lnTo>
                  <a:pt x="272200" y="4586879"/>
                </a:lnTo>
                <a:lnTo>
                  <a:pt x="417091" y="4586879"/>
                </a:lnTo>
                <a:lnTo>
                  <a:pt x="652009" y="4358612"/>
                </a:lnTo>
                <a:lnTo>
                  <a:pt x="591118" y="4358612"/>
                </a:lnTo>
                <a:lnTo>
                  <a:pt x="591118" y="4370250"/>
                </a:lnTo>
                <a:lnTo>
                  <a:pt x="563686" y="4370250"/>
                </a:lnTo>
                <a:lnTo>
                  <a:pt x="563686" y="4342818"/>
                </a:lnTo>
                <a:lnTo>
                  <a:pt x="591118" y="4342818"/>
                </a:lnTo>
                <a:lnTo>
                  <a:pt x="591118" y="4354456"/>
                </a:lnTo>
                <a:lnTo>
                  <a:pt x="656290" y="4354456"/>
                </a:lnTo>
                <a:lnTo>
                  <a:pt x="667720" y="4343358"/>
                </a:lnTo>
                <a:lnTo>
                  <a:pt x="734804" y="4278187"/>
                </a:lnTo>
                <a:lnTo>
                  <a:pt x="734804" y="4203663"/>
                </a:lnTo>
                <a:lnTo>
                  <a:pt x="657994" y="4203663"/>
                </a:lnTo>
                <a:lnTo>
                  <a:pt x="578857" y="4280555"/>
                </a:lnTo>
                <a:cubicBezTo>
                  <a:pt x="578441" y="4280929"/>
                  <a:pt x="577942" y="4281137"/>
                  <a:pt x="577402" y="4281137"/>
                </a:cubicBezTo>
                <a:lnTo>
                  <a:pt x="511399" y="4281137"/>
                </a:lnTo>
                <a:lnTo>
                  <a:pt x="511399" y="4292775"/>
                </a:lnTo>
                <a:lnTo>
                  <a:pt x="483967" y="4292775"/>
                </a:lnTo>
                <a:lnTo>
                  <a:pt x="483967" y="4265343"/>
                </a:lnTo>
                <a:lnTo>
                  <a:pt x="511399" y="4265343"/>
                </a:lnTo>
                <a:lnTo>
                  <a:pt x="511399" y="4276981"/>
                </a:lnTo>
                <a:lnTo>
                  <a:pt x="576571" y="4276981"/>
                </a:lnTo>
                <a:lnTo>
                  <a:pt x="655708" y="4200088"/>
                </a:lnTo>
                <a:cubicBezTo>
                  <a:pt x="656082" y="4199714"/>
                  <a:pt x="656622" y="4199506"/>
                  <a:pt x="657163" y="4199506"/>
                </a:cubicBezTo>
                <a:lnTo>
                  <a:pt x="734845" y="4199506"/>
                </a:lnTo>
                <a:lnTo>
                  <a:pt x="734845" y="4060351"/>
                </a:lnTo>
                <a:lnTo>
                  <a:pt x="723207" y="4060351"/>
                </a:lnTo>
                <a:lnTo>
                  <a:pt x="723207" y="4048713"/>
                </a:lnTo>
                <a:lnTo>
                  <a:pt x="670920" y="4048713"/>
                </a:lnTo>
                <a:lnTo>
                  <a:pt x="670920" y="4060351"/>
                </a:lnTo>
                <a:lnTo>
                  <a:pt x="643488" y="4060351"/>
                </a:lnTo>
                <a:lnTo>
                  <a:pt x="643488" y="4032919"/>
                </a:lnTo>
                <a:lnTo>
                  <a:pt x="670920" y="4032919"/>
                </a:lnTo>
                <a:lnTo>
                  <a:pt x="670920" y="4044557"/>
                </a:lnTo>
                <a:lnTo>
                  <a:pt x="723207" y="4044557"/>
                </a:lnTo>
                <a:lnTo>
                  <a:pt x="723207" y="4032919"/>
                </a:lnTo>
                <a:lnTo>
                  <a:pt x="734845" y="4032919"/>
                </a:lnTo>
                <a:lnTo>
                  <a:pt x="734845" y="3909267"/>
                </a:lnTo>
                <a:lnTo>
                  <a:pt x="719799" y="3893806"/>
                </a:lnTo>
                <a:lnTo>
                  <a:pt x="670879" y="3893806"/>
                </a:lnTo>
                <a:lnTo>
                  <a:pt x="670879" y="3905444"/>
                </a:lnTo>
                <a:lnTo>
                  <a:pt x="643447" y="3905444"/>
                </a:lnTo>
                <a:lnTo>
                  <a:pt x="643447" y="3878012"/>
                </a:lnTo>
                <a:lnTo>
                  <a:pt x="670879" y="3878012"/>
                </a:lnTo>
                <a:lnTo>
                  <a:pt x="670879" y="3889649"/>
                </a:lnTo>
                <a:lnTo>
                  <a:pt x="719342" y="3889649"/>
                </a:lnTo>
                <a:lnTo>
                  <a:pt x="737173" y="3872317"/>
                </a:lnTo>
                <a:lnTo>
                  <a:pt x="745278" y="3880672"/>
                </a:lnTo>
                <a:cubicBezTo>
                  <a:pt x="746608" y="3879383"/>
                  <a:pt x="747979" y="3878053"/>
                  <a:pt x="749517" y="3876557"/>
                </a:cubicBezTo>
                <a:cubicBezTo>
                  <a:pt x="751678" y="3874437"/>
                  <a:pt x="754006" y="3872151"/>
                  <a:pt x="756541" y="3869699"/>
                </a:cubicBezTo>
                <a:cubicBezTo>
                  <a:pt x="770341" y="3856274"/>
                  <a:pt x="789294" y="3837861"/>
                  <a:pt x="810990" y="3816788"/>
                </a:cubicBezTo>
                <a:cubicBezTo>
                  <a:pt x="812403" y="3815417"/>
                  <a:pt x="813816" y="3814045"/>
                  <a:pt x="815271" y="3812632"/>
                </a:cubicBezTo>
                <a:cubicBezTo>
                  <a:pt x="815977" y="3811925"/>
                  <a:pt x="816642" y="3811260"/>
                  <a:pt x="817349" y="3810595"/>
                </a:cubicBezTo>
                <a:cubicBezTo>
                  <a:pt x="825495" y="3802740"/>
                  <a:pt x="833933" y="3794510"/>
                  <a:pt x="842620" y="3786073"/>
                </a:cubicBezTo>
                <a:cubicBezTo>
                  <a:pt x="844823" y="3783953"/>
                  <a:pt x="846984" y="3781833"/>
                  <a:pt x="849187" y="3779714"/>
                </a:cubicBezTo>
                <a:cubicBezTo>
                  <a:pt x="851473" y="3777469"/>
                  <a:pt x="853759" y="3775225"/>
                  <a:pt x="856086" y="3772980"/>
                </a:cubicBezTo>
                <a:cubicBezTo>
                  <a:pt x="859245" y="3769863"/>
                  <a:pt x="862446" y="3766746"/>
                  <a:pt x="865688" y="3763629"/>
                </a:cubicBezTo>
                <a:cubicBezTo>
                  <a:pt x="880068" y="3749705"/>
                  <a:pt x="894699" y="3735448"/>
                  <a:pt x="909205" y="3721358"/>
                </a:cubicBezTo>
                <a:cubicBezTo>
                  <a:pt x="910493" y="3720111"/>
                  <a:pt x="911782" y="3718906"/>
                  <a:pt x="913028" y="3717659"/>
                </a:cubicBezTo>
                <a:cubicBezTo>
                  <a:pt x="927908" y="3703195"/>
                  <a:pt x="942580" y="3688939"/>
                  <a:pt x="956546" y="3675389"/>
                </a:cubicBezTo>
                <a:cubicBezTo>
                  <a:pt x="960785" y="3671233"/>
                  <a:pt x="964941" y="3667201"/>
                  <a:pt x="969056" y="3663211"/>
                </a:cubicBezTo>
                <a:cubicBezTo>
                  <a:pt x="973129" y="3659221"/>
                  <a:pt x="977161" y="3655355"/>
                  <a:pt x="981068" y="3651531"/>
                </a:cubicBezTo>
                <a:cubicBezTo>
                  <a:pt x="992831" y="3640101"/>
                  <a:pt x="1003720" y="3629503"/>
                  <a:pt x="1013363" y="3620151"/>
                </a:cubicBezTo>
                <a:cubicBezTo>
                  <a:pt x="1016563" y="3617033"/>
                  <a:pt x="1019639" y="3614041"/>
                  <a:pt x="1022549" y="3611215"/>
                </a:cubicBezTo>
                <a:cubicBezTo>
                  <a:pt x="1035226" y="3598870"/>
                  <a:pt x="1044993" y="3589394"/>
                  <a:pt x="1050687" y="3583866"/>
                </a:cubicBezTo>
                <a:lnTo>
                  <a:pt x="897193" y="3583866"/>
                </a:lnTo>
                <a:lnTo>
                  <a:pt x="867766" y="3612462"/>
                </a:lnTo>
                <a:lnTo>
                  <a:pt x="875871" y="3620816"/>
                </a:lnTo>
                <a:lnTo>
                  <a:pt x="856211" y="3639935"/>
                </a:lnTo>
                <a:lnTo>
                  <a:pt x="837092" y="3620276"/>
                </a:lnTo>
                <a:lnTo>
                  <a:pt x="856751" y="3601156"/>
                </a:lnTo>
                <a:lnTo>
                  <a:pt x="864856" y="3609510"/>
                </a:lnTo>
                <a:lnTo>
                  <a:pt x="894865" y="3580333"/>
                </a:lnTo>
                <a:cubicBezTo>
                  <a:pt x="895281" y="3579959"/>
                  <a:pt x="895780" y="3579751"/>
                  <a:pt x="896320" y="3579751"/>
                </a:cubicBezTo>
                <a:lnTo>
                  <a:pt x="1691599" y="3579751"/>
                </a:lnTo>
                <a:lnTo>
                  <a:pt x="1691599" y="3506433"/>
                </a:lnTo>
                <a:lnTo>
                  <a:pt x="897151" y="3506433"/>
                </a:lnTo>
                <a:cubicBezTo>
                  <a:pt x="854050" y="3548287"/>
                  <a:pt x="708909" y="3689313"/>
                  <a:pt x="576737" y="3817744"/>
                </a:cubicBezTo>
                <a:cubicBezTo>
                  <a:pt x="572955" y="3821402"/>
                  <a:pt x="569172" y="3825059"/>
                  <a:pt x="565432" y="3828717"/>
                </a:cubicBezTo>
                <a:cubicBezTo>
                  <a:pt x="563977" y="3830130"/>
                  <a:pt x="562564" y="3831502"/>
                  <a:pt x="561109" y="3832915"/>
                </a:cubicBezTo>
                <a:lnTo>
                  <a:pt x="499678" y="3892600"/>
                </a:lnTo>
                <a:lnTo>
                  <a:pt x="499678" y="4124151"/>
                </a:lnTo>
                <a:cubicBezTo>
                  <a:pt x="499678" y="4124733"/>
                  <a:pt x="499470" y="4125274"/>
                  <a:pt x="499055" y="4125648"/>
                </a:cubicBezTo>
                <a:lnTo>
                  <a:pt x="469004" y="4154825"/>
                </a:lnTo>
                <a:lnTo>
                  <a:pt x="477109" y="4163180"/>
                </a:lnTo>
                <a:lnTo>
                  <a:pt x="457449" y="4182299"/>
                </a:lnTo>
                <a:lnTo>
                  <a:pt x="438330" y="4162639"/>
                </a:lnTo>
                <a:lnTo>
                  <a:pt x="458031" y="4143520"/>
                </a:lnTo>
                <a:lnTo>
                  <a:pt x="466136" y="4151874"/>
                </a:lnTo>
                <a:lnTo>
                  <a:pt x="495522" y="4123320"/>
                </a:lnTo>
                <a:lnTo>
                  <a:pt x="495522" y="3896715"/>
                </a:lnTo>
                <a:cubicBezTo>
                  <a:pt x="493527" y="3898627"/>
                  <a:pt x="491532" y="3900581"/>
                  <a:pt x="489578" y="3902493"/>
                </a:cubicBezTo>
                <a:cubicBezTo>
                  <a:pt x="455704" y="3935369"/>
                  <a:pt x="421954" y="3968163"/>
                  <a:pt x="389285" y="3999918"/>
                </a:cubicBezTo>
                <a:lnTo>
                  <a:pt x="397390" y="4008272"/>
                </a:lnTo>
                <a:lnTo>
                  <a:pt x="377730" y="4027391"/>
                </a:lnTo>
                <a:lnTo>
                  <a:pt x="369625" y="4019037"/>
                </a:lnTo>
                <a:cubicBezTo>
                  <a:pt x="359692" y="4028680"/>
                  <a:pt x="349883" y="4038198"/>
                  <a:pt x="340240" y="4047591"/>
                </a:cubicBezTo>
                <a:lnTo>
                  <a:pt x="340240" y="4187952"/>
                </a:lnTo>
                <a:lnTo>
                  <a:pt x="351878" y="4187952"/>
                </a:lnTo>
                <a:lnTo>
                  <a:pt x="351878" y="4215384"/>
                </a:lnTo>
                <a:lnTo>
                  <a:pt x="340240" y="4215384"/>
                </a:lnTo>
                <a:lnTo>
                  <a:pt x="340240" y="4356617"/>
                </a:lnTo>
                <a:cubicBezTo>
                  <a:pt x="340240" y="4357199"/>
                  <a:pt x="340032" y="4357739"/>
                  <a:pt x="339616" y="4358113"/>
                </a:cubicBezTo>
                <a:lnTo>
                  <a:pt x="309566" y="4387291"/>
                </a:lnTo>
                <a:lnTo>
                  <a:pt x="317671" y="4395645"/>
                </a:lnTo>
                <a:lnTo>
                  <a:pt x="298011" y="4414765"/>
                </a:lnTo>
                <a:lnTo>
                  <a:pt x="278892" y="4395105"/>
                </a:lnTo>
                <a:lnTo>
                  <a:pt x="298552" y="4375985"/>
                </a:lnTo>
                <a:lnTo>
                  <a:pt x="306657" y="4384340"/>
                </a:lnTo>
                <a:lnTo>
                  <a:pt x="336042" y="4355786"/>
                </a:lnTo>
                <a:lnTo>
                  <a:pt x="336042" y="4215425"/>
                </a:lnTo>
                <a:lnTo>
                  <a:pt x="324404" y="4215425"/>
                </a:lnTo>
                <a:lnTo>
                  <a:pt x="324404" y="4187993"/>
                </a:lnTo>
                <a:lnTo>
                  <a:pt x="336042" y="4187993"/>
                </a:lnTo>
                <a:lnTo>
                  <a:pt x="336042" y="4051706"/>
                </a:lnTo>
                <a:cubicBezTo>
                  <a:pt x="334712" y="4052995"/>
                  <a:pt x="333340" y="4054325"/>
                  <a:pt x="332010" y="4055613"/>
                </a:cubicBezTo>
                <a:lnTo>
                  <a:pt x="260479" y="4125107"/>
                </a:lnTo>
                <a:lnTo>
                  <a:pt x="260479" y="4356658"/>
                </a:lnTo>
                <a:cubicBezTo>
                  <a:pt x="260479" y="4357240"/>
                  <a:pt x="260272" y="4357780"/>
                  <a:pt x="259856" y="4358155"/>
                </a:cubicBezTo>
                <a:lnTo>
                  <a:pt x="229805" y="4387332"/>
                </a:lnTo>
                <a:lnTo>
                  <a:pt x="237910" y="4395686"/>
                </a:lnTo>
                <a:lnTo>
                  <a:pt x="218251" y="4414806"/>
                </a:lnTo>
                <a:lnTo>
                  <a:pt x="199131" y="4395146"/>
                </a:lnTo>
                <a:lnTo>
                  <a:pt x="218791" y="4376027"/>
                </a:lnTo>
                <a:lnTo>
                  <a:pt x="226896" y="4384381"/>
                </a:lnTo>
                <a:lnTo>
                  <a:pt x="256281" y="4355827"/>
                </a:lnTo>
                <a:lnTo>
                  <a:pt x="256281" y="4129222"/>
                </a:lnTo>
                <a:lnTo>
                  <a:pt x="180677" y="4202665"/>
                </a:lnTo>
                <a:lnTo>
                  <a:pt x="180677" y="4343026"/>
                </a:lnTo>
                <a:lnTo>
                  <a:pt x="192315" y="4343026"/>
                </a:lnTo>
                <a:lnTo>
                  <a:pt x="192315" y="4370458"/>
                </a:lnTo>
                <a:lnTo>
                  <a:pt x="180677" y="4370458"/>
                </a:lnTo>
                <a:lnTo>
                  <a:pt x="180677" y="4497975"/>
                </a:lnTo>
                <a:lnTo>
                  <a:pt x="192315" y="4497975"/>
                </a:lnTo>
                <a:lnTo>
                  <a:pt x="192315" y="4525407"/>
                </a:lnTo>
                <a:lnTo>
                  <a:pt x="164883" y="4525407"/>
                </a:lnTo>
                <a:lnTo>
                  <a:pt x="164883" y="4497975"/>
                </a:lnTo>
                <a:lnTo>
                  <a:pt x="176521" y="4497975"/>
                </a:lnTo>
                <a:lnTo>
                  <a:pt x="176521" y="4370458"/>
                </a:lnTo>
                <a:lnTo>
                  <a:pt x="164883" y="4370458"/>
                </a:lnTo>
                <a:lnTo>
                  <a:pt x="164883" y="4343026"/>
                </a:lnTo>
                <a:lnTo>
                  <a:pt x="176521" y="4343026"/>
                </a:lnTo>
                <a:lnTo>
                  <a:pt x="176521" y="4284171"/>
                </a:lnTo>
                <a:lnTo>
                  <a:pt x="150003" y="4309941"/>
                </a:lnTo>
                <a:lnTo>
                  <a:pt x="158108" y="4318295"/>
                </a:lnTo>
                <a:lnTo>
                  <a:pt x="138448" y="4337415"/>
                </a:lnTo>
                <a:lnTo>
                  <a:pt x="119329" y="4317755"/>
                </a:lnTo>
                <a:lnTo>
                  <a:pt x="138989" y="4298636"/>
                </a:lnTo>
                <a:lnTo>
                  <a:pt x="147094" y="4306990"/>
                </a:lnTo>
                <a:lnTo>
                  <a:pt x="176479" y="4278436"/>
                </a:lnTo>
                <a:lnTo>
                  <a:pt x="176479" y="4206780"/>
                </a:lnTo>
                <a:lnTo>
                  <a:pt x="149962" y="4232508"/>
                </a:lnTo>
                <a:lnTo>
                  <a:pt x="158067" y="4240862"/>
                </a:lnTo>
                <a:lnTo>
                  <a:pt x="138407" y="4259982"/>
                </a:lnTo>
                <a:lnTo>
                  <a:pt x="130302" y="4251627"/>
                </a:lnTo>
                <a:cubicBezTo>
                  <a:pt x="119911" y="4261727"/>
                  <a:pt x="110102" y="4271245"/>
                  <a:pt x="100917" y="4280181"/>
                </a:cubicBezTo>
                <a:lnTo>
                  <a:pt x="100917" y="4498016"/>
                </a:lnTo>
                <a:lnTo>
                  <a:pt x="112554" y="4498016"/>
                </a:lnTo>
                <a:lnTo>
                  <a:pt x="112554" y="4525449"/>
                </a:lnTo>
                <a:lnTo>
                  <a:pt x="85122" y="4525449"/>
                </a:lnTo>
                <a:lnTo>
                  <a:pt x="85122" y="4498016"/>
                </a:lnTo>
                <a:lnTo>
                  <a:pt x="96760" y="4498016"/>
                </a:lnTo>
                <a:lnTo>
                  <a:pt x="96760" y="4284255"/>
                </a:lnTo>
                <a:cubicBezTo>
                  <a:pt x="56859" y="4323033"/>
                  <a:pt x="29676" y="4349468"/>
                  <a:pt x="21197" y="4357697"/>
                </a:cubicBezTo>
                <a:lnTo>
                  <a:pt x="21197" y="4498058"/>
                </a:lnTo>
                <a:lnTo>
                  <a:pt x="32835" y="4498058"/>
                </a:lnTo>
                <a:lnTo>
                  <a:pt x="32835" y="4525490"/>
                </a:lnTo>
                <a:lnTo>
                  <a:pt x="21197" y="4525490"/>
                </a:lnTo>
                <a:lnTo>
                  <a:pt x="21197" y="4653007"/>
                </a:lnTo>
                <a:lnTo>
                  <a:pt x="32835" y="4653007"/>
                </a:lnTo>
                <a:lnTo>
                  <a:pt x="32835" y="4680439"/>
                </a:lnTo>
                <a:lnTo>
                  <a:pt x="21197" y="4680439"/>
                </a:lnTo>
                <a:lnTo>
                  <a:pt x="21197" y="4807957"/>
                </a:lnTo>
                <a:lnTo>
                  <a:pt x="32835" y="4807957"/>
                </a:lnTo>
                <a:lnTo>
                  <a:pt x="32835" y="4835388"/>
                </a:lnTo>
                <a:lnTo>
                  <a:pt x="21197" y="4835388"/>
                </a:lnTo>
                <a:lnTo>
                  <a:pt x="21197" y="5040380"/>
                </a:lnTo>
                <a:lnTo>
                  <a:pt x="32835" y="5040380"/>
                </a:lnTo>
                <a:lnTo>
                  <a:pt x="32835" y="5067813"/>
                </a:lnTo>
                <a:lnTo>
                  <a:pt x="5403" y="5067813"/>
                </a:lnTo>
                <a:lnTo>
                  <a:pt x="5403" y="5040380"/>
                </a:lnTo>
                <a:lnTo>
                  <a:pt x="17041" y="5040380"/>
                </a:lnTo>
                <a:lnTo>
                  <a:pt x="17041" y="4835388"/>
                </a:lnTo>
                <a:lnTo>
                  <a:pt x="5403" y="4835388"/>
                </a:lnTo>
                <a:lnTo>
                  <a:pt x="5403" y="4807957"/>
                </a:lnTo>
                <a:lnTo>
                  <a:pt x="17041" y="4807957"/>
                </a:lnTo>
                <a:lnTo>
                  <a:pt x="17041" y="4680439"/>
                </a:lnTo>
                <a:lnTo>
                  <a:pt x="5403" y="4680439"/>
                </a:lnTo>
                <a:lnTo>
                  <a:pt x="5403" y="4653007"/>
                </a:lnTo>
                <a:lnTo>
                  <a:pt x="17041" y="4653007"/>
                </a:lnTo>
                <a:lnTo>
                  <a:pt x="17041" y="4525490"/>
                </a:lnTo>
                <a:lnTo>
                  <a:pt x="5403" y="4525490"/>
                </a:lnTo>
                <a:lnTo>
                  <a:pt x="5403" y="4498058"/>
                </a:lnTo>
                <a:lnTo>
                  <a:pt x="17124" y="4498058"/>
                </a:lnTo>
                <a:lnTo>
                  <a:pt x="17124" y="4356825"/>
                </a:lnTo>
                <a:cubicBezTo>
                  <a:pt x="17124" y="4356243"/>
                  <a:pt x="17332" y="4355702"/>
                  <a:pt x="17748" y="4355328"/>
                </a:cubicBezTo>
                <a:cubicBezTo>
                  <a:pt x="25603" y="4347639"/>
                  <a:pt x="54573" y="4319542"/>
                  <a:pt x="97467" y="4277854"/>
                </a:cubicBezTo>
                <a:cubicBezTo>
                  <a:pt x="100626" y="4274820"/>
                  <a:pt x="111141" y="4264595"/>
                  <a:pt x="127517" y="4248676"/>
                </a:cubicBezTo>
                <a:lnTo>
                  <a:pt x="119412" y="4240322"/>
                </a:lnTo>
                <a:lnTo>
                  <a:pt x="139072" y="4221202"/>
                </a:lnTo>
                <a:lnTo>
                  <a:pt x="147177" y="4229557"/>
                </a:lnTo>
                <a:cubicBezTo>
                  <a:pt x="156778" y="4220205"/>
                  <a:pt x="166836" y="4210438"/>
                  <a:pt x="177186" y="4200379"/>
                </a:cubicBezTo>
                <a:cubicBezTo>
                  <a:pt x="186164" y="4191651"/>
                  <a:pt x="204701" y="4173654"/>
                  <a:pt x="230096" y="4148965"/>
                </a:cubicBezTo>
                <a:cubicBezTo>
                  <a:pt x="263597" y="4116379"/>
                  <a:pt x="299508" y="4081507"/>
                  <a:pt x="336624" y="4045430"/>
                </a:cubicBezTo>
                <a:cubicBezTo>
                  <a:pt x="339783" y="4042354"/>
                  <a:pt x="344188" y="4038073"/>
                  <a:pt x="349592" y="4032836"/>
                </a:cubicBezTo>
                <a:cubicBezTo>
                  <a:pt x="355286" y="4027350"/>
                  <a:pt x="360980" y="4021780"/>
                  <a:pt x="366674" y="4016252"/>
                </a:cubicBezTo>
                <a:lnTo>
                  <a:pt x="358570" y="4007898"/>
                </a:lnTo>
                <a:lnTo>
                  <a:pt x="378229" y="3988779"/>
                </a:lnTo>
                <a:lnTo>
                  <a:pt x="386334" y="3997133"/>
                </a:lnTo>
                <a:cubicBezTo>
                  <a:pt x="395062" y="3988654"/>
                  <a:pt x="403874" y="3980092"/>
                  <a:pt x="412685" y="3971530"/>
                </a:cubicBezTo>
                <a:lnTo>
                  <a:pt x="32835" y="3971530"/>
                </a:lnTo>
                <a:lnTo>
                  <a:pt x="32835" y="3983168"/>
                </a:lnTo>
                <a:lnTo>
                  <a:pt x="5403" y="3983168"/>
                </a:lnTo>
                <a:lnTo>
                  <a:pt x="5403" y="3955736"/>
                </a:lnTo>
                <a:lnTo>
                  <a:pt x="32835" y="3955736"/>
                </a:lnTo>
                <a:lnTo>
                  <a:pt x="32835" y="3967374"/>
                </a:lnTo>
                <a:lnTo>
                  <a:pt x="416966" y="3967374"/>
                </a:lnTo>
                <a:cubicBezTo>
                  <a:pt x="435961" y="3948919"/>
                  <a:pt x="460816" y="3924771"/>
                  <a:pt x="489370" y="3897006"/>
                </a:cubicBezTo>
                <a:cubicBezTo>
                  <a:pt x="490368" y="3896009"/>
                  <a:pt x="491407" y="3895053"/>
                  <a:pt x="492404" y="3894055"/>
                </a:cubicBezTo>
                <a:lnTo>
                  <a:pt x="431514" y="3894055"/>
                </a:lnTo>
                <a:lnTo>
                  <a:pt x="431514" y="3905693"/>
                </a:lnTo>
                <a:lnTo>
                  <a:pt x="404082" y="3905693"/>
                </a:lnTo>
                <a:lnTo>
                  <a:pt x="404082" y="3894055"/>
                </a:lnTo>
                <a:lnTo>
                  <a:pt x="259191" y="3894055"/>
                </a:lnTo>
                <a:lnTo>
                  <a:pt x="229764" y="3922651"/>
                </a:lnTo>
                <a:lnTo>
                  <a:pt x="237869" y="3931005"/>
                </a:lnTo>
                <a:lnTo>
                  <a:pt x="218168" y="3950125"/>
                </a:lnTo>
                <a:lnTo>
                  <a:pt x="199048" y="3930465"/>
                </a:lnTo>
                <a:lnTo>
                  <a:pt x="218749" y="3911346"/>
                </a:lnTo>
                <a:lnTo>
                  <a:pt x="226854" y="3919700"/>
                </a:lnTo>
                <a:lnTo>
                  <a:pt x="253206" y="3894097"/>
                </a:lnTo>
                <a:lnTo>
                  <a:pt x="99711" y="3894097"/>
                </a:lnTo>
                <a:lnTo>
                  <a:pt x="70284" y="3922693"/>
                </a:lnTo>
                <a:lnTo>
                  <a:pt x="78389" y="3931047"/>
                </a:lnTo>
                <a:lnTo>
                  <a:pt x="58688" y="3950166"/>
                </a:lnTo>
                <a:lnTo>
                  <a:pt x="39569" y="3930506"/>
                </a:lnTo>
                <a:lnTo>
                  <a:pt x="59270" y="3911387"/>
                </a:lnTo>
                <a:lnTo>
                  <a:pt x="67375" y="3919742"/>
                </a:lnTo>
                <a:lnTo>
                  <a:pt x="97384" y="3890564"/>
                </a:lnTo>
                <a:cubicBezTo>
                  <a:pt x="97799" y="3890190"/>
                  <a:pt x="98298" y="3889982"/>
                  <a:pt x="98838" y="3889982"/>
                </a:cubicBezTo>
                <a:lnTo>
                  <a:pt x="404123" y="3889982"/>
                </a:lnTo>
                <a:lnTo>
                  <a:pt x="404123" y="3878344"/>
                </a:lnTo>
                <a:lnTo>
                  <a:pt x="431555" y="3878344"/>
                </a:lnTo>
                <a:lnTo>
                  <a:pt x="431555" y="3889982"/>
                </a:lnTo>
                <a:lnTo>
                  <a:pt x="496727" y="3889982"/>
                </a:lnTo>
                <a:cubicBezTo>
                  <a:pt x="501050" y="3885784"/>
                  <a:pt x="505372" y="3881628"/>
                  <a:pt x="509653" y="3877430"/>
                </a:cubicBezTo>
                <a:cubicBezTo>
                  <a:pt x="527650" y="3859890"/>
                  <a:pt x="545564" y="3842516"/>
                  <a:pt x="563229" y="3825350"/>
                </a:cubicBezTo>
                <a:cubicBezTo>
                  <a:pt x="569131" y="3819615"/>
                  <a:pt x="574991" y="3813920"/>
                  <a:pt x="580810" y="3808268"/>
                </a:cubicBezTo>
                <a:cubicBezTo>
                  <a:pt x="583720" y="3805442"/>
                  <a:pt x="586629" y="3802615"/>
                  <a:pt x="589539" y="3799789"/>
                </a:cubicBezTo>
                <a:cubicBezTo>
                  <a:pt x="623870" y="3766455"/>
                  <a:pt x="656955" y="3734326"/>
                  <a:pt x="687920" y="3704234"/>
                </a:cubicBezTo>
                <a:lnTo>
                  <a:pt x="692367" y="3699911"/>
                </a:lnTo>
                <a:cubicBezTo>
                  <a:pt x="694362" y="3697958"/>
                  <a:pt x="696399" y="3696004"/>
                  <a:pt x="698394" y="3694051"/>
                </a:cubicBezTo>
                <a:lnTo>
                  <a:pt x="731686" y="3661714"/>
                </a:lnTo>
                <a:lnTo>
                  <a:pt x="657911" y="3661714"/>
                </a:lnTo>
                <a:lnTo>
                  <a:pt x="628484" y="3690310"/>
                </a:lnTo>
                <a:lnTo>
                  <a:pt x="636589" y="3698665"/>
                </a:lnTo>
                <a:lnTo>
                  <a:pt x="616929" y="3717784"/>
                </a:lnTo>
                <a:lnTo>
                  <a:pt x="597810" y="3698124"/>
                </a:lnTo>
                <a:lnTo>
                  <a:pt x="617469" y="3679005"/>
                </a:lnTo>
                <a:lnTo>
                  <a:pt x="625574" y="3687359"/>
                </a:lnTo>
                <a:lnTo>
                  <a:pt x="651926" y="3661756"/>
                </a:lnTo>
                <a:lnTo>
                  <a:pt x="591035" y="3661756"/>
                </a:lnTo>
                <a:lnTo>
                  <a:pt x="591035" y="3673394"/>
                </a:lnTo>
                <a:lnTo>
                  <a:pt x="563603" y="3673394"/>
                </a:lnTo>
                <a:lnTo>
                  <a:pt x="563603" y="3645962"/>
                </a:lnTo>
                <a:lnTo>
                  <a:pt x="591035" y="3645962"/>
                </a:lnTo>
                <a:lnTo>
                  <a:pt x="591035" y="3657600"/>
                </a:lnTo>
                <a:lnTo>
                  <a:pt x="735926" y="3657600"/>
                </a:lnTo>
                <a:lnTo>
                  <a:pt x="811364" y="3584281"/>
                </a:lnTo>
                <a:lnTo>
                  <a:pt x="737588" y="3584281"/>
                </a:lnTo>
                <a:lnTo>
                  <a:pt x="708161" y="3612877"/>
                </a:lnTo>
                <a:lnTo>
                  <a:pt x="716266" y="3621231"/>
                </a:lnTo>
                <a:lnTo>
                  <a:pt x="696607" y="3640351"/>
                </a:lnTo>
                <a:lnTo>
                  <a:pt x="677487" y="3620691"/>
                </a:lnTo>
                <a:lnTo>
                  <a:pt x="697147" y="3601572"/>
                </a:lnTo>
                <a:lnTo>
                  <a:pt x="705252" y="3609926"/>
                </a:lnTo>
                <a:lnTo>
                  <a:pt x="731603" y="3584323"/>
                </a:lnTo>
                <a:lnTo>
                  <a:pt x="511233" y="3584323"/>
                </a:lnTo>
                <a:lnTo>
                  <a:pt x="511233" y="3595961"/>
                </a:lnTo>
                <a:lnTo>
                  <a:pt x="483801" y="3595961"/>
                </a:lnTo>
                <a:lnTo>
                  <a:pt x="483801" y="3584323"/>
                </a:lnTo>
                <a:lnTo>
                  <a:pt x="351753" y="3584323"/>
                </a:lnTo>
                <a:lnTo>
                  <a:pt x="351753" y="3595961"/>
                </a:lnTo>
                <a:lnTo>
                  <a:pt x="324321" y="3595961"/>
                </a:lnTo>
                <a:lnTo>
                  <a:pt x="324321" y="3568529"/>
                </a:lnTo>
                <a:lnTo>
                  <a:pt x="351753" y="3568529"/>
                </a:lnTo>
                <a:lnTo>
                  <a:pt x="351753" y="3580167"/>
                </a:lnTo>
                <a:lnTo>
                  <a:pt x="483801" y="3580167"/>
                </a:lnTo>
                <a:lnTo>
                  <a:pt x="483801" y="3568529"/>
                </a:lnTo>
                <a:lnTo>
                  <a:pt x="511233" y="3568529"/>
                </a:lnTo>
                <a:lnTo>
                  <a:pt x="511233" y="3580167"/>
                </a:lnTo>
                <a:lnTo>
                  <a:pt x="815603" y="3580167"/>
                </a:lnTo>
                <a:lnTo>
                  <a:pt x="842412" y="3554106"/>
                </a:lnTo>
                <a:lnTo>
                  <a:pt x="871922" y="3525427"/>
                </a:lnTo>
                <a:cubicBezTo>
                  <a:pt x="872836" y="3524554"/>
                  <a:pt x="873709" y="3523682"/>
                  <a:pt x="874582" y="3522850"/>
                </a:cubicBezTo>
                <a:lnTo>
                  <a:pt x="878157" y="3519359"/>
                </a:lnTo>
                <a:cubicBezTo>
                  <a:pt x="879653" y="3517904"/>
                  <a:pt x="881066" y="3516533"/>
                  <a:pt x="882354" y="3515286"/>
                </a:cubicBezTo>
                <a:lnTo>
                  <a:pt x="884848" y="3512875"/>
                </a:lnTo>
                <a:cubicBezTo>
                  <a:pt x="885763" y="3511961"/>
                  <a:pt x="886636" y="3511129"/>
                  <a:pt x="887467" y="3510340"/>
                </a:cubicBezTo>
                <a:lnTo>
                  <a:pt x="889088" y="3508760"/>
                </a:lnTo>
                <a:cubicBezTo>
                  <a:pt x="890293" y="3507596"/>
                  <a:pt x="891374" y="3506557"/>
                  <a:pt x="892247" y="3505685"/>
                </a:cubicBezTo>
                <a:lnTo>
                  <a:pt x="892995" y="3504936"/>
                </a:lnTo>
                <a:cubicBezTo>
                  <a:pt x="893203" y="3504770"/>
                  <a:pt x="893410" y="3504562"/>
                  <a:pt x="893577" y="3504396"/>
                </a:cubicBezTo>
                <a:cubicBezTo>
                  <a:pt x="894034" y="3503939"/>
                  <a:pt x="894450" y="3503565"/>
                  <a:pt x="894740" y="3503274"/>
                </a:cubicBezTo>
                <a:cubicBezTo>
                  <a:pt x="895115" y="3502900"/>
                  <a:pt x="895655" y="3502692"/>
                  <a:pt x="896195" y="3502692"/>
                </a:cubicBezTo>
                <a:lnTo>
                  <a:pt x="1691474" y="3502692"/>
                </a:lnTo>
                <a:lnTo>
                  <a:pt x="1691474" y="3429374"/>
                </a:lnTo>
                <a:lnTo>
                  <a:pt x="1308590" y="3429374"/>
                </a:lnTo>
                <a:lnTo>
                  <a:pt x="1308590" y="3441012"/>
                </a:lnTo>
                <a:lnTo>
                  <a:pt x="1281158" y="3441012"/>
                </a:lnTo>
                <a:lnTo>
                  <a:pt x="1281158" y="3413579"/>
                </a:lnTo>
                <a:lnTo>
                  <a:pt x="1308590" y="3413579"/>
                </a:lnTo>
                <a:lnTo>
                  <a:pt x="1308590" y="3425217"/>
                </a:lnTo>
                <a:lnTo>
                  <a:pt x="1691474" y="3425217"/>
                </a:lnTo>
                <a:lnTo>
                  <a:pt x="1691474" y="3351899"/>
                </a:lnTo>
                <a:lnTo>
                  <a:pt x="1069391" y="3351899"/>
                </a:lnTo>
                <a:lnTo>
                  <a:pt x="1069391" y="3363537"/>
                </a:lnTo>
                <a:lnTo>
                  <a:pt x="1041959" y="3363537"/>
                </a:lnTo>
                <a:lnTo>
                  <a:pt x="1041959" y="3336105"/>
                </a:lnTo>
                <a:lnTo>
                  <a:pt x="1069391" y="3336105"/>
                </a:lnTo>
                <a:lnTo>
                  <a:pt x="1069391" y="3347743"/>
                </a:lnTo>
                <a:lnTo>
                  <a:pt x="1691474" y="3347743"/>
                </a:lnTo>
                <a:lnTo>
                  <a:pt x="1691474" y="3286062"/>
                </a:lnTo>
                <a:lnTo>
                  <a:pt x="1679836" y="3286062"/>
                </a:lnTo>
                <a:lnTo>
                  <a:pt x="1679836" y="3274424"/>
                </a:lnTo>
                <a:lnTo>
                  <a:pt x="1388350" y="3274424"/>
                </a:lnTo>
                <a:lnTo>
                  <a:pt x="1388350" y="3286062"/>
                </a:lnTo>
                <a:lnTo>
                  <a:pt x="1360918" y="3286062"/>
                </a:lnTo>
                <a:lnTo>
                  <a:pt x="1360918" y="3274424"/>
                </a:lnTo>
                <a:lnTo>
                  <a:pt x="1069391" y="3274424"/>
                </a:lnTo>
                <a:lnTo>
                  <a:pt x="1069391" y="3286062"/>
                </a:lnTo>
                <a:lnTo>
                  <a:pt x="1041959" y="3286062"/>
                </a:lnTo>
                <a:lnTo>
                  <a:pt x="1041959" y="3274424"/>
                </a:lnTo>
                <a:lnTo>
                  <a:pt x="431514" y="3274424"/>
                </a:lnTo>
                <a:lnTo>
                  <a:pt x="431514" y="3286062"/>
                </a:lnTo>
                <a:lnTo>
                  <a:pt x="404082" y="3286062"/>
                </a:lnTo>
                <a:lnTo>
                  <a:pt x="404082" y="3258630"/>
                </a:lnTo>
                <a:lnTo>
                  <a:pt x="431514" y="3258630"/>
                </a:lnTo>
                <a:lnTo>
                  <a:pt x="431514" y="3270268"/>
                </a:lnTo>
                <a:lnTo>
                  <a:pt x="1041959" y="3270268"/>
                </a:lnTo>
                <a:lnTo>
                  <a:pt x="1041959" y="3258630"/>
                </a:lnTo>
                <a:lnTo>
                  <a:pt x="1069391" y="3258630"/>
                </a:lnTo>
                <a:lnTo>
                  <a:pt x="1069391" y="3270268"/>
                </a:lnTo>
                <a:lnTo>
                  <a:pt x="1360918" y="3270268"/>
                </a:lnTo>
                <a:lnTo>
                  <a:pt x="1360918" y="3258630"/>
                </a:lnTo>
                <a:lnTo>
                  <a:pt x="1388350" y="3258630"/>
                </a:lnTo>
                <a:lnTo>
                  <a:pt x="1388350" y="3270268"/>
                </a:lnTo>
                <a:lnTo>
                  <a:pt x="1679836" y="3270268"/>
                </a:lnTo>
                <a:lnTo>
                  <a:pt x="1679836" y="3258630"/>
                </a:lnTo>
                <a:lnTo>
                  <a:pt x="1691474" y="3258630"/>
                </a:lnTo>
                <a:lnTo>
                  <a:pt x="1691474" y="3196950"/>
                </a:lnTo>
                <a:lnTo>
                  <a:pt x="1468069" y="3196950"/>
                </a:lnTo>
                <a:lnTo>
                  <a:pt x="1468069" y="3208588"/>
                </a:lnTo>
                <a:lnTo>
                  <a:pt x="1440637" y="3208588"/>
                </a:lnTo>
                <a:lnTo>
                  <a:pt x="1440637" y="3196950"/>
                </a:lnTo>
                <a:lnTo>
                  <a:pt x="989672" y="3196950"/>
                </a:lnTo>
                <a:lnTo>
                  <a:pt x="989672" y="3208588"/>
                </a:lnTo>
                <a:lnTo>
                  <a:pt x="962240" y="3208588"/>
                </a:lnTo>
                <a:lnTo>
                  <a:pt x="962240" y="3196950"/>
                </a:lnTo>
                <a:lnTo>
                  <a:pt x="272034" y="3196950"/>
                </a:lnTo>
                <a:lnTo>
                  <a:pt x="272034" y="3208588"/>
                </a:lnTo>
                <a:lnTo>
                  <a:pt x="244602" y="3208588"/>
                </a:lnTo>
                <a:lnTo>
                  <a:pt x="244602" y="3181157"/>
                </a:lnTo>
                <a:lnTo>
                  <a:pt x="272034" y="3181157"/>
                </a:lnTo>
                <a:lnTo>
                  <a:pt x="272034" y="3192793"/>
                </a:lnTo>
                <a:lnTo>
                  <a:pt x="962531" y="3192793"/>
                </a:lnTo>
                <a:lnTo>
                  <a:pt x="962531" y="3181157"/>
                </a:lnTo>
                <a:lnTo>
                  <a:pt x="989963" y="3181157"/>
                </a:lnTo>
                <a:lnTo>
                  <a:pt x="989963" y="3192793"/>
                </a:lnTo>
                <a:lnTo>
                  <a:pt x="1440928" y="3192793"/>
                </a:lnTo>
                <a:lnTo>
                  <a:pt x="1440928" y="3181157"/>
                </a:lnTo>
                <a:lnTo>
                  <a:pt x="1468360" y="3181157"/>
                </a:lnTo>
                <a:lnTo>
                  <a:pt x="1468360" y="3192793"/>
                </a:lnTo>
                <a:lnTo>
                  <a:pt x="1691765" y="3192793"/>
                </a:lnTo>
                <a:lnTo>
                  <a:pt x="1691765" y="3117397"/>
                </a:lnTo>
                <a:cubicBezTo>
                  <a:pt x="1691765" y="3116815"/>
                  <a:pt x="1691973" y="3116275"/>
                  <a:pt x="1692388" y="3115901"/>
                </a:cubicBezTo>
                <a:lnTo>
                  <a:pt x="1768450" y="3042001"/>
                </a:lnTo>
                <a:lnTo>
                  <a:pt x="1468360" y="3042001"/>
                </a:lnTo>
                <a:lnTo>
                  <a:pt x="1468360" y="3053638"/>
                </a:lnTo>
                <a:lnTo>
                  <a:pt x="1440928" y="3053638"/>
                </a:lnTo>
                <a:lnTo>
                  <a:pt x="1440928" y="3042001"/>
                </a:lnTo>
                <a:lnTo>
                  <a:pt x="1229161" y="3042001"/>
                </a:lnTo>
                <a:lnTo>
                  <a:pt x="1229161" y="3053638"/>
                </a:lnTo>
                <a:lnTo>
                  <a:pt x="1201730" y="3053638"/>
                </a:lnTo>
                <a:lnTo>
                  <a:pt x="1201730" y="3042001"/>
                </a:lnTo>
                <a:lnTo>
                  <a:pt x="1149442" y="3042001"/>
                </a:lnTo>
                <a:lnTo>
                  <a:pt x="1149442" y="3053638"/>
                </a:lnTo>
                <a:lnTo>
                  <a:pt x="1122010" y="3053638"/>
                </a:lnTo>
                <a:lnTo>
                  <a:pt x="1122010" y="3042001"/>
                </a:lnTo>
                <a:lnTo>
                  <a:pt x="1069723" y="3042001"/>
                </a:lnTo>
                <a:lnTo>
                  <a:pt x="1069723" y="3053638"/>
                </a:lnTo>
                <a:lnTo>
                  <a:pt x="1042291" y="3053638"/>
                </a:lnTo>
                <a:lnTo>
                  <a:pt x="1042291" y="3026207"/>
                </a:lnTo>
                <a:lnTo>
                  <a:pt x="1069723" y="3026207"/>
                </a:lnTo>
                <a:lnTo>
                  <a:pt x="1069723" y="3037844"/>
                </a:lnTo>
                <a:lnTo>
                  <a:pt x="1122010" y="3037844"/>
                </a:lnTo>
                <a:lnTo>
                  <a:pt x="1122010" y="3026207"/>
                </a:lnTo>
                <a:lnTo>
                  <a:pt x="1149442" y="3026207"/>
                </a:lnTo>
                <a:lnTo>
                  <a:pt x="1149442" y="3037844"/>
                </a:lnTo>
                <a:lnTo>
                  <a:pt x="1201730" y="3037844"/>
                </a:lnTo>
                <a:lnTo>
                  <a:pt x="1201730" y="3026207"/>
                </a:lnTo>
                <a:lnTo>
                  <a:pt x="1229161" y="3026207"/>
                </a:lnTo>
                <a:lnTo>
                  <a:pt x="1229161" y="3037844"/>
                </a:lnTo>
                <a:lnTo>
                  <a:pt x="1440928" y="3037844"/>
                </a:lnTo>
                <a:lnTo>
                  <a:pt x="1440928" y="3026207"/>
                </a:lnTo>
                <a:lnTo>
                  <a:pt x="1468360" y="3026207"/>
                </a:lnTo>
                <a:lnTo>
                  <a:pt x="1468360" y="3037844"/>
                </a:lnTo>
                <a:lnTo>
                  <a:pt x="1932210" y="3037844"/>
                </a:lnTo>
                <a:lnTo>
                  <a:pt x="2007648" y="2964526"/>
                </a:lnTo>
                <a:lnTo>
                  <a:pt x="1946758" y="2964526"/>
                </a:lnTo>
                <a:lnTo>
                  <a:pt x="1946758" y="2976164"/>
                </a:lnTo>
                <a:lnTo>
                  <a:pt x="1921903" y="2976164"/>
                </a:lnTo>
                <a:lnTo>
                  <a:pt x="1904446" y="2993122"/>
                </a:lnTo>
                <a:lnTo>
                  <a:pt x="1912551" y="3001476"/>
                </a:lnTo>
                <a:lnTo>
                  <a:pt x="1892891" y="3020595"/>
                </a:lnTo>
                <a:lnTo>
                  <a:pt x="1873772" y="3000936"/>
                </a:lnTo>
                <a:lnTo>
                  <a:pt x="1893432" y="2981816"/>
                </a:lnTo>
                <a:lnTo>
                  <a:pt x="1901537" y="2990171"/>
                </a:lnTo>
                <a:lnTo>
                  <a:pt x="1919284" y="2972923"/>
                </a:lnTo>
                <a:lnTo>
                  <a:pt x="1919284" y="2964568"/>
                </a:lnTo>
                <a:lnTo>
                  <a:pt x="1854112" y="2964568"/>
                </a:lnTo>
                <a:lnTo>
                  <a:pt x="1824685" y="2993163"/>
                </a:lnTo>
                <a:lnTo>
                  <a:pt x="1832790" y="3001519"/>
                </a:lnTo>
                <a:lnTo>
                  <a:pt x="1813131" y="3020637"/>
                </a:lnTo>
                <a:lnTo>
                  <a:pt x="1794011" y="3000977"/>
                </a:lnTo>
                <a:lnTo>
                  <a:pt x="1813671" y="2981858"/>
                </a:lnTo>
                <a:lnTo>
                  <a:pt x="1821776" y="2990212"/>
                </a:lnTo>
                <a:lnTo>
                  <a:pt x="1848127" y="2964609"/>
                </a:lnTo>
                <a:lnTo>
                  <a:pt x="1707476" y="2964609"/>
                </a:lnTo>
                <a:lnTo>
                  <a:pt x="1707476" y="2976248"/>
                </a:lnTo>
                <a:lnTo>
                  <a:pt x="1680044" y="2976248"/>
                </a:lnTo>
                <a:lnTo>
                  <a:pt x="1680044" y="2964609"/>
                </a:lnTo>
                <a:lnTo>
                  <a:pt x="1149318" y="2964609"/>
                </a:lnTo>
                <a:lnTo>
                  <a:pt x="1149318" y="2976248"/>
                </a:lnTo>
                <a:lnTo>
                  <a:pt x="1121886" y="2976248"/>
                </a:lnTo>
                <a:lnTo>
                  <a:pt x="1121886" y="2964609"/>
                </a:lnTo>
                <a:lnTo>
                  <a:pt x="910119" y="2964609"/>
                </a:lnTo>
                <a:lnTo>
                  <a:pt x="910119" y="2976248"/>
                </a:lnTo>
                <a:lnTo>
                  <a:pt x="882687" y="2976248"/>
                </a:lnTo>
                <a:lnTo>
                  <a:pt x="882687" y="2948815"/>
                </a:lnTo>
                <a:lnTo>
                  <a:pt x="910119" y="2948815"/>
                </a:lnTo>
                <a:lnTo>
                  <a:pt x="910119" y="2960453"/>
                </a:lnTo>
                <a:lnTo>
                  <a:pt x="1121886" y="2960453"/>
                </a:lnTo>
                <a:lnTo>
                  <a:pt x="1121886" y="2948815"/>
                </a:lnTo>
                <a:lnTo>
                  <a:pt x="1149318" y="2948815"/>
                </a:lnTo>
                <a:lnTo>
                  <a:pt x="1149318" y="2960453"/>
                </a:lnTo>
                <a:lnTo>
                  <a:pt x="1680044" y="2960453"/>
                </a:lnTo>
                <a:lnTo>
                  <a:pt x="1680044" y="2948815"/>
                </a:lnTo>
                <a:lnTo>
                  <a:pt x="1707476" y="2948815"/>
                </a:lnTo>
                <a:lnTo>
                  <a:pt x="1707476" y="2960453"/>
                </a:lnTo>
                <a:lnTo>
                  <a:pt x="1919243" y="2960453"/>
                </a:lnTo>
                <a:lnTo>
                  <a:pt x="1919243" y="2948815"/>
                </a:lnTo>
                <a:lnTo>
                  <a:pt x="1946675" y="2948815"/>
                </a:lnTo>
                <a:lnTo>
                  <a:pt x="1946675" y="2960453"/>
                </a:lnTo>
                <a:lnTo>
                  <a:pt x="2091565" y="2960453"/>
                </a:lnTo>
                <a:lnTo>
                  <a:pt x="2167004" y="2887135"/>
                </a:lnTo>
                <a:lnTo>
                  <a:pt x="1946633" y="2887135"/>
                </a:lnTo>
                <a:lnTo>
                  <a:pt x="1946633" y="2898772"/>
                </a:lnTo>
                <a:lnTo>
                  <a:pt x="1921778" y="2898772"/>
                </a:lnTo>
                <a:lnTo>
                  <a:pt x="1904321" y="2915731"/>
                </a:lnTo>
                <a:lnTo>
                  <a:pt x="1912426" y="2924085"/>
                </a:lnTo>
                <a:lnTo>
                  <a:pt x="1892767" y="2943205"/>
                </a:lnTo>
                <a:lnTo>
                  <a:pt x="1873647" y="2923545"/>
                </a:lnTo>
                <a:lnTo>
                  <a:pt x="1893307" y="2904425"/>
                </a:lnTo>
                <a:lnTo>
                  <a:pt x="1901412" y="2912779"/>
                </a:lnTo>
                <a:lnTo>
                  <a:pt x="1919159" y="2895530"/>
                </a:lnTo>
                <a:lnTo>
                  <a:pt x="1919159" y="2887176"/>
                </a:lnTo>
                <a:lnTo>
                  <a:pt x="1627674" y="2887176"/>
                </a:lnTo>
                <a:lnTo>
                  <a:pt x="1627674" y="2898814"/>
                </a:lnTo>
                <a:lnTo>
                  <a:pt x="1600242" y="2898814"/>
                </a:lnTo>
                <a:lnTo>
                  <a:pt x="1600242" y="2887176"/>
                </a:lnTo>
                <a:lnTo>
                  <a:pt x="817432" y="2887176"/>
                </a:lnTo>
                <a:lnTo>
                  <a:pt x="668385" y="3031985"/>
                </a:lnTo>
                <a:lnTo>
                  <a:pt x="676490" y="3040338"/>
                </a:lnTo>
                <a:lnTo>
                  <a:pt x="656830" y="3059457"/>
                </a:lnTo>
                <a:lnTo>
                  <a:pt x="637711" y="3039756"/>
                </a:lnTo>
                <a:lnTo>
                  <a:pt x="657371" y="3020637"/>
                </a:lnTo>
                <a:lnTo>
                  <a:pt x="665475" y="3028991"/>
                </a:lnTo>
                <a:lnTo>
                  <a:pt x="815104" y="2883602"/>
                </a:lnTo>
                <a:cubicBezTo>
                  <a:pt x="815479" y="2883228"/>
                  <a:pt x="816019" y="2883021"/>
                  <a:pt x="816559" y="2883021"/>
                </a:cubicBezTo>
                <a:lnTo>
                  <a:pt x="1600200" y="2883021"/>
                </a:lnTo>
                <a:lnTo>
                  <a:pt x="1600200" y="2871382"/>
                </a:lnTo>
                <a:lnTo>
                  <a:pt x="1627632" y="2871382"/>
                </a:lnTo>
                <a:lnTo>
                  <a:pt x="1627632" y="2883021"/>
                </a:lnTo>
                <a:lnTo>
                  <a:pt x="1919118" y="2883021"/>
                </a:lnTo>
                <a:lnTo>
                  <a:pt x="1919118" y="2871382"/>
                </a:lnTo>
                <a:lnTo>
                  <a:pt x="1946550" y="2871382"/>
                </a:lnTo>
                <a:lnTo>
                  <a:pt x="1946550" y="2883021"/>
                </a:lnTo>
                <a:lnTo>
                  <a:pt x="2250921" y="2883021"/>
                </a:lnTo>
                <a:lnTo>
                  <a:pt x="2326400" y="2809701"/>
                </a:lnTo>
                <a:lnTo>
                  <a:pt x="1228912" y="2809701"/>
                </a:lnTo>
                <a:lnTo>
                  <a:pt x="1228912" y="2821339"/>
                </a:lnTo>
                <a:lnTo>
                  <a:pt x="1201480" y="2821339"/>
                </a:lnTo>
                <a:lnTo>
                  <a:pt x="1201480" y="2809701"/>
                </a:lnTo>
                <a:lnTo>
                  <a:pt x="1149193" y="2809701"/>
                </a:lnTo>
                <a:lnTo>
                  <a:pt x="1149193" y="2821339"/>
                </a:lnTo>
                <a:lnTo>
                  <a:pt x="1121761" y="2821339"/>
                </a:lnTo>
                <a:lnTo>
                  <a:pt x="1121761" y="2809701"/>
                </a:lnTo>
                <a:lnTo>
                  <a:pt x="909994" y="2809701"/>
                </a:lnTo>
                <a:lnTo>
                  <a:pt x="909994" y="2821339"/>
                </a:lnTo>
                <a:lnTo>
                  <a:pt x="882562" y="2821339"/>
                </a:lnTo>
                <a:lnTo>
                  <a:pt x="882562" y="2793908"/>
                </a:lnTo>
                <a:lnTo>
                  <a:pt x="909994" y="2793908"/>
                </a:lnTo>
                <a:lnTo>
                  <a:pt x="909994" y="2805545"/>
                </a:lnTo>
                <a:lnTo>
                  <a:pt x="1121761" y="2805545"/>
                </a:lnTo>
                <a:lnTo>
                  <a:pt x="1121761" y="2793908"/>
                </a:lnTo>
                <a:lnTo>
                  <a:pt x="1149193" y="2793908"/>
                </a:lnTo>
                <a:lnTo>
                  <a:pt x="1149193" y="2805545"/>
                </a:lnTo>
                <a:lnTo>
                  <a:pt x="1201480" y="2805545"/>
                </a:lnTo>
                <a:lnTo>
                  <a:pt x="1201480" y="2793908"/>
                </a:lnTo>
                <a:lnTo>
                  <a:pt x="1228912" y="2793908"/>
                </a:lnTo>
                <a:lnTo>
                  <a:pt x="1228912" y="2805545"/>
                </a:lnTo>
                <a:lnTo>
                  <a:pt x="2569880" y="2805545"/>
                </a:lnTo>
                <a:lnTo>
                  <a:pt x="2645318" y="2732227"/>
                </a:lnTo>
                <a:lnTo>
                  <a:pt x="1694466" y="2732227"/>
                </a:lnTo>
                <a:lnTo>
                  <a:pt x="1665039" y="2760823"/>
                </a:lnTo>
                <a:lnTo>
                  <a:pt x="1673144" y="2769177"/>
                </a:lnTo>
                <a:lnTo>
                  <a:pt x="1653485" y="2788296"/>
                </a:lnTo>
                <a:lnTo>
                  <a:pt x="1634365" y="2768637"/>
                </a:lnTo>
                <a:lnTo>
                  <a:pt x="1654025" y="2749517"/>
                </a:lnTo>
                <a:lnTo>
                  <a:pt x="1662130" y="2757872"/>
                </a:lnTo>
                <a:lnTo>
                  <a:pt x="1688481" y="2732268"/>
                </a:lnTo>
                <a:lnTo>
                  <a:pt x="817349" y="2732268"/>
                </a:lnTo>
                <a:lnTo>
                  <a:pt x="499013" y="3041585"/>
                </a:lnTo>
                <a:cubicBezTo>
                  <a:pt x="498597" y="3041959"/>
                  <a:pt x="498099" y="3042168"/>
                  <a:pt x="497558" y="3042168"/>
                </a:cubicBezTo>
                <a:lnTo>
                  <a:pt x="351795" y="3042168"/>
                </a:lnTo>
                <a:lnTo>
                  <a:pt x="351795" y="3053805"/>
                </a:lnTo>
                <a:lnTo>
                  <a:pt x="324363" y="3053805"/>
                </a:lnTo>
                <a:lnTo>
                  <a:pt x="324363" y="3042168"/>
                </a:lnTo>
                <a:lnTo>
                  <a:pt x="192315" y="3042168"/>
                </a:lnTo>
                <a:lnTo>
                  <a:pt x="192315" y="3053805"/>
                </a:lnTo>
                <a:lnTo>
                  <a:pt x="164883" y="3053805"/>
                </a:lnTo>
                <a:lnTo>
                  <a:pt x="164883" y="3042168"/>
                </a:lnTo>
                <a:lnTo>
                  <a:pt x="32835" y="3042168"/>
                </a:lnTo>
                <a:lnTo>
                  <a:pt x="32835" y="3053805"/>
                </a:lnTo>
                <a:lnTo>
                  <a:pt x="5403" y="3053805"/>
                </a:lnTo>
                <a:lnTo>
                  <a:pt x="5403" y="3026373"/>
                </a:lnTo>
                <a:lnTo>
                  <a:pt x="32835" y="3026373"/>
                </a:lnTo>
                <a:lnTo>
                  <a:pt x="32835" y="3038010"/>
                </a:lnTo>
                <a:lnTo>
                  <a:pt x="164883" y="3038010"/>
                </a:lnTo>
                <a:lnTo>
                  <a:pt x="164883" y="3026373"/>
                </a:lnTo>
                <a:lnTo>
                  <a:pt x="192315" y="3026373"/>
                </a:lnTo>
                <a:lnTo>
                  <a:pt x="192315" y="3038010"/>
                </a:lnTo>
                <a:lnTo>
                  <a:pt x="324363" y="3038010"/>
                </a:lnTo>
                <a:lnTo>
                  <a:pt x="324363" y="3026373"/>
                </a:lnTo>
                <a:lnTo>
                  <a:pt x="351795" y="3026373"/>
                </a:lnTo>
                <a:lnTo>
                  <a:pt x="351795" y="3038010"/>
                </a:lnTo>
                <a:lnTo>
                  <a:pt x="496685" y="3038010"/>
                </a:lnTo>
                <a:lnTo>
                  <a:pt x="815021" y="2728694"/>
                </a:lnTo>
                <a:cubicBezTo>
                  <a:pt x="815188" y="2728569"/>
                  <a:pt x="815354" y="2728446"/>
                  <a:pt x="815562" y="2728361"/>
                </a:cubicBezTo>
                <a:cubicBezTo>
                  <a:pt x="815853" y="2728195"/>
                  <a:pt x="816144" y="2728112"/>
                  <a:pt x="816476" y="2728112"/>
                </a:cubicBezTo>
                <a:lnTo>
                  <a:pt x="2955757" y="2728112"/>
                </a:lnTo>
                <a:lnTo>
                  <a:pt x="2955757" y="2716474"/>
                </a:lnTo>
                <a:lnTo>
                  <a:pt x="2983189" y="2716474"/>
                </a:lnTo>
                <a:lnTo>
                  <a:pt x="2983189" y="2728112"/>
                </a:lnTo>
                <a:lnTo>
                  <a:pt x="3048360" y="2728112"/>
                </a:lnTo>
                <a:lnTo>
                  <a:pt x="3123798" y="2654794"/>
                </a:lnTo>
                <a:lnTo>
                  <a:pt x="2332385" y="2654794"/>
                </a:lnTo>
                <a:lnTo>
                  <a:pt x="2302958" y="2683389"/>
                </a:lnTo>
                <a:lnTo>
                  <a:pt x="2311063" y="2691744"/>
                </a:lnTo>
                <a:lnTo>
                  <a:pt x="2291362" y="2710863"/>
                </a:lnTo>
                <a:lnTo>
                  <a:pt x="2272243" y="2691162"/>
                </a:lnTo>
                <a:lnTo>
                  <a:pt x="2291944" y="2672043"/>
                </a:lnTo>
                <a:lnTo>
                  <a:pt x="2300049" y="2680397"/>
                </a:lnTo>
                <a:lnTo>
                  <a:pt x="2326400" y="2654794"/>
                </a:lnTo>
                <a:lnTo>
                  <a:pt x="2013426" y="2654794"/>
                </a:lnTo>
                <a:lnTo>
                  <a:pt x="1983999" y="2683389"/>
                </a:lnTo>
                <a:lnTo>
                  <a:pt x="1992104" y="2691744"/>
                </a:lnTo>
                <a:lnTo>
                  <a:pt x="1972444" y="2710863"/>
                </a:lnTo>
                <a:lnTo>
                  <a:pt x="1953325" y="2691203"/>
                </a:lnTo>
                <a:lnTo>
                  <a:pt x="1972984" y="2672085"/>
                </a:lnTo>
                <a:lnTo>
                  <a:pt x="1981089" y="2680439"/>
                </a:lnTo>
                <a:lnTo>
                  <a:pt x="2007441" y="2654835"/>
                </a:lnTo>
                <a:lnTo>
                  <a:pt x="1228912" y="2654835"/>
                </a:lnTo>
                <a:lnTo>
                  <a:pt x="1228912" y="2666473"/>
                </a:lnTo>
                <a:lnTo>
                  <a:pt x="1201480" y="2666473"/>
                </a:lnTo>
                <a:lnTo>
                  <a:pt x="1201480" y="2654835"/>
                </a:lnTo>
                <a:lnTo>
                  <a:pt x="737630" y="2654835"/>
                </a:lnTo>
                <a:lnTo>
                  <a:pt x="708203" y="2683431"/>
                </a:lnTo>
                <a:lnTo>
                  <a:pt x="716308" y="2691785"/>
                </a:lnTo>
                <a:lnTo>
                  <a:pt x="696607" y="2710905"/>
                </a:lnTo>
                <a:lnTo>
                  <a:pt x="688502" y="2702550"/>
                </a:lnTo>
                <a:lnTo>
                  <a:pt x="548723" y="2838380"/>
                </a:lnTo>
                <a:lnTo>
                  <a:pt x="556828" y="2846735"/>
                </a:lnTo>
                <a:lnTo>
                  <a:pt x="537127" y="2865855"/>
                </a:lnTo>
                <a:lnTo>
                  <a:pt x="529022" y="2857500"/>
                </a:lnTo>
                <a:lnTo>
                  <a:pt x="419252" y="2964152"/>
                </a:lnTo>
                <a:cubicBezTo>
                  <a:pt x="418837" y="2964526"/>
                  <a:pt x="418338" y="2964734"/>
                  <a:pt x="417798" y="2964734"/>
                </a:cubicBezTo>
                <a:lnTo>
                  <a:pt x="112554" y="2964734"/>
                </a:lnTo>
                <a:lnTo>
                  <a:pt x="112554" y="2976372"/>
                </a:lnTo>
                <a:lnTo>
                  <a:pt x="85122" y="2976372"/>
                </a:lnTo>
                <a:lnTo>
                  <a:pt x="85122" y="2948940"/>
                </a:lnTo>
                <a:lnTo>
                  <a:pt x="112554" y="2948940"/>
                </a:lnTo>
                <a:lnTo>
                  <a:pt x="112554" y="2960577"/>
                </a:lnTo>
                <a:lnTo>
                  <a:pt x="416925" y="2960577"/>
                </a:lnTo>
                <a:lnTo>
                  <a:pt x="526071" y="2854507"/>
                </a:lnTo>
                <a:lnTo>
                  <a:pt x="517966" y="2846153"/>
                </a:lnTo>
                <a:lnTo>
                  <a:pt x="537667" y="2827033"/>
                </a:lnTo>
                <a:lnTo>
                  <a:pt x="545772" y="2835388"/>
                </a:lnTo>
                <a:lnTo>
                  <a:pt x="651884" y="2732310"/>
                </a:lnTo>
                <a:lnTo>
                  <a:pt x="590993" y="2732310"/>
                </a:lnTo>
                <a:lnTo>
                  <a:pt x="590993" y="2743948"/>
                </a:lnTo>
                <a:lnTo>
                  <a:pt x="563561" y="2743948"/>
                </a:lnTo>
                <a:lnTo>
                  <a:pt x="563561" y="2716516"/>
                </a:lnTo>
                <a:lnTo>
                  <a:pt x="590993" y="2716516"/>
                </a:lnTo>
                <a:lnTo>
                  <a:pt x="590993" y="2728154"/>
                </a:lnTo>
                <a:lnTo>
                  <a:pt x="656165" y="2728154"/>
                </a:lnTo>
                <a:lnTo>
                  <a:pt x="685592" y="2699558"/>
                </a:lnTo>
                <a:lnTo>
                  <a:pt x="677487" y="2691203"/>
                </a:lnTo>
                <a:lnTo>
                  <a:pt x="697188" y="2672085"/>
                </a:lnTo>
                <a:lnTo>
                  <a:pt x="705293" y="2680439"/>
                </a:lnTo>
                <a:lnTo>
                  <a:pt x="712816" y="2673123"/>
                </a:lnTo>
                <a:lnTo>
                  <a:pt x="735302" y="2651261"/>
                </a:lnTo>
                <a:cubicBezTo>
                  <a:pt x="735718" y="2650887"/>
                  <a:pt x="736217" y="2650679"/>
                  <a:pt x="736757" y="2650679"/>
                </a:cubicBezTo>
                <a:lnTo>
                  <a:pt x="1201439" y="2650679"/>
                </a:lnTo>
                <a:lnTo>
                  <a:pt x="1201439" y="2639042"/>
                </a:lnTo>
                <a:lnTo>
                  <a:pt x="1228871" y="2639042"/>
                </a:lnTo>
                <a:lnTo>
                  <a:pt x="1228871" y="2650679"/>
                </a:lnTo>
                <a:lnTo>
                  <a:pt x="3514123" y="2650679"/>
                </a:lnTo>
                <a:lnTo>
                  <a:pt x="3514123" y="2639042"/>
                </a:lnTo>
                <a:lnTo>
                  <a:pt x="3541555" y="2639042"/>
                </a:lnTo>
                <a:lnTo>
                  <a:pt x="3541555" y="2650679"/>
                </a:lnTo>
                <a:lnTo>
                  <a:pt x="3908977" y="2650679"/>
                </a:lnTo>
                <a:lnTo>
                  <a:pt x="3926808" y="2633347"/>
                </a:lnTo>
                <a:lnTo>
                  <a:pt x="3934913" y="2641701"/>
                </a:lnTo>
                <a:lnTo>
                  <a:pt x="3955113" y="2622083"/>
                </a:lnTo>
                <a:lnTo>
                  <a:pt x="3947008" y="2613729"/>
                </a:lnTo>
                <a:lnTo>
                  <a:pt x="3966667" y="2594610"/>
                </a:lnTo>
                <a:lnTo>
                  <a:pt x="3974772" y="2602965"/>
                </a:lnTo>
                <a:cubicBezTo>
                  <a:pt x="3976144" y="2601634"/>
                  <a:pt x="3977599" y="2600221"/>
                  <a:pt x="3979095" y="2598766"/>
                </a:cubicBezTo>
                <a:lnTo>
                  <a:pt x="3984540" y="2593488"/>
                </a:lnTo>
                <a:cubicBezTo>
                  <a:pt x="3984748" y="2593280"/>
                  <a:pt x="3984956" y="2593072"/>
                  <a:pt x="3985163" y="2592864"/>
                </a:cubicBezTo>
                <a:lnTo>
                  <a:pt x="4001124" y="2577361"/>
                </a:lnTo>
                <a:lnTo>
                  <a:pt x="3860472" y="2577361"/>
                </a:lnTo>
                <a:lnTo>
                  <a:pt x="3860472" y="2588999"/>
                </a:lnTo>
                <a:lnTo>
                  <a:pt x="3833040" y="2588999"/>
                </a:lnTo>
                <a:lnTo>
                  <a:pt x="3833040" y="2577361"/>
                </a:lnTo>
                <a:lnTo>
                  <a:pt x="3780753" y="2577361"/>
                </a:lnTo>
                <a:lnTo>
                  <a:pt x="3780753" y="2588999"/>
                </a:lnTo>
                <a:lnTo>
                  <a:pt x="3753321" y="2588999"/>
                </a:lnTo>
                <a:lnTo>
                  <a:pt x="3753321" y="2577361"/>
                </a:lnTo>
                <a:lnTo>
                  <a:pt x="3621274" y="2577361"/>
                </a:lnTo>
                <a:lnTo>
                  <a:pt x="3621274" y="2588999"/>
                </a:lnTo>
                <a:lnTo>
                  <a:pt x="3593842" y="2588999"/>
                </a:lnTo>
                <a:lnTo>
                  <a:pt x="3593842" y="2561566"/>
                </a:lnTo>
                <a:lnTo>
                  <a:pt x="3621274" y="2561566"/>
                </a:lnTo>
                <a:lnTo>
                  <a:pt x="3621274" y="2573204"/>
                </a:lnTo>
                <a:lnTo>
                  <a:pt x="3753321" y="2573204"/>
                </a:lnTo>
                <a:lnTo>
                  <a:pt x="3753321" y="2561566"/>
                </a:lnTo>
                <a:lnTo>
                  <a:pt x="3780753" y="2561566"/>
                </a:lnTo>
                <a:lnTo>
                  <a:pt x="3780753" y="2573204"/>
                </a:lnTo>
                <a:lnTo>
                  <a:pt x="3833040" y="2573204"/>
                </a:lnTo>
                <a:lnTo>
                  <a:pt x="3833040" y="2561566"/>
                </a:lnTo>
                <a:lnTo>
                  <a:pt x="3860472" y="2561566"/>
                </a:lnTo>
                <a:lnTo>
                  <a:pt x="3860472" y="2573204"/>
                </a:lnTo>
                <a:lnTo>
                  <a:pt x="4005363" y="2573204"/>
                </a:lnTo>
                <a:lnTo>
                  <a:pt x="4320041" y="2267462"/>
                </a:lnTo>
                <a:lnTo>
                  <a:pt x="4259151" y="2267462"/>
                </a:lnTo>
                <a:lnTo>
                  <a:pt x="4259151" y="2279100"/>
                </a:lnTo>
                <a:lnTo>
                  <a:pt x="4234296" y="2279100"/>
                </a:lnTo>
                <a:lnTo>
                  <a:pt x="4176980" y="2334795"/>
                </a:lnTo>
                <a:lnTo>
                  <a:pt x="4185084" y="2343150"/>
                </a:lnTo>
                <a:lnTo>
                  <a:pt x="4165425" y="2362269"/>
                </a:lnTo>
                <a:lnTo>
                  <a:pt x="4157320" y="2353915"/>
                </a:lnTo>
                <a:lnTo>
                  <a:pt x="4087410" y="2421829"/>
                </a:lnTo>
                <a:cubicBezTo>
                  <a:pt x="4086994" y="2422205"/>
                  <a:pt x="4086495" y="2422411"/>
                  <a:pt x="4085955" y="2422411"/>
                </a:cubicBezTo>
                <a:lnTo>
                  <a:pt x="3541513" y="2422411"/>
                </a:lnTo>
                <a:lnTo>
                  <a:pt x="3541513" y="2434049"/>
                </a:lnTo>
                <a:lnTo>
                  <a:pt x="3514081" y="2434049"/>
                </a:lnTo>
                <a:lnTo>
                  <a:pt x="3514081" y="2406617"/>
                </a:lnTo>
                <a:lnTo>
                  <a:pt x="3541513" y="2406617"/>
                </a:lnTo>
                <a:lnTo>
                  <a:pt x="3541513" y="2418255"/>
                </a:lnTo>
                <a:lnTo>
                  <a:pt x="4085082" y="2418255"/>
                </a:lnTo>
                <a:lnTo>
                  <a:pt x="4154369" y="2350922"/>
                </a:lnTo>
                <a:lnTo>
                  <a:pt x="4146264" y="2342568"/>
                </a:lnTo>
                <a:lnTo>
                  <a:pt x="4165924" y="2323448"/>
                </a:lnTo>
                <a:lnTo>
                  <a:pt x="4174028" y="2331803"/>
                </a:lnTo>
                <a:lnTo>
                  <a:pt x="4231636" y="2275816"/>
                </a:lnTo>
                <a:lnTo>
                  <a:pt x="4231636" y="2267462"/>
                </a:lnTo>
                <a:lnTo>
                  <a:pt x="4086703" y="2267462"/>
                </a:lnTo>
                <a:lnTo>
                  <a:pt x="4007566" y="2344355"/>
                </a:lnTo>
                <a:cubicBezTo>
                  <a:pt x="4007192" y="2344730"/>
                  <a:pt x="4006652" y="2344937"/>
                  <a:pt x="4006111" y="2344937"/>
                </a:cubicBezTo>
                <a:lnTo>
                  <a:pt x="3780629" y="2344937"/>
                </a:lnTo>
                <a:lnTo>
                  <a:pt x="3780629" y="2356575"/>
                </a:lnTo>
                <a:lnTo>
                  <a:pt x="3753197" y="2356575"/>
                </a:lnTo>
                <a:lnTo>
                  <a:pt x="3753197" y="2344937"/>
                </a:lnTo>
                <a:lnTo>
                  <a:pt x="3050148" y="2344937"/>
                </a:lnTo>
                <a:lnTo>
                  <a:pt x="3020721" y="2373533"/>
                </a:lnTo>
                <a:lnTo>
                  <a:pt x="3028825" y="2381887"/>
                </a:lnTo>
                <a:lnTo>
                  <a:pt x="3009166" y="2401006"/>
                </a:lnTo>
                <a:lnTo>
                  <a:pt x="3001061" y="2392652"/>
                </a:lnTo>
                <a:lnTo>
                  <a:pt x="2821381" y="2567219"/>
                </a:lnTo>
                <a:lnTo>
                  <a:pt x="2829486" y="2575573"/>
                </a:lnTo>
                <a:lnTo>
                  <a:pt x="2809827" y="2594693"/>
                </a:lnTo>
                <a:lnTo>
                  <a:pt x="2792993" y="2577361"/>
                </a:lnTo>
                <a:lnTo>
                  <a:pt x="2584593" y="2577361"/>
                </a:lnTo>
                <a:lnTo>
                  <a:pt x="2584593" y="2588999"/>
                </a:lnTo>
                <a:lnTo>
                  <a:pt x="2557161" y="2588999"/>
                </a:lnTo>
                <a:lnTo>
                  <a:pt x="2557161" y="2577361"/>
                </a:lnTo>
                <a:lnTo>
                  <a:pt x="1854112" y="2577361"/>
                </a:lnTo>
                <a:lnTo>
                  <a:pt x="1824685" y="2605956"/>
                </a:lnTo>
                <a:lnTo>
                  <a:pt x="1832790" y="2614311"/>
                </a:lnTo>
                <a:lnTo>
                  <a:pt x="1813131" y="2633430"/>
                </a:lnTo>
                <a:lnTo>
                  <a:pt x="1794011" y="2613770"/>
                </a:lnTo>
                <a:lnTo>
                  <a:pt x="1813671" y="2594651"/>
                </a:lnTo>
                <a:lnTo>
                  <a:pt x="1821776" y="2603006"/>
                </a:lnTo>
                <a:lnTo>
                  <a:pt x="1848127" y="2577402"/>
                </a:lnTo>
                <a:lnTo>
                  <a:pt x="1707476" y="2577402"/>
                </a:lnTo>
                <a:lnTo>
                  <a:pt x="1707476" y="2589040"/>
                </a:lnTo>
                <a:lnTo>
                  <a:pt x="1680044" y="2589040"/>
                </a:lnTo>
                <a:lnTo>
                  <a:pt x="1680044" y="2577402"/>
                </a:lnTo>
                <a:lnTo>
                  <a:pt x="1627757" y="2577402"/>
                </a:lnTo>
                <a:lnTo>
                  <a:pt x="1627757" y="2589040"/>
                </a:lnTo>
                <a:lnTo>
                  <a:pt x="1600325" y="2589040"/>
                </a:lnTo>
                <a:lnTo>
                  <a:pt x="1600325" y="2577402"/>
                </a:lnTo>
                <a:lnTo>
                  <a:pt x="1308797" y="2577402"/>
                </a:lnTo>
                <a:lnTo>
                  <a:pt x="1308797" y="2589040"/>
                </a:lnTo>
                <a:lnTo>
                  <a:pt x="1281365" y="2589040"/>
                </a:lnTo>
                <a:lnTo>
                  <a:pt x="1281365" y="2577402"/>
                </a:lnTo>
                <a:lnTo>
                  <a:pt x="1149318" y="2577402"/>
                </a:lnTo>
                <a:lnTo>
                  <a:pt x="1149318" y="2589040"/>
                </a:lnTo>
                <a:lnTo>
                  <a:pt x="1121886" y="2589040"/>
                </a:lnTo>
                <a:lnTo>
                  <a:pt x="1121886" y="2561608"/>
                </a:lnTo>
                <a:lnTo>
                  <a:pt x="1149318" y="2561608"/>
                </a:lnTo>
                <a:lnTo>
                  <a:pt x="1149318" y="2573246"/>
                </a:lnTo>
                <a:lnTo>
                  <a:pt x="1281365" y="2573246"/>
                </a:lnTo>
                <a:lnTo>
                  <a:pt x="1281365" y="2561608"/>
                </a:lnTo>
                <a:lnTo>
                  <a:pt x="1308797" y="2561608"/>
                </a:lnTo>
                <a:lnTo>
                  <a:pt x="1308797" y="2573246"/>
                </a:lnTo>
                <a:lnTo>
                  <a:pt x="1600325" y="2573246"/>
                </a:lnTo>
                <a:lnTo>
                  <a:pt x="1600325" y="2561608"/>
                </a:lnTo>
                <a:lnTo>
                  <a:pt x="1627757" y="2561608"/>
                </a:lnTo>
                <a:lnTo>
                  <a:pt x="1627757" y="2573246"/>
                </a:lnTo>
                <a:lnTo>
                  <a:pt x="1680044" y="2573246"/>
                </a:lnTo>
                <a:lnTo>
                  <a:pt x="1680044" y="2561608"/>
                </a:lnTo>
                <a:lnTo>
                  <a:pt x="1707476" y="2561608"/>
                </a:lnTo>
                <a:lnTo>
                  <a:pt x="1707476" y="2573246"/>
                </a:lnTo>
                <a:lnTo>
                  <a:pt x="2557120" y="2573246"/>
                </a:lnTo>
                <a:lnTo>
                  <a:pt x="2557120" y="2561608"/>
                </a:lnTo>
                <a:lnTo>
                  <a:pt x="2584552" y="2561608"/>
                </a:lnTo>
                <a:lnTo>
                  <a:pt x="2584552" y="2573246"/>
                </a:lnTo>
                <a:lnTo>
                  <a:pt x="2792495" y="2573246"/>
                </a:lnTo>
                <a:lnTo>
                  <a:pt x="2810325" y="2555914"/>
                </a:lnTo>
                <a:lnTo>
                  <a:pt x="2818430" y="2564268"/>
                </a:lnTo>
                <a:lnTo>
                  <a:pt x="2884641" y="2499928"/>
                </a:lnTo>
                <a:lnTo>
                  <a:pt x="2743990" y="2499928"/>
                </a:lnTo>
                <a:lnTo>
                  <a:pt x="2743990" y="2511566"/>
                </a:lnTo>
                <a:lnTo>
                  <a:pt x="2716558" y="2511566"/>
                </a:lnTo>
                <a:lnTo>
                  <a:pt x="2716558" y="2499928"/>
                </a:lnTo>
                <a:lnTo>
                  <a:pt x="2664271" y="2499928"/>
                </a:lnTo>
                <a:lnTo>
                  <a:pt x="2664271" y="2511566"/>
                </a:lnTo>
                <a:lnTo>
                  <a:pt x="2636839" y="2511566"/>
                </a:lnTo>
                <a:lnTo>
                  <a:pt x="2636839" y="2499928"/>
                </a:lnTo>
                <a:lnTo>
                  <a:pt x="1933790" y="2499928"/>
                </a:lnTo>
                <a:lnTo>
                  <a:pt x="1904363" y="2528523"/>
                </a:lnTo>
                <a:lnTo>
                  <a:pt x="1912468" y="2536878"/>
                </a:lnTo>
                <a:lnTo>
                  <a:pt x="1892808" y="2555997"/>
                </a:lnTo>
                <a:lnTo>
                  <a:pt x="1873689" y="2536337"/>
                </a:lnTo>
                <a:lnTo>
                  <a:pt x="1893348" y="2517218"/>
                </a:lnTo>
                <a:lnTo>
                  <a:pt x="1901453" y="2525572"/>
                </a:lnTo>
                <a:lnTo>
                  <a:pt x="1927805" y="2499969"/>
                </a:lnTo>
                <a:lnTo>
                  <a:pt x="1614830" y="2499969"/>
                </a:lnTo>
                <a:lnTo>
                  <a:pt x="1585403" y="2528565"/>
                </a:lnTo>
                <a:lnTo>
                  <a:pt x="1593508" y="2536919"/>
                </a:lnTo>
                <a:lnTo>
                  <a:pt x="1573849" y="2556038"/>
                </a:lnTo>
                <a:lnTo>
                  <a:pt x="1554730" y="2536379"/>
                </a:lnTo>
                <a:lnTo>
                  <a:pt x="1574389" y="2517260"/>
                </a:lnTo>
                <a:lnTo>
                  <a:pt x="1582494" y="2525615"/>
                </a:lnTo>
                <a:lnTo>
                  <a:pt x="1608845" y="2500011"/>
                </a:lnTo>
                <a:lnTo>
                  <a:pt x="1228995" y="2500011"/>
                </a:lnTo>
                <a:lnTo>
                  <a:pt x="1228995" y="2511648"/>
                </a:lnTo>
                <a:lnTo>
                  <a:pt x="1201563" y="2511648"/>
                </a:lnTo>
                <a:lnTo>
                  <a:pt x="1201563" y="2500011"/>
                </a:lnTo>
                <a:lnTo>
                  <a:pt x="737713" y="2500011"/>
                </a:lnTo>
                <a:lnTo>
                  <a:pt x="588666" y="2644819"/>
                </a:lnTo>
                <a:lnTo>
                  <a:pt x="596771" y="2653174"/>
                </a:lnTo>
                <a:lnTo>
                  <a:pt x="577111" y="2672292"/>
                </a:lnTo>
                <a:lnTo>
                  <a:pt x="569006" y="2663938"/>
                </a:lnTo>
                <a:lnTo>
                  <a:pt x="499096" y="2731853"/>
                </a:lnTo>
                <a:lnTo>
                  <a:pt x="419377" y="2809327"/>
                </a:lnTo>
                <a:cubicBezTo>
                  <a:pt x="418961" y="2809701"/>
                  <a:pt x="418463" y="2809909"/>
                  <a:pt x="417922" y="2809909"/>
                </a:cubicBezTo>
                <a:lnTo>
                  <a:pt x="272159" y="2809909"/>
                </a:lnTo>
                <a:lnTo>
                  <a:pt x="272159" y="2821547"/>
                </a:lnTo>
                <a:lnTo>
                  <a:pt x="244727" y="2821547"/>
                </a:lnTo>
                <a:lnTo>
                  <a:pt x="244727" y="2794115"/>
                </a:lnTo>
                <a:lnTo>
                  <a:pt x="272159" y="2794115"/>
                </a:lnTo>
                <a:lnTo>
                  <a:pt x="272159" y="2805753"/>
                </a:lnTo>
                <a:lnTo>
                  <a:pt x="417050" y="2805753"/>
                </a:lnTo>
                <a:lnTo>
                  <a:pt x="492529" y="2732435"/>
                </a:lnTo>
                <a:lnTo>
                  <a:pt x="351878" y="2732435"/>
                </a:lnTo>
                <a:lnTo>
                  <a:pt x="351878" y="2744073"/>
                </a:lnTo>
                <a:lnTo>
                  <a:pt x="324446" y="2744073"/>
                </a:lnTo>
                <a:lnTo>
                  <a:pt x="324446" y="2716640"/>
                </a:lnTo>
                <a:lnTo>
                  <a:pt x="351878" y="2716640"/>
                </a:lnTo>
                <a:lnTo>
                  <a:pt x="351878" y="2728278"/>
                </a:lnTo>
                <a:lnTo>
                  <a:pt x="496769" y="2728278"/>
                </a:lnTo>
                <a:lnTo>
                  <a:pt x="566055" y="2660945"/>
                </a:lnTo>
                <a:lnTo>
                  <a:pt x="560236" y="2654960"/>
                </a:lnTo>
                <a:lnTo>
                  <a:pt x="498473" y="2654960"/>
                </a:lnTo>
                <a:lnTo>
                  <a:pt x="469046" y="2683556"/>
                </a:lnTo>
                <a:lnTo>
                  <a:pt x="477151" y="2691910"/>
                </a:lnTo>
                <a:lnTo>
                  <a:pt x="457449" y="2711029"/>
                </a:lnTo>
                <a:lnTo>
                  <a:pt x="438330" y="2691328"/>
                </a:lnTo>
                <a:lnTo>
                  <a:pt x="458031" y="2672209"/>
                </a:lnTo>
                <a:lnTo>
                  <a:pt x="466136" y="2680563"/>
                </a:lnTo>
                <a:lnTo>
                  <a:pt x="496187" y="2651385"/>
                </a:lnTo>
                <a:cubicBezTo>
                  <a:pt x="496602" y="2651012"/>
                  <a:pt x="497101" y="2650804"/>
                  <a:pt x="497641" y="2650804"/>
                </a:cubicBezTo>
                <a:lnTo>
                  <a:pt x="559821" y="2650804"/>
                </a:lnTo>
                <a:lnTo>
                  <a:pt x="577651" y="2633472"/>
                </a:lnTo>
                <a:lnTo>
                  <a:pt x="585756" y="2641826"/>
                </a:lnTo>
                <a:lnTo>
                  <a:pt x="651967" y="2577485"/>
                </a:lnTo>
                <a:lnTo>
                  <a:pt x="591077" y="2577485"/>
                </a:lnTo>
                <a:lnTo>
                  <a:pt x="591077" y="2589123"/>
                </a:lnTo>
                <a:lnTo>
                  <a:pt x="563644" y="2589123"/>
                </a:lnTo>
                <a:lnTo>
                  <a:pt x="563644" y="2561692"/>
                </a:lnTo>
                <a:lnTo>
                  <a:pt x="591077" y="2561692"/>
                </a:lnTo>
                <a:lnTo>
                  <a:pt x="591077" y="2573329"/>
                </a:lnTo>
                <a:lnTo>
                  <a:pt x="656248" y="2573329"/>
                </a:lnTo>
                <a:lnTo>
                  <a:pt x="688169" y="2542322"/>
                </a:lnTo>
                <a:lnTo>
                  <a:pt x="735094" y="2496728"/>
                </a:lnTo>
                <a:lnTo>
                  <a:pt x="735385" y="2496478"/>
                </a:lnTo>
                <a:cubicBezTo>
                  <a:pt x="735760" y="2496104"/>
                  <a:pt x="736300" y="2495896"/>
                  <a:pt x="736840" y="2495896"/>
                </a:cubicBezTo>
                <a:lnTo>
                  <a:pt x="1201522" y="2495896"/>
                </a:lnTo>
                <a:lnTo>
                  <a:pt x="1201522" y="2484258"/>
                </a:lnTo>
                <a:lnTo>
                  <a:pt x="1228954" y="2484258"/>
                </a:lnTo>
                <a:lnTo>
                  <a:pt x="1228954" y="2495896"/>
                </a:lnTo>
                <a:lnTo>
                  <a:pt x="2636756" y="2495896"/>
                </a:lnTo>
                <a:lnTo>
                  <a:pt x="2636756" y="2484258"/>
                </a:lnTo>
                <a:lnTo>
                  <a:pt x="2664188" y="2484258"/>
                </a:lnTo>
                <a:lnTo>
                  <a:pt x="2664188" y="2495896"/>
                </a:lnTo>
                <a:lnTo>
                  <a:pt x="2716475" y="2495896"/>
                </a:lnTo>
                <a:lnTo>
                  <a:pt x="2716475" y="2484258"/>
                </a:lnTo>
                <a:lnTo>
                  <a:pt x="2743907" y="2484258"/>
                </a:lnTo>
                <a:lnTo>
                  <a:pt x="2743907" y="2495896"/>
                </a:lnTo>
                <a:lnTo>
                  <a:pt x="2888798" y="2495896"/>
                </a:lnTo>
                <a:lnTo>
                  <a:pt x="2964277" y="2422578"/>
                </a:lnTo>
                <a:lnTo>
                  <a:pt x="2731022" y="2422578"/>
                </a:lnTo>
                <a:lnTo>
                  <a:pt x="2701595" y="2451173"/>
                </a:lnTo>
                <a:lnTo>
                  <a:pt x="2709700" y="2459528"/>
                </a:lnTo>
                <a:lnTo>
                  <a:pt x="2690040" y="2478647"/>
                </a:lnTo>
                <a:lnTo>
                  <a:pt x="2670921" y="2458987"/>
                </a:lnTo>
                <a:lnTo>
                  <a:pt x="2690581" y="2439869"/>
                </a:lnTo>
                <a:lnTo>
                  <a:pt x="2698685" y="2448223"/>
                </a:lnTo>
                <a:lnTo>
                  <a:pt x="2725037" y="2422619"/>
                </a:lnTo>
                <a:lnTo>
                  <a:pt x="2571542" y="2422619"/>
                </a:lnTo>
                <a:lnTo>
                  <a:pt x="2542115" y="2451215"/>
                </a:lnTo>
                <a:lnTo>
                  <a:pt x="2550220" y="2459569"/>
                </a:lnTo>
                <a:lnTo>
                  <a:pt x="2530561" y="2478689"/>
                </a:lnTo>
                <a:lnTo>
                  <a:pt x="2511441" y="2459029"/>
                </a:lnTo>
                <a:lnTo>
                  <a:pt x="2531101" y="2439910"/>
                </a:lnTo>
                <a:lnTo>
                  <a:pt x="2539206" y="2448265"/>
                </a:lnTo>
                <a:lnTo>
                  <a:pt x="2565557" y="2422661"/>
                </a:lnTo>
                <a:lnTo>
                  <a:pt x="909911" y="2422661"/>
                </a:lnTo>
                <a:lnTo>
                  <a:pt x="909911" y="2434299"/>
                </a:lnTo>
                <a:lnTo>
                  <a:pt x="882479" y="2434299"/>
                </a:lnTo>
                <a:lnTo>
                  <a:pt x="882479" y="2422661"/>
                </a:lnTo>
                <a:lnTo>
                  <a:pt x="830192" y="2422661"/>
                </a:lnTo>
                <a:lnTo>
                  <a:pt x="830192" y="2434299"/>
                </a:lnTo>
                <a:lnTo>
                  <a:pt x="802760" y="2434299"/>
                </a:lnTo>
                <a:lnTo>
                  <a:pt x="802760" y="2406867"/>
                </a:lnTo>
                <a:lnTo>
                  <a:pt x="830192" y="2406867"/>
                </a:lnTo>
                <a:lnTo>
                  <a:pt x="830192" y="2418504"/>
                </a:lnTo>
                <a:lnTo>
                  <a:pt x="882479" y="2418504"/>
                </a:lnTo>
                <a:lnTo>
                  <a:pt x="882479" y="2406867"/>
                </a:lnTo>
                <a:lnTo>
                  <a:pt x="909911" y="2406867"/>
                </a:lnTo>
                <a:lnTo>
                  <a:pt x="909911" y="2418504"/>
                </a:lnTo>
                <a:lnTo>
                  <a:pt x="2968475" y="2418504"/>
                </a:lnTo>
                <a:lnTo>
                  <a:pt x="2997902" y="2389909"/>
                </a:lnTo>
                <a:lnTo>
                  <a:pt x="2989797" y="2381554"/>
                </a:lnTo>
                <a:lnTo>
                  <a:pt x="3009457" y="2362435"/>
                </a:lnTo>
                <a:lnTo>
                  <a:pt x="3017562" y="2370789"/>
                </a:lnTo>
                <a:lnTo>
                  <a:pt x="3043913" y="2345186"/>
                </a:lnTo>
                <a:lnTo>
                  <a:pt x="2584344" y="2345186"/>
                </a:lnTo>
                <a:lnTo>
                  <a:pt x="2584344" y="2356824"/>
                </a:lnTo>
                <a:lnTo>
                  <a:pt x="2556912" y="2356824"/>
                </a:lnTo>
                <a:lnTo>
                  <a:pt x="2556912" y="2345186"/>
                </a:lnTo>
                <a:lnTo>
                  <a:pt x="2252542" y="2345186"/>
                </a:lnTo>
                <a:lnTo>
                  <a:pt x="2223114" y="2373782"/>
                </a:lnTo>
                <a:lnTo>
                  <a:pt x="2231219" y="2382136"/>
                </a:lnTo>
                <a:lnTo>
                  <a:pt x="2211560" y="2401255"/>
                </a:lnTo>
                <a:lnTo>
                  <a:pt x="2192440" y="2381596"/>
                </a:lnTo>
                <a:lnTo>
                  <a:pt x="2212100" y="2362477"/>
                </a:lnTo>
                <a:lnTo>
                  <a:pt x="2220205" y="2370831"/>
                </a:lnTo>
                <a:lnTo>
                  <a:pt x="2246556" y="2345228"/>
                </a:lnTo>
                <a:lnTo>
                  <a:pt x="1786987" y="2345228"/>
                </a:lnTo>
                <a:lnTo>
                  <a:pt x="1786987" y="2356866"/>
                </a:lnTo>
                <a:lnTo>
                  <a:pt x="1759555" y="2356866"/>
                </a:lnTo>
                <a:lnTo>
                  <a:pt x="1759555" y="2345228"/>
                </a:lnTo>
                <a:lnTo>
                  <a:pt x="1547788" y="2345228"/>
                </a:lnTo>
                <a:lnTo>
                  <a:pt x="1547788" y="2356866"/>
                </a:lnTo>
                <a:lnTo>
                  <a:pt x="1520356" y="2356866"/>
                </a:lnTo>
                <a:lnTo>
                  <a:pt x="1520356" y="2345228"/>
                </a:lnTo>
                <a:lnTo>
                  <a:pt x="657828" y="2345228"/>
                </a:lnTo>
                <a:lnTo>
                  <a:pt x="498971" y="2499595"/>
                </a:lnTo>
                <a:lnTo>
                  <a:pt x="429061" y="2567510"/>
                </a:lnTo>
                <a:lnTo>
                  <a:pt x="437166" y="2575864"/>
                </a:lnTo>
                <a:lnTo>
                  <a:pt x="417507" y="2594984"/>
                </a:lnTo>
                <a:lnTo>
                  <a:pt x="400673" y="2577652"/>
                </a:lnTo>
                <a:lnTo>
                  <a:pt x="338910" y="2577652"/>
                </a:lnTo>
                <a:lnTo>
                  <a:pt x="309483" y="2606247"/>
                </a:lnTo>
                <a:lnTo>
                  <a:pt x="317588" y="2614602"/>
                </a:lnTo>
                <a:lnTo>
                  <a:pt x="297928" y="2633721"/>
                </a:lnTo>
                <a:lnTo>
                  <a:pt x="278809" y="2614061"/>
                </a:lnTo>
                <a:lnTo>
                  <a:pt x="298468" y="2594942"/>
                </a:lnTo>
                <a:lnTo>
                  <a:pt x="306573" y="2603298"/>
                </a:lnTo>
                <a:lnTo>
                  <a:pt x="336582" y="2574119"/>
                </a:lnTo>
                <a:cubicBezTo>
                  <a:pt x="336956" y="2573746"/>
                  <a:pt x="337497" y="2573537"/>
                  <a:pt x="338037" y="2573537"/>
                </a:cubicBezTo>
                <a:lnTo>
                  <a:pt x="400216" y="2573537"/>
                </a:lnTo>
                <a:lnTo>
                  <a:pt x="418047" y="2556205"/>
                </a:lnTo>
                <a:lnTo>
                  <a:pt x="426152" y="2564559"/>
                </a:lnTo>
                <a:lnTo>
                  <a:pt x="492363" y="2500218"/>
                </a:lnTo>
                <a:lnTo>
                  <a:pt x="338868" y="2500218"/>
                </a:lnTo>
                <a:lnTo>
                  <a:pt x="309441" y="2528814"/>
                </a:lnTo>
                <a:lnTo>
                  <a:pt x="317546" y="2537169"/>
                </a:lnTo>
                <a:lnTo>
                  <a:pt x="297887" y="2556289"/>
                </a:lnTo>
                <a:lnTo>
                  <a:pt x="278767" y="2536628"/>
                </a:lnTo>
                <a:lnTo>
                  <a:pt x="298427" y="2517510"/>
                </a:lnTo>
                <a:lnTo>
                  <a:pt x="306532" y="2525863"/>
                </a:lnTo>
                <a:lnTo>
                  <a:pt x="336582" y="2496686"/>
                </a:lnTo>
                <a:cubicBezTo>
                  <a:pt x="336956" y="2496311"/>
                  <a:pt x="337497" y="2496104"/>
                  <a:pt x="338037" y="2496104"/>
                </a:cubicBezTo>
                <a:lnTo>
                  <a:pt x="496685" y="2496104"/>
                </a:lnTo>
                <a:lnTo>
                  <a:pt x="572165" y="2422785"/>
                </a:lnTo>
                <a:lnTo>
                  <a:pt x="511274" y="2422785"/>
                </a:lnTo>
                <a:lnTo>
                  <a:pt x="511274" y="2434423"/>
                </a:lnTo>
                <a:lnTo>
                  <a:pt x="483842" y="2434423"/>
                </a:lnTo>
                <a:lnTo>
                  <a:pt x="483842" y="2406992"/>
                </a:lnTo>
                <a:lnTo>
                  <a:pt x="511274" y="2406992"/>
                </a:lnTo>
                <a:lnTo>
                  <a:pt x="511274" y="2418629"/>
                </a:lnTo>
                <a:lnTo>
                  <a:pt x="576446" y="2418629"/>
                </a:lnTo>
                <a:lnTo>
                  <a:pt x="612773" y="2383342"/>
                </a:lnTo>
                <a:lnTo>
                  <a:pt x="655583" y="2341736"/>
                </a:lnTo>
                <a:cubicBezTo>
                  <a:pt x="655957" y="2341362"/>
                  <a:pt x="656498" y="2341155"/>
                  <a:pt x="657038" y="2341155"/>
                </a:cubicBezTo>
                <a:lnTo>
                  <a:pt x="1520440" y="2341155"/>
                </a:lnTo>
                <a:lnTo>
                  <a:pt x="1520440" y="2329517"/>
                </a:lnTo>
                <a:lnTo>
                  <a:pt x="1547872" y="2329517"/>
                </a:lnTo>
                <a:lnTo>
                  <a:pt x="1547872" y="2341155"/>
                </a:lnTo>
                <a:lnTo>
                  <a:pt x="1759638" y="2341155"/>
                </a:lnTo>
                <a:lnTo>
                  <a:pt x="1759638" y="2329517"/>
                </a:lnTo>
                <a:lnTo>
                  <a:pt x="1787070" y="2329517"/>
                </a:lnTo>
                <a:lnTo>
                  <a:pt x="1787070" y="2341155"/>
                </a:lnTo>
                <a:lnTo>
                  <a:pt x="2556995" y="2341155"/>
                </a:lnTo>
                <a:lnTo>
                  <a:pt x="2556995" y="2329517"/>
                </a:lnTo>
                <a:lnTo>
                  <a:pt x="2584427" y="2329517"/>
                </a:lnTo>
                <a:lnTo>
                  <a:pt x="2584427" y="2341155"/>
                </a:lnTo>
                <a:lnTo>
                  <a:pt x="3753030" y="2341155"/>
                </a:lnTo>
                <a:lnTo>
                  <a:pt x="3753030" y="2329517"/>
                </a:lnTo>
                <a:lnTo>
                  <a:pt x="3780462" y="2329517"/>
                </a:lnTo>
                <a:lnTo>
                  <a:pt x="3780462" y="2341155"/>
                </a:lnTo>
                <a:lnTo>
                  <a:pt x="4005114" y="2341155"/>
                </a:lnTo>
                <a:lnTo>
                  <a:pt x="4080552" y="2267836"/>
                </a:lnTo>
                <a:lnTo>
                  <a:pt x="4006776" y="2267836"/>
                </a:lnTo>
                <a:lnTo>
                  <a:pt x="3977349" y="2296432"/>
                </a:lnTo>
                <a:lnTo>
                  <a:pt x="3985454" y="2304786"/>
                </a:lnTo>
                <a:lnTo>
                  <a:pt x="3965794" y="2323906"/>
                </a:lnTo>
                <a:lnTo>
                  <a:pt x="3946675" y="2304246"/>
                </a:lnTo>
                <a:lnTo>
                  <a:pt x="3966335" y="2285127"/>
                </a:lnTo>
                <a:lnTo>
                  <a:pt x="3974440" y="2293481"/>
                </a:lnTo>
                <a:lnTo>
                  <a:pt x="4000791" y="2267878"/>
                </a:lnTo>
                <a:lnTo>
                  <a:pt x="3700702" y="2267878"/>
                </a:lnTo>
                <a:lnTo>
                  <a:pt x="3700702" y="2279516"/>
                </a:lnTo>
                <a:lnTo>
                  <a:pt x="3673270" y="2279516"/>
                </a:lnTo>
                <a:lnTo>
                  <a:pt x="3673270" y="2267878"/>
                </a:lnTo>
                <a:lnTo>
                  <a:pt x="3302023" y="2267878"/>
                </a:lnTo>
                <a:lnTo>
                  <a:pt x="3302023" y="2279516"/>
                </a:lnTo>
                <a:lnTo>
                  <a:pt x="3274591" y="2279516"/>
                </a:lnTo>
                <a:lnTo>
                  <a:pt x="3274591" y="2267878"/>
                </a:lnTo>
                <a:lnTo>
                  <a:pt x="3222304" y="2267878"/>
                </a:lnTo>
                <a:lnTo>
                  <a:pt x="3222304" y="2279516"/>
                </a:lnTo>
                <a:lnTo>
                  <a:pt x="3194872" y="2279516"/>
                </a:lnTo>
                <a:lnTo>
                  <a:pt x="3194872" y="2267878"/>
                </a:lnTo>
                <a:lnTo>
                  <a:pt x="3142585" y="2267878"/>
                </a:lnTo>
                <a:lnTo>
                  <a:pt x="3142585" y="2279516"/>
                </a:lnTo>
                <a:lnTo>
                  <a:pt x="3115153" y="2279516"/>
                </a:lnTo>
                <a:lnTo>
                  <a:pt x="3115153" y="2267878"/>
                </a:lnTo>
                <a:lnTo>
                  <a:pt x="1866831" y="2267878"/>
                </a:lnTo>
                <a:lnTo>
                  <a:pt x="1866831" y="2279516"/>
                </a:lnTo>
                <a:lnTo>
                  <a:pt x="1839399" y="2279516"/>
                </a:lnTo>
                <a:lnTo>
                  <a:pt x="1839399" y="2267878"/>
                </a:lnTo>
                <a:lnTo>
                  <a:pt x="1547872" y="2267878"/>
                </a:lnTo>
                <a:lnTo>
                  <a:pt x="1547872" y="2279516"/>
                </a:lnTo>
                <a:lnTo>
                  <a:pt x="1520440" y="2279516"/>
                </a:lnTo>
                <a:lnTo>
                  <a:pt x="1520440" y="2252084"/>
                </a:lnTo>
                <a:lnTo>
                  <a:pt x="1547872" y="2252084"/>
                </a:lnTo>
                <a:lnTo>
                  <a:pt x="1547872" y="2263722"/>
                </a:lnTo>
                <a:lnTo>
                  <a:pt x="1839399" y="2263722"/>
                </a:lnTo>
                <a:lnTo>
                  <a:pt x="1839399" y="2252084"/>
                </a:lnTo>
                <a:lnTo>
                  <a:pt x="1866831" y="2252084"/>
                </a:lnTo>
                <a:lnTo>
                  <a:pt x="1866831" y="2263722"/>
                </a:lnTo>
                <a:lnTo>
                  <a:pt x="3115153" y="2263722"/>
                </a:lnTo>
                <a:lnTo>
                  <a:pt x="3115153" y="2252084"/>
                </a:lnTo>
                <a:lnTo>
                  <a:pt x="3142585" y="2252084"/>
                </a:lnTo>
                <a:lnTo>
                  <a:pt x="3142585" y="2263722"/>
                </a:lnTo>
                <a:lnTo>
                  <a:pt x="3194872" y="2263722"/>
                </a:lnTo>
                <a:lnTo>
                  <a:pt x="3194872" y="2252084"/>
                </a:lnTo>
                <a:lnTo>
                  <a:pt x="3222304" y="2252084"/>
                </a:lnTo>
                <a:lnTo>
                  <a:pt x="3222304" y="2263722"/>
                </a:lnTo>
                <a:lnTo>
                  <a:pt x="3274591" y="2263722"/>
                </a:lnTo>
                <a:lnTo>
                  <a:pt x="3274591" y="2252084"/>
                </a:lnTo>
                <a:lnTo>
                  <a:pt x="3302023" y="2252084"/>
                </a:lnTo>
                <a:lnTo>
                  <a:pt x="3302023" y="2263722"/>
                </a:lnTo>
                <a:lnTo>
                  <a:pt x="3673270" y="2263722"/>
                </a:lnTo>
                <a:lnTo>
                  <a:pt x="3673270" y="2252084"/>
                </a:lnTo>
                <a:lnTo>
                  <a:pt x="3700702" y="2252084"/>
                </a:lnTo>
                <a:lnTo>
                  <a:pt x="3700702" y="2263722"/>
                </a:lnTo>
                <a:lnTo>
                  <a:pt x="4231428" y="2263722"/>
                </a:lnTo>
                <a:lnTo>
                  <a:pt x="4231428" y="2252084"/>
                </a:lnTo>
                <a:lnTo>
                  <a:pt x="4258860" y="2252084"/>
                </a:lnTo>
                <a:lnTo>
                  <a:pt x="4258860" y="2263722"/>
                </a:lnTo>
                <a:lnTo>
                  <a:pt x="4324032" y="2263722"/>
                </a:lnTo>
                <a:lnTo>
                  <a:pt x="4399511" y="2190403"/>
                </a:lnTo>
                <a:lnTo>
                  <a:pt x="4338621" y="2190403"/>
                </a:lnTo>
                <a:lnTo>
                  <a:pt x="4338621" y="2202041"/>
                </a:lnTo>
                <a:lnTo>
                  <a:pt x="4311188" y="2202041"/>
                </a:lnTo>
                <a:lnTo>
                  <a:pt x="4311188" y="2190403"/>
                </a:lnTo>
                <a:lnTo>
                  <a:pt x="3939942" y="2190403"/>
                </a:lnTo>
                <a:lnTo>
                  <a:pt x="3939942" y="2202041"/>
                </a:lnTo>
                <a:lnTo>
                  <a:pt x="3912510" y="2202041"/>
                </a:lnTo>
                <a:lnTo>
                  <a:pt x="3912510" y="2190403"/>
                </a:lnTo>
                <a:lnTo>
                  <a:pt x="3541264" y="2190403"/>
                </a:lnTo>
                <a:lnTo>
                  <a:pt x="3541264" y="2202041"/>
                </a:lnTo>
                <a:lnTo>
                  <a:pt x="3513832" y="2202041"/>
                </a:lnTo>
                <a:lnTo>
                  <a:pt x="3513832" y="2190403"/>
                </a:lnTo>
                <a:lnTo>
                  <a:pt x="3062866" y="2190403"/>
                </a:lnTo>
                <a:lnTo>
                  <a:pt x="3062866" y="2202041"/>
                </a:lnTo>
                <a:lnTo>
                  <a:pt x="3035434" y="2202041"/>
                </a:lnTo>
                <a:lnTo>
                  <a:pt x="3035434" y="2190403"/>
                </a:lnTo>
                <a:lnTo>
                  <a:pt x="2345228" y="2190403"/>
                </a:lnTo>
                <a:lnTo>
                  <a:pt x="2345228" y="2202041"/>
                </a:lnTo>
                <a:lnTo>
                  <a:pt x="2317796" y="2202041"/>
                </a:lnTo>
                <a:lnTo>
                  <a:pt x="2317796" y="2190403"/>
                </a:lnTo>
                <a:lnTo>
                  <a:pt x="830234" y="2190403"/>
                </a:lnTo>
                <a:lnTo>
                  <a:pt x="830234" y="2202041"/>
                </a:lnTo>
                <a:lnTo>
                  <a:pt x="802802" y="2202041"/>
                </a:lnTo>
                <a:lnTo>
                  <a:pt x="802802" y="2190403"/>
                </a:lnTo>
                <a:lnTo>
                  <a:pt x="578150" y="2190403"/>
                </a:lnTo>
                <a:lnTo>
                  <a:pt x="499013" y="2267296"/>
                </a:lnTo>
                <a:lnTo>
                  <a:pt x="418961" y="2345062"/>
                </a:lnTo>
                <a:lnTo>
                  <a:pt x="259814" y="2499720"/>
                </a:lnTo>
                <a:lnTo>
                  <a:pt x="180095" y="2577194"/>
                </a:lnTo>
                <a:cubicBezTo>
                  <a:pt x="179721" y="2577569"/>
                  <a:pt x="179181" y="2577776"/>
                  <a:pt x="178641" y="2577776"/>
                </a:cubicBezTo>
                <a:lnTo>
                  <a:pt x="99753" y="2577776"/>
                </a:lnTo>
                <a:lnTo>
                  <a:pt x="70326" y="2606372"/>
                </a:lnTo>
                <a:lnTo>
                  <a:pt x="78431" y="2614728"/>
                </a:lnTo>
                <a:lnTo>
                  <a:pt x="58729" y="2633846"/>
                </a:lnTo>
                <a:lnTo>
                  <a:pt x="39610" y="2614186"/>
                </a:lnTo>
                <a:lnTo>
                  <a:pt x="59270" y="2595067"/>
                </a:lnTo>
                <a:lnTo>
                  <a:pt x="67375" y="2603421"/>
                </a:lnTo>
                <a:lnTo>
                  <a:pt x="97384" y="2574243"/>
                </a:lnTo>
                <a:cubicBezTo>
                  <a:pt x="97799" y="2573869"/>
                  <a:pt x="98298" y="2573662"/>
                  <a:pt x="98838" y="2573662"/>
                </a:cubicBezTo>
                <a:lnTo>
                  <a:pt x="177726" y="2573662"/>
                </a:lnTo>
                <a:lnTo>
                  <a:pt x="253206" y="2500343"/>
                </a:lnTo>
                <a:lnTo>
                  <a:pt x="179430" y="2500343"/>
                </a:lnTo>
                <a:lnTo>
                  <a:pt x="150003" y="2528939"/>
                </a:lnTo>
                <a:lnTo>
                  <a:pt x="158108" y="2537293"/>
                </a:lnTo>
                <a:lnTo>
                  <a:pt x="138448" y="2556413"/>
                </a:lnTo>
                <a:lnTo>
                  <a:pt x="119329" y="2536754"/>
                </a:lnTo>
                <a:lnTo>
                  <a:pt x="138989" y="2517634"/>
                </a:lnTo>
                <a:lnTo>
                  <a:pt x="147094" y="2525988"/>
                </a:lnTo>
                <a:lnTo>
                  <a:pt x="173445" y="2500385"/>
                </a:lnTo>
                <a:lnTo>
                  <a:pt x="112554" y="2500385"/>
                </a:lnTo>
                <a:lnTo>
                  <a:pt x="112554" y="2512023"/>
                </a:lnTo>
                <a:lnTo>
                  <a:pt x="85122" y="2512023"/>
                </a:lnTo>
                <a:lnTo>
                  <a:pt x="85122" y="2484591"/>
                </a:lnTo>
                <a:lnTo>
                  <a:pt x="112554" y="2484591"/>
                </a:lnTo>
                <a:lnTo>
                  <a:pt x="112554" y="2496229"/>
                </a:lnTo>
                <a:lnTo>
                  <a:pt x="257570" y="2496229"/>
                </a:lnTo>
                <a:lnTo>
                  <a:pt x="333049" y="2422910"/>
                </a:lnTo>
                <a:lnTo>
                  <a:pt x="179555" y="2422910"/>
                </a:lnTo>
                <a:lnTo>
                  <a:pt x="150128" y="2451506"/>
                </a:lnTo>
                <a:lnTo>
                  <a:pt x="158233" y="2459860"/>
                </a:lnTo>
                <a:lnTo>
                  <a:pt x="138573" y="2478979"/>
                </a:lnTo>
                <a:lnTo>
                  <a:pt x="119454" y="2459320"/>
                </a:lnTo>
                <a:lnTo>
                  <a:pt x="139114" y="2440201"/>
                </a:lnTo>
                <a:lnTo>
                  <a:pt x="147218" y="2448555"/>
                </a:lnTo>
                <a:lnTo>
                  <a:pt x="177227" y="2419378"/>
                </a:lnTo>
                <a:cubicBezTo>
                  <a:pt x="177601" y="2419003"/>
                  <a:pt x="178142" y="2418795"/>
                  <a:pt x="178682" y="2418795"/>
                </a:cubicBezTo>
                <a:lnTo>
                  <a:pt x="337331" y="2418795"/>
                </a:lnTo>
                <a:lnTo>
                  <a:pt x="412768" y="2345477"/>
                </a:lnTo>
                <a:lnTo>
                  <a:pt x="179513" y="2345477"/>
                </a:lnTo>
                <a:lnTo>
                  <a:pt x="150086" y="2374074"/>
                </a:lnTo>
                <a:lnTo>
                  <a:pt x="158191" y="2382427"/>
                </a:lnTo>
                <a:lnTo>
                  <a:pt x="138532" y="2401546"/>
                </a:lnTo>
                <a:lnTo>
                  <a:pt x="119412" y="2381887"/>
                </a:lnTo>
                <a:lnTo>
                  <a:pt x="139072" y="2362767"/>
                </a:lnTo>
                <a:lnTo>
                  <a:pt x="147177" y="2371122"/>
                </a:lnTo>
                <a:lnTo>
                  <a:pt x="177186" y="2341944"/>
                </a:lnTo>
                <a:cubicBezTo>
                  <a:pt x="177560" y="2341570"/>
                  <a:pt x="178100" y="2341362"/>
                  <a:pt x="178641" y="2341362"/>
                </a:cubicBezTo>
                <a:lnTo>
                  <a:pt x="417008" y="2341362"/>
                </a:lnTo>
                <a:lnTo>
                  <a:pt x="492488" y="2268044"/>
                </a:lnTo>
                <a:lnTo>
                  <a:pt x="418712" y="2268044"/>
                </a:lnTo>
                <a:lnTo>
                  <a:pt x="389285" y="2296640"/>
                </a:lnTo>
                <a:lnTo>
                  <a:pt x="397390" y="2304994"/>
                </a:lnTo>
                <a:lnTo>
                  <a:pt x="377730" y="2324113"/>
                </a:lnTo>
                <a:lnTo>
                  <a:pt x="358611" y="2304454"/>
                </a:lnTo>
                <a:lnTo>
                  <a:pt x="378271" y="2285335"/>
                </a:lnTo>
                <a:lnTo>
                  <a:pt x="386376" y="2293689"/>
                </a:lnTo>
                <a:lnTo>
                  <a:pt x="416385" y="2264511"/>
                </a:lnTo>
                <a:cubicBezTo>
                  <a:pt x="416800" y="2264137"/>
                  <a:pt x="417299" y="2263929"/>
                  <a:pt x="417839" y="2263929"/>
                </a:cubicBezTo>
                <a:lnTo>
                  <a:pt x="496727" y="2263929"/>
                </a:lnTo>
                <a:lnTo>
                  <a:pt x="572207" y="2190611"/>
                </a:lnTo>
                <a:lnTo>
                  <a:pt x="431555" y="2190611"/>
                </a:lnTo>
                <a:lnTo>
                  <a:pt x="431555" y="2202249"/>
                </a:lnTo>
                <a:lnTo>
                  <a:pt x="406700" y="2202249"/>
                </a:lnTo>
                <a:lnTo>
                  <a:pt x="389243" y="2219207"/>
                </a:lnTo>
                <a:lnTo>
                  <a:pt x="397348" y="2227561"/>
                </a:lnTo>
                <a:lnTo>
                  <a:pt x="377689" y="2246680"/>
                </a:lnTo>
                <a:lnTo>
                  <a:pt x="358570" y="2227021"/>
                </a:lnTo>
                <a:lnTo>
                  <a:pt x="378229" y="2207902"/>
                </a:lnTo>
                <a:lnTo>
                  <a:pt x="386334" y="2216256"/>
                </a:lnTo>
                <a:lnTo>
                  <a:pt x="404082" y="2199007"/>
                </a:lnTo>
                <a:lnTo>
                  <a:pt x="404082" y="2174858"/>
                </a:lnTo>
                <a:lnTo>
                  <a:pt x="431514" y="2174858"/>
                </a:lnTo>
                <a:lnTo>
                  <a:pt x="431514" y="2186496"/>
                </a:lnTo>
                <a:lnTo>
                  <a:pt x="802760" y="2186496"/>
                </a:lnTo>
                <a:lnTo>
                  <a:pt x="802760" y="2174858"/>
                </a:lnTo>
                <a:lnTo>
                  <a:pt x="830192" y="2174858"/>
                </a:lnTo>
                <a:lnTo>
                  <a:pt x="830192" y="2186496"/>
                </a:lnTo>
                <a:lnTo>
                  <a:pt x="2317755" y="2186496"/>
                </a:lnTo>
                <a:lnTo>
                  <a:pt x="2317755" y="2174858"/>
                </a:lnTo>
                <a:lnTo>
                  <a:pt x="2345187" y="2174858"/>
                </a:lnTo>
                <a:lnTo>
                  <a:pt x="2345187" y="2186496"/>
                </a:lnTo>
                <a:lnTo>
                  <a:pt x="3035393" y="2186496"/>
                </a:lnTo>
                <a:lnTo>
                  <a:pt x="3035393" y="2174858"/>
                </a:lnTo>
                <a:lnTo>
                  <a:pt x="3062824" y="2174858"/>
                </a:lnTo>
                <a:lnTo>
                  <a:pt x="3062824" y="2186496"/>
                </a:lnTo>
                <a:lnTo>
                  <a:pt x="3513790" y="2186496"/>
                </a:lnTo>
                <a:lnTo>
                  <a:pt x="3513790" y="2174858"/>
                </a:lnTo>
                <a:lnTo>
                  <a:pt x="3541222" y="2174858"/>
                </a:lnTo>
                <a:lnTo>
                  <a:pt x="3541222" y="2186496"/>
                </a:lnTo>
                <a:lnTo>
                  <a:pt x="3912469" y="2186496"/>
                </a:lnTo>
                <a:lnTo>
                  <a:pt x="3912469" y="2174858"/>
                </a:lnTo>
                <a:lnTo>
                  <a:pt x="3939900" y="2174858"/>
                </a:lnTo>
                <a:lnTo>
                  <a:pt x="3939900" y="2186496"/>
                </a:lnTo>
                <a:lnTo>
                  <a:pt x="4311147" y="2186496"/>
                </a:lnTo>
                <a:lnTo>
                  <a:pt x="4311147" y="2174858"/>
                </a:lnTo>
                <a:lnTo>
                  <a:pt x="4338579" y="2174858"/>
                </a:lnTo>
                <a:lnTo>
                  <a:pt x="4338579" y="2186496"/>
                </a:lnTo>
                <a:lnTo>
                  <a:pt x="4403751" y="2186496"/>
                </a:lnTo>
                <a:lnTo>
                  <a:pt x="4479230" y="2113178"/>
                </a:lnTo>
                <a:lnTo>
                  <a:pt x="4245975" y="2113178"/>
                </a:lnTo>
                <a:lnTo>
                  <a:pt x="4216548" y="2141774"/>
                </a:lnTo>
                <a:lnTo>
                  <a:pt x="4224653" y="2150128"/>
                </a:lnTo>
                <a:lnTo>
                  <a:pt x="4204994" y="2169247"/>
                </a:lnTo>
                <a:lnTo>
                  <a:pt x="4185874" y="2149588"/>
                </a:lnTo>
                <a:lnTo>
                  <a:pt x="4205534" y="2130469"/>
                </a:lnTo>
                <a:lnTo>
                  <a:pt x="4213639" y="2138823"/>
                </a:lnTo>
                <a:lnTo>
                  <a:pt x="4239990" y="2113219"/>
                </a:lnTo>
                <a:lnTo>
                  <a:pt x="1786987" y="2113219"/>
                </a:lnTo>
                <a:lnTo>
                  <a:pt x="1786987" y="2124857"/>
                </a:lnTo>
                <a:lnTo>
                  <a:pt x="1759555" y="2124857"/>
                </a:lnTo>
                <a:lnTo>
                  <a:pt x="1759555" y="2113219"/>
                </a:lnTo>
                <a:lnTo>
                  <a:pt x="1707268" y="2113219"/>
                </a:lnTo>
                <a:lnTo>
                  <a:pt x="1707268" y="2124857"/>
                </a:lnTo>
                <a:lnTo>
                  <a:pt x="1679836" y="2124857"/>
                </a:lnTo>
                <a:lnTo>
                  <a:pt x="1679836" y="2113219"/>
                </a:lnTo>
                <a:lnTo>
                  <a:pt x="1468069" y="2113219"/>
                </a:lnTo>
                <a:lnTo>
                  <a:pt x="1468069" y="2124857"/>
                </a:lnTo>
                <a:lnTo>
                  <a:pt x="1440637" y="2124857"/>
                </a:lnTo>
                <a:lnTo>
                  <a:pt x="1440637" y="2113219"/>
                </a:lnTo>
                <a:lnTo>
                  <a:pt x="338910" y="2113219"/>
                </a:lnTo>
                <a:lnTo>
                  <a:pt x="70284" y="2374239"/>
                </a:lnTo>
                <a:lnTo>
                  <a:pt x="78389" y="2382593"/>
                </a:lnTo>
                <a:lnTo>
                  <a:pt x="58688" y="2401714"/>
                </a:lnTo>
                <a:lnTo>
                  <a:pt x="39569" y="2382054"/>
                </a:lnTo>
                <a:lnTo>
                  <a:pt x="59228" y="2362934"/>
                </a:lnTo>
                <a:lnTo>
                  <a:pt x="67333" y="2371288"/>
                </a:lnTo>
                <a:lnTo>
                  <a:pt x="336582" y="2109687"/>
                </a:lnTo>
                <a:cubicBezTo>
                  <a:pt x="336998" y="2109314"/>
                  <a:pt x="337497" y="2109105"/>
                  <a:pt x="338037" y="2109105"/>
                </a:cubicBezTo>
                <a:lnTo>
                  <a:pt x="1440679" y="2109105"/>
                </a:lnTo>
                <a:lnTo>
                  <a:pt x="1440679" y="2097467"/>
                </a:lnTo>
                <a:lnTo>
                  <a:pt x="1468111" y="2097467"/>
                </a:lnTo>
                <a:lnTo>
                  <a:pt x="1468111" y="2109105"/>
                </a:lnTo>
                <a:lnTo>
                  <a:pt x="1679878" y="2109105"/>
                </a:lnTo>
                <a:lnTo>
                  <a:pt x="1679878" y="2097467"/>
                </a:lnTo>
                <a:lnTo>
                  <a:pt x="1707310" y="2097467"/>
                </a:lnTo>
                <a:lnTo>
                  <a:pt x="1707310" y="2109105"/>
                </a:lnTo>
                <a:lnTo>
                  <a:pt x="1759597" y="2109105"/>
                </a:lnTo>
                <a:lnTo>
                  <a:pt x="1759597" y="2097467"/>
                </a:lnTo>
                <a:lnTo>
                  <a:pt x="1787029" y="2097467"/>
                </a:lnTo>
                <a:lnTo>
                  <a:pt x="1787029" y="2109105"/>
                </a:lnTo>
                <a:lnTo>
                  <a:pt x="4483470" y="2109105"/>
                </a:lnTo>
                <a:lnTo>
                  <a:pt x="4558908" y="2035786"/>
                </a:lnTo>
                <a:lnTo>
                  <a:pt x="4325653" y="2035786"/>
                </a:lnTo>
                <a:lnTo>
                  <a:pt x="4296226" y="2064382"/>
                </a:lnTo>
                <a:lnTo>
                  <a:pt x="4304331" y="2072737"/>
                </a:lnTo>
                <a:lnTo>
                  <a:pt x="4284671" y="2091856"/>
                </a:lnTo>
                <a:lnTo>
                  <a:pt x="4265552" y="2072196"/>
                </a:lnTo>
                <a:lnTo>
                  <a:pt x="4285211" y="2053077"/>
                </a:lnTo>
                <a:lnTo>
                  <a:pt x="4293316" y="2061431"/>
                </a:lnTo>
                <a:lnTo>
                  <a:pt x="4319667" y="2035828"/>
                </a:lnTo>
                <a:lnTo>
                  <a:pt x="4258777" y="2035828"/>
                </a:lnTo>
                <a:lnTo>
                  <a:pt x="4258777" y="2047466"/>
                </a:lnTo>
                <a:lnTo>
                  <a:pt x="4231345" y="2047466"/>
                </a:lnTo>
                <a:lnTo>
                  <a:pt x="4231345" y="2035828"/>
                </a:lnTo>
                <a:lnTo>
                  <a:pt x="3939859" y="2035828"/>
                </a:lnTo>
                <a:lnTo>
                  <a:pt x="3939859" y="2047466"/>
                </a:lnTo>
                <a:lnTo>
                  <a:pt x="3912427" y="2047466"/>
                </a:lnTo>
                <a:lnTo>
                  <a:pt x="3912427" y="2035828"/>
                </a:lnTo>
                <a:lnTo>
                  <a:pt x="3860140" y="2035828"/>
                </a:lnTo>
                <a:lnTo>
                  <a:pt x="3860140" y="2047466"/>
                </a:lnTo>
                <a:lnTo>
                  <a:pt x="3832708" y="2047466"/>
                </a:lnTo>
                <a:lnTo>
                  <a:pt x="3832708" y="2035828"/>
                </a:lnTo>
                <a:lnTo>
                  <a:pt x="3620941" y="2035828"/>
                </a:lnTo>
                <a:lnTo>
                  <a:pt x="3620941" y="2047466"/>
                </a:lnTo>
                <a:lnTo>
                  <a:pt x="3593509" y="2047466"/>
                </a:lnTo>
                <a:lnTo>
                  <a:pt x="3593509" y="2035828"/>
                </a:lnTo>
                <a:lnTo>
                  <a:pt x="2823584" y="2035828"/>
                </a:lnTo>
                <a:lnTo>
                  <a:pt x="2823584" y="2047466"/>
                </a:lnTo>
                <a:lnTo>
                  <a:pt x="2796152" y="2047466"/>
                </a:lnTo>
                <a:lnTo>
                  <a:pt x="2796152" y="2035828"/>
                </a:lnTo>
                <a:lnTo>
                  <a:pt x="2584385" y="2035828"/>
                </a:lnTo>
                <a:lnTo>
                  <a:pt x="2584385" y="2047466"/>
                </a:lnTo>
                <a:lnTo>
                  <a:pt x="2556954" y="2047466"/>
                </a:lnTo>
                <a:lnTo>
                  <a:pt x="2556954" y="2035828"/>
                </a:lnTo>
                <a:lnTo>
                  <a:pt x="1468069" y="2035828"/>
                </a:lnTo>
                <a:lnTo>
                  <a:pt x="1468069" y="2047466"/>
                </a:lnTo>
                <a:lnTo>
                  <a:pt x="1440637" y="2047466"/>
                </a:lnTo>
                <a:lnTo>
                  <a:pt x="1440637" y="2035828"/>
                </a:lnTo>
                <a:lnTo>
                  <a:pt x="1294874" y="2035828"/>
                </a:lnTo>
                <a:cubicBezTo>
                  <a:pt x="1294333" y="2035828"/>
                  <a:pt x="1293793" y="2035620"/>
                  <a:pt x="1293419" y="2035246"/>
                </a:cubicBezTo>
                <a:lnTo>
                  <a:pt x="1263410" y="2006068"/>
                </a:lnTo>
                <a:lnTo>
                  <a:pt x="1255305" y="2014423"/>
                </a:lnTo>
                <a:lnTo>
                  <a:pt x="1235645" y="1995303"/>
                </a:lnTo>
                <a:lnTo>
                  <a:pt x="1254765" y="1975644"/>
                </a:lnTo>
                <a:lnTo>
                  <a:pt x="1274424" y="1994763"/>
                </a:lnTo>
                <a:lnTo>
                  <a:pt x="1266319" y="2003117"/>
                </a:lnTo>
                <a:lnTo>
                  <a:pt x="1295746" y="2031713"/>
                </a:lnTo>
                <a:lnTo>
                  <a:pt x="1440679" y="2031713"/>
                </a:lnTo>
                <a:lnTo>
                  <a:pt x="1440679" y="2020075"/>
                </a:lnTo>
                <a:lnTo>
                  <a:pt x="1468111" y="2020075"/>
                </a:lnTo>
                <a:lnTo>
                  <a:pt x="1468111" y="2031713"/>
                </a:lnTo>
                <a:lnTo>
                  <a:pt x="2556995" y="2031713"/>
                </a:lnTo>
                <a:lnTo>
                  <a:pt x="2556995" y="2020075"/>
                </a:lnTo>
                <a:lnTo>
                  <a:pt x="2584427" y="2020075"/>
                </a:lnTo>
                <a:lnTo>
                  <a:pt x="2584427" y="2031713"/>
                </a:lnTo>
                <a:lnTo>
                  <a:pt x="2796194" y="2031713"/>
                </a:lnTo>
                <a:lnTo>
                  <a:pt x="2796194" y="2020075"/>
                </a:lnTo>
                <a:lnTo>
                  <a:pt x="2823626" y="2020075"/>
                </a:lnTo>
                <a:lnTo>
                  <a:pt x="2823626" y="2031713"/>
                </a:lnTo>
                <a:lnTo>
                  <a:pt x="3043996" y="2031713"/>
                </a:lnTo>
                <a:lnTo>
                  <a:pt x="3017645" y="2006110"/>
                </a:lnTo>
                <a:lnTo>
                  <a:pt x="3009540" y="2014464"/>
                </a:lnTo>
                <a:lnTo>
                  <a:pt x="2989839" y="1995345"/>
                </a:lnTo>
                <a:lnTo>
                  <a:pt x="3008958" y="1975644"/>
                </a:lnTo>
                <a:lnTo>
                  <a:pt x="3028659" y="1994763"/>
                </a:lnTo>
                <a:lnTo>
                  <a:pt x="3020554" y="2003117"/>
                </a:lnTo>
                <a:lnTo>
                  <a:pt x="3049981" y="2031713"/>
                </a:lnTo>
                <a:lnTo>
                  <a:pt x="3593551" y="2031713"/>
                </a:lnTo>
                <a:lnTo>
                  <a:pt x="3593551" y="2020075"/>
                </a:lnTo>
                <a:lnTo>
                  <a:pt x="3620983" y="2020075"/>
                </a:lnTo>
                <a:lnTo>
                  <a:pt x="3620983" y="2031713"/>
                </a:lnTo>
                <a:lnTo>
                  <a:pt x="3832749" y="2031713"/>
                </a:lnTo>
                <a:lnTo>
                  <a:pt x="3832749" y="2020075"/>
                </a:lnTo>
                <a:lnTo>
                  <a:pt x="3860181" y="2020075"/>
                </a:lnTo>
                <a:lnTo>
                  <a:pt x="3860181" y="2031713"/>
                </a:lnTo>
                <a:lnTo>
                  <a:pt x="3912469" y="2031713"/>
                </a:lnTo>
                <a:lnTo>
                  <a:pt x="3912469" y="2020075"/>
                </a:lnTo>
                <a:lnTo>
                  <a:pt x="3939900" y="2020075"/>
                </a:lnTo>
                <a:lnTo>
                  <a:pt x="3939900" y="2031713"/>
                </a:lnTo>
                <a:lnTo>
                  <a:pt x="4231386" y="2031713"/>
                </a:lnTo>
                <a:lnTo>
                  <a:pt x="4231386" y="2020075"/>
                </a:lnTo>
                <a:lnTo>
                  <a:pt x="4258818" y="2020075"/>
                </a:lnTo>
                <a:lnTo>
                  <a:pt x="4258818" y="2031713"/>
                </a:lnTo>
                <a:lnTo>
                  <a:pt x="4558908" y="2031713"/>
                </a:lnTo>
                <a:lnTo>
                  <a:pt x="4532556" y="2006110"/>
                </a:lnTo>
                <a:lnTo>
                  <a:pt x="4524452" y="2014464"/>
                </a:lnTo>
                <a:lnTo>
                  <a:pt x="4504792" y="1995345"/>
                </a:lnTo>
                <a:lnTo>
                  <a:pt x="4512897" y="1986991"/>
                </a:lnTo>
                <a:lnTo>
                  <a:pt x="4483470" y="1958395"/>
                </a:lnTo>
                <a:lnTo>
                  <a:pt x="4418298" y="1958395"/>
                </a:lnTo>
                <a:lnTo>
                  <a:pt x="4418298" y="1970033"/>
                </a:lnTo>
                <a:lnTo>
                  <a:pt x="4390866" y="1970033"/>
                </a:lnTo>
                <a:lnTo>
                  <a:pt x="4390866" y="1958395"/>
                </a:lnTo>
                <a:lnTo>
                  <a:pt x="2903303" y="1958395"/>
                </a:lnTo>
                <a:lnTo>
                  <a:pt x="2903303" y="1970033"/>
                </a:lnTo>
                <a:lnTo>
                  <a:pt x="2875871" y="1970033"/>
                </a:lnTo>
                <a:lnTo>
                  <a:pt x="2875871" y="1958395"/>
                </a:lnTo>
                <a:lnTo>
                  <a:pt x="1707268" y="1958395"/>
                </a:lnTo>
                <a:lnTo>
                  <a:pt x="1707268" y="1970033"/>
                </a:lnTo>
                <a:lnTo>
                  <a:pt x="1679836" y="1970033"/>
                </a:lnTo>
                <a:lnTo>
                  <a:pt x="1679836" y="1958395"/>
                </a:lnTo>
                <a:lnTo>
                  <a:pt x="1149110" y="1958395"/>
                </a:lnTo>
                <a:lnTo>
                  <a:pt x="1149110" y="1970033"/>
                </a:lnTo>
                <a:lnTo>
                  <a:pt x="1121678" y="1970033"/>
                </a:lnTo>
                <a:lnTo>
                  <a:pt x="1121678" y="1958395"/>
                </a:lnTo>
                <a:lnTo>
                  <a:pt x="989630" y="1958395"/>
                </a:lnTo>
                <a:lnTo>
                  <a:pt x="989630" y="1970033"/>
                </a:lnTo>
                <a:lnTo>
                  <a:pt x="962198" y="1970033"/>
                </a:lnTo>
                <a:lnTo>
                  <a:pt x="962198" y="1958395"/>
                </a:lnTo>
                <a:lnTo>
                  <a:pt x="909911" y="1958395"/>
                </a:lnTo>
                <a:lnTo>
                  <a:pt x="909911" y="1970033"/>
                </a:lnTo>
                <a:lnTo>
                  <a:pt x="882479" y="1970033"/>
                </a:lnTo>
                <a:lnTo>
                  <a:pt x="882479" y="1958395"/>
                </a:lnTo>
                <a:lnTo>
                  <a:pt x="431514" y="1958395"/>
                </a:lnTo>
                <a:lnTo>
                  <a:pt x="431514" y="1970033"/>
                </a:lnTo>
                <a:lnTo>
                  <a:pt x="404082" y="1970033"/>
                </a:lnTo>
                <a:lnTo>
                  <a:pt x="404082" y="1958395"/>
                </a:lnTo>
                <a:lnTo>
                  <a:pt x="32835" y="1958395"/>
                </a:lnTo>
                <a:lnTo>
                  <a:pt x="32835" y="1970033"/>
                </a:lnTo>
                <a:lnTo>
                  <a:pt x="5403" y="1970033"/>
                </a:lnTo>
                <a:lnTo>
                  <a:pt x="5403" y="1942601"/>
                </a:lnTo>
                <a:lnTo>
                  <a:pt x="32835" y="1942601"/>
                </a:lnTo>
                <a:lnTo>
                  <a:pt x="32835" y="1954239"/>
                </a:lnTo>
                <a:lnTo>
                  <a:pt x="403999" y="1954239"/>
                </a:lnTo>
                <a:lnTo>
                  <a:pt x="403999" y="1942601"/>
                </a:lnTo>
                <a:lnTo>
                  <a:pt x="431431" y="1942601"/>
                </a:lnTo>
                <a:lnTo>
                  <a:pt x="431431" y="1954239"/>
                </a:lnTo>
                <a:lnTo>
                  <a:pt x="882396" y="1954239"/>
                </a:lnTo>
                <a:lnTo>
                  <a:pt x="882396" y="1942601"/>
                </a:lnTo>
                <a:lnTo>
                  <a:pt x="909828" y="1942601"/>
                </a:lnTo>
                <a:lnTo>
                  <a:pt x="909828" y="1954239"/>
                </a:lnTo>
                <a:lnTo>
                  <a:pt x="962115" y="1954239"/>
                </a:lnTo>
                <a:lnTo>
                  <a:pt x="962115" y="1942601"/>
                </a:lnTo>
                <a:lnTo>
                  <a:pt x="989547" y="1942601"/>
                </a:lnTo>
                <a:lnTo>
                  <a:pt x="989547" y="1954239"/>
                </a:lnTo>
                <a:lnTo>
                  <a:pt x="1121595" y="1954239"/>
                </a:lnTo>
                <a:lnTo>
                  <a:pt x="1121595" y="1942601"/>
                </a:lnTo>
                <a:lnTo>
                  <a:pt x="1149027" y="1942601"/>
                </a:lnTo>
                <a:lnTo>
                  <a:pt x="1149027" y="1954239"/>
                </a:lnTo>
                <a:lnTo>
                  <a:pt x="1289678" y="1954239"/>
                </a:lnTo>
                <a:lnTo>
                  <a:pt x="1263327" y="1928635"/>
                </a:lnTo>
                <a:lnTo>
                  <a:pt x="1255222" y="1936990"/>
                </a:lnTo>
                <a:lnTo>
                  <a:pt x="1235562" y="1917870"/>
                </a:lnTo>
                <a:lnTo>
                  <a:pt x="1254682" y="1898211"/>
                </a:lnTo>
                <a:lnTo>
                  <a:pt x="1274341" y="1917330"/>
                </a:lnTo>
                <a:lnTo>
                  <a:pt x="1266236" y="1925684"/>
                </a:lnTo>
                <a:lnTo>
                  <a:pt x="1295663" y="1954280"/>
                </a:lnTo>
                <a:lnTo>
                  <a:pt x="1679794" y="1954280"/>
                </a:lnTo>
                <a:lnTo>
                  <a:pt x="1679794" y="1942642"/>
                </a:lnTo>
                <a:lnTo>
                  <a:pt x="1707227" y="1942642"/>
                </a:lnTo>
                <a:lnTo>
                  <a:pt x="1707227" y="1954280"/>
                </a:lnTo>
                <a:lnTo>
                  <a:pt x="2875830" y="1954280"/>
                </a:lnTo>
                <a:lnTo>
                  <a:pt x="2875830" y="1942642"/>
                </a:lnTo>
                <a:lnTo>
                  <a:pt x="2903262" y="1942642"/>
                </a:lnTo>
                <a:lnTo>
                  <a:pt x="2903262" y="1954280"/>
                </a:lnTo>
                <a:lnTo>
                  <a:pt x="3123632" y="1954280"/>
                </a:lnTo>
                <a:lnTo>
                  <a:pt x="3057421" y="1889940"/>
                </a:lnTo>
                <a:lnTo>
                  <a:pt x="3049316" y="1898294"/>
                </a:lnTo>
                <a:lnTo>
                  <a:pt x="3031486" y="1880962"/>
                </a:lnTo>
                <a:lnTo>
                  <a:pt x="2185666" y="1880962"/>
                </a:lnTo>
                <a:lnTo>
                  <a:pt x="2185666" y="1892600"/>
                </a:lnTo>
                <a:lnTo>
                  <a:pt x="2158234" y="1892600"/>
                </a:lnTo>
                <a:lnTo>
                  <a:pt x="2158234" y="1880962"/>
                </a:lnTo>
                <a:lnTo>
                  <a:pt x="1547788" y="1880962"/>
                </a:lnTo>
                <a:lnTo>
                  <a:pt x="1547788" y="1892600"/>
                </a:lnTo>
                <a:lnTo>
                  <a:pt x="1520356" y="1892600"/>
                </a:lnTo>
                <a:lnTo>
                  <a:pt x="1520356" y="1880962"/>
                </a:lnTo>
                <a:lnTo>
                  <a:pt x="1468069" y="1880962"/>
                </a:lnTo>
                <a:lnTo>
                  <a:pt x="1468069" y="1892600"/>
                </a:lnTo>
                <a:lnTo>
                  <a:pt x="1440637" y="1892600"/>
                </a:lnTo>
                <a:lnTo>
                  <a:pt x="1440637" y="1880962"/>
                </a:lnTo>
                <a:lnTo>
                  <a:pt x="431514" y="1880962"/>
                </a:lnTo>
                <a:lnTo>
                  <a:pt x="431514" y="1892600"/>
                </a:lnTo>
                <a:lnTo>
                  <a:pt x="404082" y="1892600"/>
                </a:lnTo>
                <a:lnTo>
                  <a:pt x="404082" y="1880962"/>
                </a:lnTo>
                <a:lnTo>
                  <a:pt x="351795" y="1880962"/>
                </a:lnTo>
                <a:lnTo>
                  <a:pt x="351795" y="1892600"/>
                </a:lnTo>
                <a:lnTo>
                  <a:pt x="324363" y="1892600"/>
                </a:lnTo>
                <a:lnTo>
                  <a:pt x="324363" y="1865168"/>
                </a:lnTo>
                <a:lnTo>
                  <a:pt x="351795" y="1865168"/>
                </a:lnTo>
                <a:lnTo>
                  <a:pt x="351795" y="1876806"/>
                </a:lnTo>
                <a:lnTo>
                  <a:pt x="404082" y="1876806"/>
                </a:lnTo>
                <a:lnTo>
                  <a:pt x="404082" y="1865168"/>
                </a:lnTo>
                <a:lnTo>
                  <a:pt x="431514" y="1865168"/>
                </a:lnTo>
                <a:lnTo>
                  <a:pt x="431514" y="1876806"/>
                </a:lnTo>
                <a:lnTo>
                  <a:pt x="1130240" y="1876806"/>
                </a:lnTo>
                <a:lnTo>
                  <a:pt x="1103889" y="1851202"/>
                </a:lnTo>
                <a:lnTo>
                  <a:pt x="1095784" y="1859557"/>
                </a:lnTo>
                <a:lnTo>
                  <a:pt x="1076124" y="1840437"/>
                </a:lnTo>
                <a:lnTo>
                  <a:pt x="1095243" y="1820778"/>
                </a:lnTo>
                <a:lnTo>
                  <a:pt x="1114903" y="1839897"/>
                </a:lnTo>
                <a:lnTo>
                  <a:pt x="1106798" y="1848251"/>
                </a:lnTo>
                <a:lnTo>
                  <a:pt x="1136225" y="1876847"/>
                </a:lnTo>
                <a:lnTo>
                  <a:pt x="1369480" y="1876847"/>
                </a:lnTo>
                <a:lnTo>
                  <a:pt x="1343129" y="1851244"/>
                </a:lnTo>
                <a:lnTo>
                  <a:pt x="1335024" y="1859598"/>
                </a:lnTo>
                <a:lnTo>
                  <a:pt x="1315365" y="1840479"/>
                </a:lnTo>
                <a:lnTo>
                  <a:pt x="1334484" y="1820819"/>
                </a:lnTo>
                <a:lnTo>
                  <a:pt x="1354143" y="1839939"/>
                </a:lnTo>
                <a:lnTo>
                  <a:pt x="1346039" y="1848293"/>
                </a:lnTo>
                <a:lnTo>
                  <a:pt x="1375466" y="1876889"/>
                </a:lnTo>
                <a:lnTo>
                  <a:pt x="1440637" y="1876889"/>
                </a:lnTo>
                <a:lnTo>
                  <a:pt x="1440637" y="1865251"/>
                </a:lnTo>
                <a:lnTo>
                  <a:pt x="1468069" y="1865251"/>
                </a:lnTo>
                <a:lnTo>
                  <a:pt x="1468069" y="1876889"/>
                </a:lnTo>
                <a:lnTo>
                  <a:pt x="1520356" y="1876889"/>
                </a:lnTo>
                <a:lnTo>
                  <a:pt x="1520356" y="1865251"/>
                </a:lnTo>
                <a:lnTo>
                  <a:pt x="1547788" y="1865251"/>
                </a:lnTo>
                <a:lnTo>
                  <a:pt x="1547788" y="1876889"/>
                </a:lnTo>
                <a:lnTo>
                  <a:pt x="2158234" y="1876889"/>
                </a:lnTo>
                <a:lnTo>
                  <a:pt x="2158234" y="1865251"/>
                </a:lnTo>
                <a:lnTo>
                  <a:pt x="2185666" y="1865251"/>
                </a:lnTo>
                <a:lnTo>
                  <a:pt x="2185666" y="1876889"/>
                </a:lnTo>
                <a:lnTo>
                  <a:pt x="2485755" y="1876889"/>
                </a:lnTo>
                <a:lnTo>
                  <a:pt x="2459404" y="1851286"/>
                </a:lnTo>
                <a:lnTo>
                  <a:pt x="2451299" y="1859640"/>
                </a:lnTo>
                <a:lnTo>
                  <a:pt x="2431639" y="1840521"/>
                </a:lnTo>
                <a:lnTo>
                  <a:pt x="2450759" y="1820861"/>
                </a:lnTo>
                <a:lnTo>
                  <a:pt x="2470418" y="1839980"/>
                </a:lnTo>
                <a:lnTo>
                  <a:pt x="2462313" y="1848335"/>
                </a:lnTo>
                <a:lnTo>
                  <a:pt x="2491740" y="1876930"/>
                </a:lnTo>
                <a:lnTo>
                  <a:pt x="3031943" y="1876930"/>
                </a:lnTo>
                <a:lnTo>
                  <a:pt x="3037762" y="1870945"/>
                </a:lnTo>
                <a:lnTo>
                  <a:pt x="3017562" y="1851327"/>
                </a:lnTo>
                <a:lnTo>
                  <a:pt x="3009457" y="1859681"/>
                </a:lnTo>
                <a:lnTo>
                  <a:pt x="2989797" y="1840562"/>
                </a:lnTo>
                <a:lnTo>
                  <a:pt x="2997902" y="1832208"/>
                </a:lnTo>
                <a:lnTo>
                  <a:pt x="2968475" y="1803612"/>
                </a:lnTo>
                <a:lnTo>
                  <a:pt x="2345145" y="1803612"/>
                </a:lnTo>
                <a:lnTo>
                  <a:pt x="2345145" y="1815250"/>
                </a:lnTo>
                <a:lnTo>
                  <a:pt x="2317713" y="1815250"/>
                </a:lnTo>
                <a:lnTo>
                  <a:pt x="2317713" y="1803612"/>
                </a:lnTo>
                <a:lnTo>
                  <a:pt x="2265426" y="1803612"/>
                </a:lnTo>
                <a:lnTo>
                  <a:pt x="2265426" y="1815250"/>
                </a:lnTo>
                <a:lnTo>
                  <a:pt x="2237994" y="1815250"/>
                </a:lnTo>
                <a:lnTo>
                  <a:pt x="2237994" y="1803612"/>
                </a:lnTo>
                <a:lnTo>
                  <a:pt x="2185707" y="1803612"/>
                </a:lnTo>
                <a:lnTo>
                  <a:pt x="2185707" y="1815250"/>
                </a:lnTo>
                <a:lnTo>
                  <a:pt x="2158275" y="1815250"/>
                </a:lnTo>
                <a:lnTo>
                  <a:pt x="2158275" y="1803612"/>
                </a:lnTo>
                <a:lnTo>
                  <a:pt x="830192" y="1803612"/>
                </a:lnTo>
                <a:lnTo>
                  <a:pt x="830192" y="1815250"/>
                </a:lnTo>
                <a:lnTo>
                  <a:pt x="802760" y="1815250"/>
                </a:lnTo>
                <a:lnTo>
                  <a:pt x="802760" y="1803612"/>
                </a:lnTo>
                <a:lnTo>
                  <a:pt x="670712" y="1803612"/>
                </a:lnTo>
                <a:lnTo>
                  <a:pt x="670712" y="1815250"/>
                </a:lnTo>
                <a:lnTo>
                  <a:pt x="643280" y="1815250"/>
                </a:lnTo>
                <a:lnTo>
                  <a:pt x="643280" y="1787818"/>
                </a:lnTo>
                <a:lnTo>
                  <a:pt x="670712" y="1787818"/>
                </a:lnTo>
                <a:lnTo>
                  <a:pt x="670712" y="1799456"/>
                </a:lnTo>
                <a:lnTo>
                  <a:pt x="802760" y="1799456"/>
                </a:lnTo>
                <a:lnTo>
                  <a:pt x="802760" y="1787818"/>
                </a:lnTo>
                <a:lnTo>
                  <a:pt x="830192" y="1787818"/>
                </a:lnTo>
                <a:lnTo>
                  <a:pt x="830192" y="1799456"/>
                </a:lnTo>
                <a:lnTo>
                  <a:pt x="2158275" y="1799456"/>
                </a:lnTo>
                <a:lnTo>
                  <a:pt x="2158275" y="1787818"/>
                </a:lnTo>
                <a:lnTo>
                  <a:pt x="2185707" y="1787818"/>
                </a:lnTo>
                <a:lnTo>
                  <a:pt x="2185707" y="1799456"/>
                </a:lnTo>
                <a:lnTo>
                  <a:pt x="2237994" y="1799456"/>
                </a:lnTo>
                <a:lnTo>
                  <a:pt x="2237994" y="1787818"/>
                </a:lnTo>
                <a:lnTo>
                  <a:pt x="2265426" y="1787818"/>
                </a:lnTo>
                <a:lnTo>
                  <a:pt x="2265426" y="1799456"/>
                </a:lnTo>
                <a:lnTo>
                  <a:pt x="2317713" y="1799456"/>
                </a:lnTo>
                <a:lnTo>
                  <a:pt x="2317713" y="1787818"/>
                </a:lnTo>
                <a:lnTo>
                  <a:pt x="2345145" y="1787818"/>
                </a:lnTo>
                <a:lnTo>
                  <a:pt x="2345145" y="1799456"/>
                </a:lnTo>
                <a:lnTo>
                  <a:pt x="2964194" y="1799456"/>
                </a:lnTo>
                <a:lnTo>
                  <a:pt x="2888715" y="1726137"/>
                </a:lnTo>
                <a:lnTo>
                  <a:pt x="1786987" y="1726137"/>
                </a:lnTo>
                <a:lnTo>
                  <a:pt x="1786987" y="1737775"/>
                </a:lnTo>
                <a:lnTo>
                  <a:pt x="1759555" y="1737775"/>
                </a:lnTo>
                <a:lnTo>
                  <a:pt x="1759555" y="1726137"/>
                </a:lnTo>
                <a:lnTo>
                  <a:pt x="1228829" y="1726137"/>
                </a:lnTo>
                <a:lnTo>
                  <a:pt x="1228829" y="1737775"/>
                </a:lnTo>
                <a:lnTo>
                  <a:pt x="1201397" y="1737775"/>
                </a:lnTo>
                <a:lnTo>
                  <a:pt x="1201397" y="1726137"/>
                </a:lnTo>
                <a:lnTo>
                  <a:pt x="1149110" y="1726137"/>
                </a:lnTo>
                <a:lnTo>
                  <a:pt x="1149110" y="1737775"/>
                </a:lnTo>
                <a:lnTo>
                  <a:pt x="1121678" y="1737775"/>
                </a:lnTo>
                <a:lnTo>
                  <a:pt x="1121678" y="1710343"/>
                </a:lnTo>
                <a:lnTo>
                  <a:pt x="1149110" y="1710343"/>
                </a:lnTo>
                <a:lnTo>
                  <a:pt x="1149110" y="1721981"/>
                </a:lnTo>
                <a:lnTo>
                  <a:pt x="1201397" y="1721981"/>
                </a:lnTo>
                <a:lnTo>
                  <a:pt x="1201397" y="1710343"/>
                </a:lnTo>
                <a:lnTo>
                  <a:pt x="1228829" y="1710343"/>
                </a:lnTo>
                <a:lnTo>
                  <a:pt x="1228829" y="1721981"/>
                </a:lnTo>
                <a:lnTo>
                  <a:pt x="1759555" y="1721981"/>
                </a:lnTo>
                <a:lnTo>
                  <a:pt x="1759555" y="1710343"/>
                </a:lnTo>
                <a:lnTo>
                  <a:pt x="1786987" y="1710343"/>
                </a:lnTo>
                <a:lnTo>
                  <a:pt x="1786987" y="1721981"/>
                </a:lnTo>
                <a:lnTo>
                  <a:pt x="2884475" y="1721981"/>
                </a:lnTo>
                <a:lnTo>
                  <a:pt x="2809037" y="1648663"/>
                </a:lnTo>
                <a:lnTo>
                  <a:pt x="1228871" y="1648663"/>
                </a:lnTo>
                <a:lnTo>
                  <a:pt x="1228871" y="1660301"/>
                </a:lnTo>
                <a:lnTo>
                  <a:pt x="1201439" y="1660301"/>
                </a:lnTo>
                <a:lnTo>
                  <a:pt x="1201439" y="1648663"/>
                </a:lnTo>
                <a:lnTo>
                  <a:pt x="1135436" y="1648663"/>
                </a:lnTo>
                <a:cubicBezTo>
                  <a:pt x="1134895" y="1648663"/>
                  <a:pt x="1134355" y="1648455"/>
                  <a:pt x="1133981" y="1648081"/>
                </a:cubicBezTo>
                <a:lnTo>
                  <a:pt x="1054844" y="1571188"/>
                </a:lnTo>
                <a:lnTo>
                  <a:pt x="830192" y="1571188"/>
                </a:lnTo>
                <a:lnTo>
                  <a:pt x="830192" y="1582826"/>
                </a:lnTo>
                <a:lnTo>
                  <a:pt x="802760" y="1582826"/>
                </a:lnTo>
                <a:lnTo>
                  <a:pt x="802760" y="1571188"/>
                </a:lnTo>
                <a:lnTo>
                  <a:pt x="431514" y="1571188"/>
                </a:lnTo>
                <a:lnTo>
                  <a:pt x="431514" y="1582826"/>
                </a:lnTo>
                <a:lnTo>
                  <a:pt x="404082" y="1582826"/>
                </a:lnTo>
                <a:lnTo>
                  <a:pt x="404082" y="1555394"/>
                </a:lnTo>
                <a:lnTo>
                  <a:pt x="431514" y="1555394"/>
                </a:lnTo>
                <a:lnTo>
                  <a:pt x="431514" y="1567032"/>
                </a:lnTo>
                <a:lnTo>
                  <a:pt x="802760" y="1567032"/>
                </a:lnTo>
                <a:lnTo>
                  <a:pt x="802760" y="1555394"/>
                </a:lnTo>
                <a:lnTo>
                  <a:pt x="830192" y="1555394"/>
                </a:lnTo>
                <a:lnTo>
                  <a:pt x="830192" y="1567032"/>
                </a:lnTo>
                <a:lnTo>
                  <a:pt x="1050563" y="1567032"/>
                </a:lnTo>
                <a:lnTo>
                  <a:pt x="975083" y="1493714"/>
                </a:lnTo>
                <a:lnTo>
                  <a:pt x="896195" y="1493714"/>
                </a:lnTo>
                <a:cubicBezTo>
                  <a:pt x="895655" y="1493714"/>
                  <a:pt x="895115" y="1493506"/>
                  <a:pt x="894740" y="1493132"/>
                </a:cubicBezTo>
                <a:lnTo>
                  <a:pt x="864731" y="1463954"/>
                </a:lnTo>
                <a:lnTo>
                  <a:pt x="856627" y="1472308"/>
                </a:lnTo>
                <a:lnTo>
                  <a:pt x="836967" y="1453189"/>
                </a:lnTo>
                <a:lnTo>
                  <a:pt x="856086" y="1433529"/>
                </a:lnTo>
                <a:lnTo>
                  <a:pt x="875746" y="1452649"/>
                </a:lnTo>
                <a:lnTo>
                  <a:pt x="867641" y="1461003"/>
                </a:lnTo>
                <a:lnTo>
                  <a:pt x="897068" y="1489599"/>
                </a:lnTo>
                <a:lnTo>
                  <a:pt x="970843" y="1489599"/>
                </a:lnTo>
                <a:lnTo>
                  <a:pt x="895405" y="1416280"/>
                </a:lnTo>
                <a:lnTo>
                  <a:pt x="830234" y="1416280"/>
                </a:lnTo>
                <a:lnTo>
                  <a:pt x="830234" y="1427918"/>
                </a:lnTo>
                <a:lnTo>
                  <a:pt x="802802" y="1427918"/>
                </a:lnTo>
                <a:lnTo>
                  <a:pt x="802802" y="1400486"/>
                </a:lnTo>
                <a:lnTo>
                  <a:pt x="830234" y="1400486"/>
                </a:lnTo>
                <a:lnTo>
                  <a:pt x="830234" y="1412124"/>
                </a:lnTo>
                <a:lnTo>
                  <a:pt x="891124" y="1412124"/>
                </a:lnTo>
                <a:cubicBezTo>
                  <a:pt x="871465" y="1393046"/>
                  <a:pt x="852179" y="1374301"/>
                  <a:pt x="833559" y="1356221"/>
                </a:cubicBezTo>
                <a:lnTo>
                  <a:pt x="815645" y="1338806"/>
                </a:lnTo>
                <a:lnTo>
                  <a:pt x="511274" y="1338806"/>
                </a:lnTo>
                <a:lnTo>
                  <a:pt x="511274" y="1350444"/>
                </a:lnTo>
                <a:lnTo>
                  <a:pt x="483842" y="1350444"/>
                </a:lnTo>
                <a:lnTo>
                  <a:pt x="483842" y="1323012"/>
                </a:lnTo>
                <a:lnTo>
                  <a:pt x="511274" y="1323012"/>
                </a:lnTo>
                <a:lnTo>
                  <a:pt x="511274" y="1334649"/>
                </a:lnTo>
                <a:lnTo>
                  <a:pt x="811364" y="1334649"/>
                </a:lnTo>
                <a:lnTo>
                  <a:pt x="745153" y="1270309"/>
                </a:lnTo>
                <a:lnTo>
                  <a:pt x="737048" y="1278663"/>
                </a:lnTo>
                <a:lnTo>
                  <a:pt x="719217" y="1261331"/>
                </a:lnTo>
                <a:lnTo>
                  <a:pt x="577277" y="1261331"/>
                </a:lnTo>
                <a:cubicBezTo>
                  <a:pt x="576945" y="1261331"/>
                  <a:pt x="576654" y="1261207"/>
                  <a:pt x="576363" y="1261082"/>
                </a:cubicBezTo>
                <a:cubicBezTo>
                  <a:pt x="576155" y="1260999"/>
                  <a:pt x="575823" y="1260749"/>
                  <a:pt x="575823" y="1260749"/>
                </a:cubicBezTo>
                <a:lnTo>
                  <a:pt x="545814" y="1231572"/>
                </a:lnTo>
                <a:lnTo>
                  <a:pt x="537709" y="1239926"/>
                </a:lnTo>
                <a:lnTo>
                  <a:pt x="518008" y="1220807"/>
                </a:lnTo>
                <a:lnTo>
                  <a:pt x="526113" y="1212452"/>
                </a:lnTo>
                <a:lnTo>
                  <a:pt x="496685" y="1183857"/>
                </a:lnTo>
                <a:lnTo>
                  <a:pt x="338079" y="1183857"/>
                </a:lnTo>
                <a:cubicBezTo>
                  <a:pt x="337538" y="1183857"/>
                  <a:pt x="336998" y="1183649"/>
                  <a:pt x="336624" y="1183275"/>
                </a:cubicBezTo>
                <a:lnTo>
                  <a:pt x="306573" y="1154097"/>
                </a:lnTo>
                <a:lnTo>
                  <a:pt x="298468" y="1162451"/>
                </a:lnTo>
                <a:lnTo>
                  <a:pt x="278809" y="1143332"/>
                </a:lnTo>
                <a:lnTo>
                  <a:pt x="297928" y="1123672"/>
                </a:lnTo>
                <a:lnTo>
                  <a:pt x="317588" y="1142792"/>
                </a:lnTo>
                <a:lnTo>
                  <a:pt x="309483" y="1151146"/>
                </a:lnTo>
                <a:lnTo>
                  <a:pt x="338910" y="1179742"/>
                </a:lnTo>
                <a:lnTo>
                  <a:pt x="492404" y="1179742"/>
                </a:lnTo>
                <a:lnTo>
                  <a:pt x="466053" y="1154139"/>
                </a:lnTo>
                <a:lnTo>
                  <a:pt x="457948" y="1162493"/>
                </a:lnTo>
                <a:lnTo>
                  <a:pt x="438247" y="1143374"/>
                </a:lnTo>
                <a:lnTo>
                  <a:pt x="446352" y="1135019"/>
                </a:lnTo>
                <a:lnTo>
                  <a:pt x="416925" y="1106424"/>
                </a:lnTo>
                <a:lnTo>
                  <a:pt x="272034" y="1106424"/>
                </a:lnTo>
                <a:lnTo>
                  <a:pt x="272034" y="1118061"/>
                </a:lnTo>
                <a:lnTo>
                  <a:pt x="244602" y="1118061"/>
                </a:lnTo>
                <a:lnTo>
                  <a:pt x="244602" y="1090629"/>
                </a:lnTo>
                <a:lnTo>
                  <a:pt x="272034" y="1090629"/>
                </a:lnTo>
                <a:lnTo>
                  <a:pt x="272034" y="1102267"/>
                </a:lnTo>
                <a:lnTo>
                  <a:pt x="412644" y="1102267"/>
                </a:lnTo>
                <a:lnTo>
                  <a:pt x="337206" y="1028949"/>
                </a:lnTo>
                <a:lnTo>
                  <a:pt x="32835" y="1028949"/>
                </a:lnTo>
                <a:lnTo>
                  <a:pt x="32835" y="1040587"/>
                </a:lnTo>
                <a:lnTo>
                  <a:pt x="5403" y="1040587"/>
                </a:lnTo>
                <a:lnTo>
                  <a:pt x="5403" y="1013155"/>
                </a:lnTo>
                <a:lnTo>
                  <a:pt x="32835" y="1013155"/>
                </a:lnTo>
                <a:lnTo>
                  <a:pt x="32835" y="1024793"/>
                </a:lnTo>
                <a:lnTo>
                  <a:pt x="173653" y="1024793"/>
                </a:lnTo>
                <a:lnTo>
                  <a:pt x="147302" y="999189"/>
                </a:lnTo>
                <a:lnTo>
                  <a:pt x="139197" y="1007544"/>
                </a:lnTo>
                <a:lnTo>
                  <a:pt x="119537" y="988424"/>
                </a:lnTo>
                <a:lnTo>
                  <a:pt x="138656" y="968765"/>
                </a:lnTo>
                <a:lnTo>
                  <a:pt x="158316" y="987884"/>
                </a:lnTo>
                <a:lnTo>
                  <a:pt x="150211" y="996238"/>
                </a:lnTo>
                <a:lnTo>
                  <a:pt x="179638" y="1024834"/>
                </a:lnTo>
                <a:lnTo>
                  <a:pt x="333133" y="1024834"/>
                </a:lnTo>
                <a:cubicBezTo>
                  <a:pt x="324404" y="1016355"/>
                  <a:pt x="315593" y="1007793"/>
                  <a:pt x="306781" y="999231"/>
                </a:cubicBezTo>
                <a:lnTo>
                  <a:pt x="298676" y="1007585"/>
                </a:lnTo>
                <a:lnTo>
                  <a:pt x="279017" y="988466"/>
                </a:lnTo>
                <a:lnTo>
                  <a:pt x="287122" y="980112"/>
                </a:lnTo>
                <a:cubicBezTo>
                  <a:pt x="266880" y="960452"/>
                  <a:pt x="246722" y="940876"/>
                  <a:pt x="227062" y="921756"/>
                </a:cubicBezTo>
                <a:lnTo>
                  <a:pt x="218957" y="930111"/>
                </a:lnTo>
                <a:lnTo>
                  <a:pt x="199298" y="910991"/>
                </a:lnTo>
                <a:lnTo>
                  <a:pt x="207403" y="902637"/>
                </a:lnTo>
                <a:cubicBezTo>
                  <a:pt x="124317" y="821879"/>
                  <a:pt x="53077" y="752675"/>
                  <a:pt x="27765" y="728070"/>
                </a:cubicBezTo>
                <a:lnTo>
                  <a:pt x="19660" y="736424"/>
                </a:lnTo>
                <a:lnTo>
                  <a:pt x="0" y="717305"/>
                </a:lnTo>
                <a:lnTo>
                  <a:pt x="19119" y="697645"/>
                </a:lnTo>
                <a:lnTo>
                  <a:pt x="38779" y="716764"/>
                </a:lnTo>
                <a:lnTo>
                  <a:pt x="30674" y="725119"/>
                </a:lnTo>
                <a:cubicBezTo>
                  <a:pt x="55945" y="749724"/>
                  <a:pt x="127185" y="818928"/>
                  <a:pt x="210312" y="899686"/>
                </a:cubicBezTo>
                <a:lnTo>
                  <a:pt x="218417" y="891332"/>
                </a:lnTo>
                <a:lnTo>
                  <a:pt x="238077" y="910451"/>
                </a:lnTo>
                <a:lnTo>
                  <a:pt x="229972" y="918805"/>
                </a:lnTo>
                <a:lnTo>
                  <a:pt x="241069" y="929612"/>
                </a:lnTo>
                <a:cubicBezTo>
                  <a:pt x="241111" y="929653"/>
                  <a:pt x="241152" y="929695"/>
                  <a:pt x="241152" y="929695"/>
                </a:cubicBezTo>
                <a:lnTo>
                  <a:pt x="258858" y="946902"/>
                </a:lnTo>
                <a:cubicBezTo>
                  <a:pt x="269166" y="956919"/>
                  <a:pt x="279557" y="967019"/>
                  <a:pt x="289989" y="977161"/>
                </a:cubicBezTo>
                <a:lnTo>
                  <a:pt x="298094" y="968806"/>
                </a:lnTo>
                <a:lnTo>
                  <a:pt x="317754" y="987926"/>
                </a:lnTo>
                <a:lnTo>
                  <a:pt x="309649" y="996280"/>
                </a:lnTo>
                <a:cubicBezTo>
                  <a:pt x="341196" y="1026871"/>
                  <a:pt x="372535" y="1057337"/>
                  <a:pt x="402087" y="1086057"/>
                </a:cubicBezTo>
                <a:lnTo>
                  <a:pt x="408654" y="1092458"/>
                </a:lnTo>
                <a:cubicBezTo>
                  <a:pt x="422744" y="1106133"/>
                  <a:pt x="436377" y="1119391"/>
                  <a:pt x="449428" y="1132068"/>
                </a:cubicBezTo>
                <a:lnTo>
                  <a:pt x="457533" y="1123714"/>
                </a:lnTo>
                <a:lnTo>
                  <a:pt x="477192" y="1142833"/>
                </a:lnTo>
                <a:lnTo>
                  <a:pt x="469087" y="1151188"/>
                </a:lnTo>
                <a:cubicBezTo>
                  <a:pt x="479644" y="1161454"/>
                  <a:pt x="489703" y="1171221"/>
                  <a:pt x="499096" y="1180365"/>
                </a:cubicBezTo>
                <a:lnTo>
                  <a:pt x="529105" y="1209543"/>
                </a:lnTo>
                <a:lnTo>
                  <a:pt x="537210" y="1201189"/>
                </a:lnTo>
                <a:lnTo>
                  <a:pt x="556911" y="1220308"/>
                </a:lnTo>
                <a:lnTo>
                  <a:pt x="548806" y="1228662"/>
                </a:lnTo>
                <a:cubicBezTo>
                  <a:pt x="554085" y="1233775"/>
                  <a:pt x="558657" y="1238222"/>
                  <a:pt x="562647" y="1242087"/>
                </a:cubicBezTo>
                <a:lnTo>
                  <a:pt x="566803" y="1246119"/>
                </a:lnTo>
                <a:cubicBezTo>
                  <a:pt x="570752" y="1249984"/>
                  <a:pt x="573786" y="1252894"/>
                  <a:pt x="575823" y="1254889"/>
                </a:cubicBezTo>
                <a:lnTo>
                  <a:pt x="578233" y="1257216"/>
                </a:lnTo>
                <a:lnTo>
                  <a:pt x="719758" y="1257216"/>
                </a:lnTo>
                <a:lnTo>
                  <a:pt x="736591" y="1239884"/>
                </a:lnTo>
                <a:lnTo>
                  <a:pt x="756250" y="1259004"/>
                </a:lnTo>
                <a:lnTo>
                  <a:pt x="748146" y="1267358"/>
                </a:lnTo>
                <a:lnTo>
                  <a:pt x="879196" y="1394667"/>
                </a:lnTo>
                <a:cubicBezTo>
                  <a:pt x="911324" y="1425882"/>
                  <a:pt x="944575" y="1458177"/>
                  <a:pt x="977494" y="1490181"/>
                </a:cubicBezTo>
                <a:lnTo>
                  <a:pt x="1029656" y="1540847"/>
                </a:lnTo>
                <a:cubicBezTo>
                  <a:pt x="1067770" y="1577922"/>
                  <a:pt x="1104221" y="1613334"/>
                  <a:pt x="1136350" y="1644548"/>
                </a:cubicBezTo>
                <a:lnTo>
                  <a:pt x="1201522" y="1644548"/>
                </a:lnTo>
                <a:lnTo>
                  <a:pt x="1201522" y="1632910"/>
                </a:lnTo>
                <a:lnTo>
                  <a:pt x="1228954" y="1632910"/>
                </a:lnTo>
                <a:lnTo>
                  <a:pt x="1228954" y="1644548"/>
                </a:lnTo>
                <a:lnTo>
                  <a:pt x="2809951" y="1644548"/>
                </a:lnTo>
                <a:cubicBezTo>
                  <a:pt x="2810492" y="1644548"/>
                  <a:pt x="2811032" y="1644756"/>
                  <a:pt x="2811406" y="1645130"/>
                </a:cubicBezTo>
                <a:lnTo>
                  <a:pt x="2891125" y="1722605"/>
                </a:lnTo>
                <a:lnTo>
                  <a:pt x="2962282" y="1791766"/>
                </a:lnTo>
                <a:lnTo>
                  <a:pt x="3000895" y="1829257"/>
                </a:lnTo>
                <a:lnTo>
                  <a:pt x="3009000" y="1820902"/>
                </a:lnTo>
                <a:lnTo>
                  <a:pt x="3028659" y="1840022"/>
                </a:lnTo>
                <a:lnTo>
                  <a:pt x="3020554" y="1848376"/>
                </a:lnTo>
                <a:lnTo>
                  <a:pt x="3040754" y="1867994"/>
                </a:lnTo>
                <a:lnTo>
                  <a:pt x="3048859" y="1859640"/>
                </a:lnTo>
                <a:lnTo>
                  <a:pt x="3068519" y="1878759"/>
                </a:lnTo>
                <a:lnTo>
                  <a:pt x="3060414" y="1887113"/>
                </a:lnTo>
                <a:lnTo>
                  <a:pt x="3129700" y="1954446"/>
                </a:lnTo>
                <a:lnTo>
                  <a:pt x="4390908" y="1954446"/>
                </a:lnTo>
                <a:lnTo>
                  <a:pt x="4390908" y="1942809"/>
                </a:lnTo>
                <a:lnTo>
                  <a:pt x="4418340" y="1942809"/>
                </a:lnTo>
                <a:lnTo>
                  <a:pt x="4418340" y="1954446"/>
                </a:lnTo>
                <a:lnTo>
                  <a:pt x="4482264" y="1954446"/>
                </a:lnTo>
                <a:lnTo>
                  <a:pt x="4482264" y="1881128"/>
                </a:lnTo>
                <a:lnTo>
                  <a:pt x="4418340" y="1881128"/>
                </a:lnTo>
                <a:lnTo>
                  <a:pt x="4418340" y="1892766"/>
                </a:lnTo>
                <a:lnTo>
                  <a:pt x="4390908" y="1892766"/>
                </a:lnTo>
                <a:lnTo>
                  <a:pt x="4390908" y="1881128"/>
                </a:lnTo>
                <a:lnTo>
                  <a:pt x="3208588" y="1881128"/>
                </a:lnTo>
                <a:cubicBezTo>
                  <a:pt x="3208048" y="1881128"/>
                  <a:pt x="3207508" y="1880920"/>
                  <a:pt x="3207134" y="1880546"/>
                </a:cubicBezTo>
                <a:lnTo>
                  <a:pt x="2999648" y="1678963"/>
                </a:lnTo>
                <a:cubicBezTo>
                  <a:pt x="2946156" y="1626967"/>
                  <a:pt x="2900809" y="1582909"/>
                  <a:pt x="2890419" y="1572809"/>
                </a:cubicBezTo>
                <a:cubicBezTo>
                  <a:pt x="2889712" y="1572144"/>
                  <a:pt x="2889172" y="1571645"/>
                  <a:pt x="2888798" y="1571271"/>
                </a:cubicBezTo>
                <a:lnTo>
                  <a:pt x="2345228" y="1571271"/>
                </a:lnTo>
                <a:lnTo>
                  <a:pt x="2345228" y="1582909"/>
                </a:lnTo>
                <a:lnTo>
                  <a:pt x="2317796" y="1582909"/>
                </a:lnTo>
                <a:lnTo>
                  <a:pt x="2317796" y="1571271"/>
                </a:lnTo>
                <a:lnTo>
                  <a:pt x="2026269" y="1571271"/>
                </a:lnTo>
                <a:lnTo>
                  <a:pt x="2026269" y="1582909"/>
                </a:lnTo>
                <a:lnTo>
                  <a:pt x="1998837" y="1582909"/>
                </a:lnTo>
                <a:lnTo>
                  <a:pt x="1998837" y="1571271"/>
                </a:lnTo>
                <a:lnTo>
                  <a:pt x="1215196" y="1571271"/>
                </a:lnTo>
                <a:cubicBezTo>
                  <a:pt x="1214656" y="1571271"/>
                  <a:pt x="1214115" y="1571063"/>
                  <a:pt x="1213741" y="1570689"/>
                </a:cubicBezTo>
                <a:lnTo>
                  <a:pt x="984352" y="1347825"/>
                </a:lnTo>
                <a:lnTo>
                  <a:pt x="976247" y="1356179"/>
                </a:lnTo>
                <a:lnTo>
                  <a:pt x="958416" y="1338847"/>
                </a:lnTo>
                <a:lnTo>
                  <a:pt x="896237" y="1338847"/>
                </a:lnTo>
                <a:cubicBezTo>
                  <a:pt x="895696" y="1338847"/>
                  <a:pt x="895156" y="1338640"/>
                  <a:pt x="894782" y="1338266"/>
                </a:cubicBezTo>
                <a:lnTo>
                  <a:pt x="864773" y="1309088"/>
                </a:lnTo>
                <a:lnTo>
                  <a:pt x="856668" y="1317442"/>
                </a:lnTo>
                <a:lnTo>
                  <a:pt x="837009" y="1298323"/>
                </a:lnTo>
                <a:lnTo>
                  <a:pt x="856128" y="1278663"/>
                </a:lnTo>
                <a:lnTo>
                  <a:pt x="875787" y="1297782"/>
                </a:lnTo>
                <a:lnTo>
                  <a:pt x="867683" y="1306137"/>
                </a:lnTo>
                <a:lnTo>
                  <a:pt x="897110" y="1334733"/>
                </a:lnTo>
                <a:lnTo>
                  <a:pt x="958915" y="1334733"/>
                </a:lnTo>
                <a:lnTo>
                  <a:pt x="964734" y="1328747"/>
                </a:lnTo>
                <a:lnTo>
                  <a:pt x="895447" y="1261414"/>
                </a:lnTo>
                <a:lnTo>
                  <a:pt x="816559" y="1261414"/>
                </a:lnTo>
                <a:cubicBezTo>
                  <a:pt x="816019" y="1261414"/>
                  <a:pt x="815479" y="1261207"/>
                  <a:pt x="815104" y="1260832"/>
                </a:cubicBezTo>
                <a:cubicBezTo>
                  <a:pt x="811114" y="1256967"/>
                  <a:pt x="800349" y="1246535"/>
                  <a:pt x="785054" y="1231655"/>
                </a:cubicBezTo>
                <a:lnTo>
                  <a:pt x="776949" y="1240009"/>
                </a:lnTo>
                <a:lnTo>
                  <a:pt x="757290" y="1220890"/>
                </a:lnTo>
                <a:lnTo>
                  <a:pt x="765394" y="1212536"/>
                </a:lnTo>
                <a:cubicBezTo>
                  <a:pt x="759035" y="1206384"/>
                  <a:pt x="752302" y="1199817"/>
                  <a:pt x="745194" y="1192918"/>
                </a:cubicBezTo>
                <a:lnTo>
                  <a:pt x="737090" y="1201272"/>
                </a:lnTo>
                <a:lnTo>
                  <a:pt x="717430" y="1182153"/>
                </a:lnTo>
                <a:lnTo>
                  <a:pt x="725535" y="1173798"/>
                </a:lnTo>
                <a:cubicBezTo>
                  <a:pt x="680563" y="1130115"/>
                  <a:pt x="626572" y="1077661"/>
                  <a:pt x="581891" y="1034228"/>
                </a:cubicBezTo>
                <a:cubicBezTo>
                  <a:pt x="579854" y="1032232"/>
                  <a:pt x="577818" y="1030279"/>
                  <a:pt x="575823" y="1028325"/>
                </a:cubicBezTo>
                <a:cubicBezTo>
                  <a:pt x="563811" y="1016688"/>
                  <a:pt x="552589" y="1005756"/>
                  <a:pt x="542489" y="995947"/>
                </a:cubicBezTo>
                <a:cubicBezTo>
                  <a:pt x="520626" y="974708"/>
                  <a:pt x="504084" y="958623"/>
                  <a:pt x="496769" y="951516"/>
                </a:cubicBezTo>
                <a:lnTo>
                  <a:pt x="431597" y="951516"/>
                </a:lnTo>
                <a:lnTo>
                  <a:pt x="431597" y="963154"/>
                </a:lnTo>
                <a:lnTo>
                  <a:pt x="404165" y="963154"/>
                </a:lnTo>
                <a:lnTo>
                  <a:pt x="404165" y="951516"/>
                </a:lnTo>
                <a:lnTo>
                  <a:pt x="351878" y="951516"/>
                </a:lnTo>
                <a:lnTo>
                  <a:pt x="351878" y="963154"/>
                </a:lnTo>
                <a:lnTo>
                  <a:pt x="324446" y="963154"/>
                </a:lnTo>
                <a:lnTo>
                  <a:pt x="324446" y="935722"/>
                </a:lnTo>
                <a:lnTo>
                  <a:pt x="351878" y="935722"/>
                </a:lnTo>
                <a:lnTo>
                  <a:pt x="351878" y="947359"/>
                </a:lnTo>
                <a:lnTo>
                  <a:pt x="404165" y="947359"/>
                </a:lnTo>
                <a:lnTo>
                  <a:pt x="404165" y="935722"/>
                </a:lnTo>
                <a:lnTo>
                  <a:pt x="431597" y="935722"/>
                </a:lnTo>
                <a:lnTo>
                  <a:pt x="431597" y="947359"/>
                </a:lnTo>
                <a:lnTo>
                  <a:pt x="492488" y="947359"/>
                </a:lnTo>
                <a:lnTo>
                  <a:pt x="337289" y="796567"/>
                </a:lnTo>
                <a:lnTo>
                  <a:pt x="192357" y="796567"/>
                </a:lnTo>
                <a:lnTo>
                  <a:pt x="192357" y="808204"/>
                </a:lnTo>
                <a:lnTo>
                  <a:pt x="164925" y="808204"/>
                </a:lnTo>
                <a:lnTo>
                  <a:pt x="164925" y="780772"/>
                </a:lnTo>
                <a:lnTo>
                  <a:pt x="192357" y="780772"/>
                </a:lnTo>
                <a:lnTo>
                  <a:pt x="192357" y="792410"/>
                </a:lnTo>
                <a:lnTo>
                  <a:pt x="338120" y="792410"/>
                </a:lnTo>
                <a:cubicBezTo>
                  <a:pt x="338661" y="792410"/>
                  <a:pt x="339201" y="792618"/>
                  <a:pt x="339575" y="792992"/>
                </a:cubicBezTo>
                <a:lnTo>
                  <a:pt x="499055" y="947941"/>
                </a:lnTo>
                <a:cubicBezTo>
                  <a:pt x="502421" y="951225"/>
                  <a:pt x="508115" y="956753"/>
                  <a:pt x="515597" y="964027"/>
                </a:cubicBezTo>
                <a:lnTo>
                  <a:pt x="728403" y="1170806"/>
                </a:lnTo>
                <a:lnTo>
                  <a:pt x="736508" y="1162451"/>
                </a:lnTo>
                <a:lnTo>
                  <a:pt x="756167" y="1181571"/>
                </a:lnTo>
                <a:lnTo>
                  <a:pt x="748062" y="1189925"/>
                </a:lnTo>
                <a:lnTo>
                  <a:pt x="768262" y="1209543"/>
                </a:lnTo>
                <a:lnTo>
                  <a:pt x="776367" y="1201189"/>
                </a:lnTo>
                <a:lnTo>
                  <a:pt x="796027" y="1220308"/>
                </a:lnTo>
                <a:lnTo>
                  <a:pt x="787922" y="1228662"/>
                </a:lnTo>
                <a:lnTo>
                  <a:pt x="817349" y="1257258"/>
                </a:lnTo>
                <a:lnTo>
                  <a:pt x="891124" y="1257258"/>
                </a:lnTo>
                <a:lnTo>
                  <a:pt x="729234" y="1099981"/>
                </a:lnTo>
                <a:lnTo>
                  <a:pt x="665434" y="1037968"/>
                </a:lnTo>
                <a:lnTo>
                  <a:pt x="657329" y="1046323"/>
                </a:lnTo>
                <a:lnTo>
                  <a:pt x="637669" y="1027203"/>
                </a:lnTo>
                <a:lnTo>
                  <a:pt x="645774" y="1018849"/>
                </a:lnTo>
                <a:lnTo>
                  <a:pt x="337289" y="719134"/>
                </a:lnTo>
                <a:lnTo>
                  <a:pt x="258401" y="719134"/>
                </a:lnTo>
                <a:cubicBezTo>
                  <a:pt x="257861" y="719134"/>
                  <a:pt x="257320" y="718926"/>
                  <a:pt x="256946" y="718552"/>
                </a:cubicBezTo>
                <a:lnTo>
                  <a:pt x="107317" y="573162"/>
                </a:lnTo>
                <a:lnTo>
                  <a:pt x="99212" y="581516"/>
                </a:lnTo>
                <a:lnTo>
                  <a:pt x="79553" y="562397"/>
                </a:lnTo>
                <a:lnTo>
                  <a:pt x="98672" y="542737"/>
                </a:lnTo>
                <a:lnTo>
                  <a:pt x="118373" y="561857"/>
                </a:lnTo>
                <a:lnTo>
                  <a:pt x="110268" y="570211"/>
                </a:lnTo>
                <a:lnTo>
                  <a:pt x="259316" y="715019"/>
                </a:lnTo>
                <a:lnTo>
                  <a:pt x="338203" y="715019"/>
                </a:lnTo>
                <a:cubicBezTo>
                  <a:pt x="338744" y="715019"/>
                  <a:pt x="339284" y="715227"/>
                  <a:pt x="339658" y="715601"/>
                </a:cubicBezTo>
                <a:lnTo>
                  <a:pt x="648767" y="1015898"/>
                </a:lnTo>
                <a:lnTo>
                  <a:pt x="656872" y="1007544"/>
                </a:lnTo>
                <a:lnTo>
                  <a:pt x="676531" y="1026663"/>
                </a:lnTo>
                <a:lnTo>
                  <a:pt x="668426" y="1035017"/>
                </a:lnTo>
                <a:lnTo>
                  <a:pt x="967685" y="1325796"/>
                </a:lnTo>
                <a:lnTo>
                  <a:pt x="975790" y="1317442"/>
                </a:lnTo>
                <a:lnTo>
                  <a:pt x="995449" y="1336561"/>
                </a:lnTo>
                <a:lnTo>
                  <a:pt x="987344" y="1344916"/>
                </a:lnTo>
                <a:lnTo>
                  <a:pt x="1216111" y="1567198"/>
                </a:lnTo>
                <a:lnTo>
                  <a:pt x="1998920" y="1567198"/>
                </a:lnTo>
                <a:lnTo>
                  <a:pt x="1998920" y="1555560"/>
                </a:lnTo>
                <a:lnTo>
                  <a:pt x="2026352" y="1555560"/>
                </a:lnTo>
                <a:lnTo>
                  <a:pt x="2026352" y="1567198"/>
                </a:lnTo>
                <a:lnTo>
                  <a:pt x="2317879" y="1567198"/>
                </a:lnTo>
                <a:lnTo>
                  <a:pt x="2317879" y="1555560"/>
                </a:lnTo>
                <a:lnTo>
                  <a:pt x="2345312" y="1555560"/>
                </a:lnTo>
                <a:lnTo>
                  <a:pt x="2345312" y="1567198"/>
                </a:lnTo>
                <a:lnTo>
                  <a:pt x="2889754" y="1567198"/>
                </a:lnTo>
                <a:cubicBezTo>
                  <a:pt x="2890294" y="1567198"/>
                  <a:pt x="2890834" y="1567406"/>
                  <a:pt x="2891208" y="1567780"/>
                </a:cubicBezTo>
                <a:cubicBezTo>
                  <a:pt x="2892414" y="1568902"/>
                  <a:pt x="2936346" y="1611630"/>
                  <a:pt x="2991501" y="1665205"/>
                </a:cubicBezTo>
                <a:cubicBezTo>
                  <a:pt x="2995201" y="1668780"/>
                  <a:pt x="2998900" y="1672396"/>
                  <a:pt x="3002682" y="1676053"/>
                </a:cubicBezTo>
                <a:lnTo>
                  <a:pt x="3209586" y="1877055"/>
                </a:lnTo>
                <a:lnTo>
                  <a:pt x="4391074" y="1877055"/>
                </a:lnTo>
                <a:lnTo>
                  <a:pt x="4391074" y="1865417"/>
                </a:lnTo>
                <a:lnTo>
                  <a:pt x="4418506" y="1865417"/>
                </a:lnTo>
                <a:lnTo>
                  <a:pt x="4418506" y="1877055"/>
                </a:lnTo>
                <a:lnTo>
                  <a:pt x="4482431" y="1877055"/>
                </a:lnTo>
                <a:lnTo>
                  <a:pt x="4482431" y="1803737"/>
                </a:lnTo>
                <a:lnTo>
                  <a:pt x="3302190" y="1803737"/>
                </a:lnTo>
                <a:lnTo>
                  <a:pt x="3302190" y="1815374"/>
                </a:lnTo>
                <a:lnTo>
                  <a:pt x="3274758" y="1815374"/>
                </a:lnTo>
                <a:lnTo>
                  <a:pt x="3274758" y="1803737"/>
                </a:lnTo>
                <a:lnTo>
                  <a:pt x="3208755" y="1803737"/>
                </a:lnTo>
                <a:cubicBezTo>
                  <a:pt x="3208214" y="1803737"/>
                  <a:pt x="3207674" y="1803529"/>
                  <a:pt x="3207300" y="1803155"/>
                </a:cubicBezTo>
                <a:lnTo>
                  <a:pt x="3177291" y="1773977"/>
                </a:lnTo>
                <a:lnTo>
                  <a:pt x="3169186" y="1782331"/>
                </a:lnTo>
                <a:lnTo>
                  <a:pt x="3149526" y="1763212"/>
                </a:lnTo>
                <a:lnTo>
                  <a:pt x="3168646" y="1743553"/>
                </a:lnTo>
                <a:lnTo>
                  <a:pt x="3188305" y="1762672"/>
                </a:lnTo>
                <a:lnTo>
                  <a:pt x="3180200" y="1771026"/>
                </a:lnTo>
                <a:lnTo>
                  <a:pt x="3209627" y="1799622"/>
                </a:lnTo>
                <a:lnTo>
                  <a:pt x="3274799" y="1799622"/>
                </a:lnTo>
                <a:lnTo>
                  <a:pt x="3274799" y="1787984"/>
                </a:lnTo>
                <a:lnTo>
                  <a:pt x="3302231" y="1787984"/>
                </a:lnTo>
                <a:lnTo>
                  <a:pt x="3302231" y="1799622"/>
                </a:lnTo>
                <a:lnTo>
                  <a:pt x="3363122" y="1799622"/>
                </a:lnTo>
                <a:lnTo>
                  <a:pt x="3336771" y="1774019"/>
                </a:lnTo>
                <a:lnTo>
                  <a:pt x="3328666" y="1782373"/>
                </a:lnTo>
                <a:lnTo>
                  <a:pt x="3309006" y="1763254"/>
                </a:lnTo>
                <a:lnTo>
                  <a:pt x="3317111" y="1754899"/>
                </a:lnTo>
                <a:cubicBezTo>
                  <a:pt x="3310585" y="1748540"/>
                  <a:pt x="3303603" y="1741765"/>
                  <a:pt x="3296288" y="1734658"/>
                </a:cubicBezTo>
                <a:cubicBezTo>
                  <a:pt x="3292464" y="1730917"/>
                  <a:pt x="3288515" y="1727135"/>
                  <a:pt x="3284525" y="1723228"/>
                </a:cubicBezTo>
                <a:cubicBezTo>
                  <a:pt x="3282530" y="1721274"/>
                  <a:pt x="3280493" y="1719321"/>
                  <a:pt x="3278457" y="1717326"/>
                </a:cubicBezTo>
                <a:cubicBezTo>
                  <a:pt x="3272347" y="1711382"/>
                  <a:pt x="3266029" y="1705272"/>
                  <a:pt x="3259628" y="1699038"/>
                </a:cubicBezTo>
                <a:cubicBezTo>
                  <a:pt x="3253228" y="1692803"/>
                  <a:pt x="3246702" y="1686444"/>
                  <a:pt x="3240093" y="1680043"/>
                </a:cubicBezTo>
                <a:cubicBezTo>
                  <a:pt x="3222471" y="1662919"/>
                  <a:pt x="3204307" y="1645296"/>
                  <a:pt x="3186518" y="1628006"/>
                </a:cubicBezTo>
                <a:cubicBezTo>
                  <a:pt x="3184315" y="1625844"/>
                  <a:pt x="3182071" y="1623683"/>
                  <a:pt x="3179868" y="1621522"/>
                </a:cubicBezTo>
                <a:cubicBezTo>
                  <a:pt x="3166609" y="1608637"/>
                  <a:pt x="3153600" y="1596002"/>
                  <a:pt x="3141214" y="1583948"/>
                </a:cubicBezTo>
                <a:cubicBezTo>
                  <a:pt x="3139135" y="1581912"/>
                  <a:pt x="3137099" y="1579916"/>
                  <a:pt x="3135062" y="1577963"/>
                </a:cubicBezTo>
                <a:cubicBezTo>
                  <a:pt x="3128994" y="1572061"/>
                  <a:pt x="3123092" y="1566325"/>
                  <a:pt x="3117398" y="1560797"/>
                </a:cubicBezTo>
                <a:cubicBezTo>
                  <a:pt x="3109792" y="1553440"/>
                  <a:pt x="3102601" y="1546458"/>
                  <a:pt x="3095909" y="1539932"/>
                </a:cubicBezTo>
                <a:cubicBezTo>
                  <a:pt x="3092543" y="1536690"/>
                  <a:pt x="3089301" y="1533531"/>
                  <a:pt x="3086225" y="1530539"/>
                </a:cubicBezTo>
                <a:cubicBezTo>
                  <a:pt x="3083108" y="1527505"/>
                  <a:pt x="3080157" y="1524637"/>
                  <a:pt x="3077372" y="1521935"/>
                </a:cubicBezTo>
                <a:cubicBezTo>
                  <a:pt x="3074545" y="1519234"/>
                  <a:pt x="3071927" y="1516657"/>
                  <a:pt x="3069433" y="1514246"/>
                </a:cubicBezTo>
                <a:cubicBezTo>
                  <a:pt x="3059499" y="1504603"/>
                  <a:pt x="3052226" y="1497537"/>
                  <a:pt x="3048485" y="1493880"/>
                </a:cubicBezTo>
                <a:lnTo>
                  <a:pt x="2903594" y="1493880"/>
                </a:lnTo>
                <a:lnTo>
                  <a:pt x="2903594" y="1505518"/>
                </a:lnTo>
                <a:lnTo>
                  <a:pt x="2876162" y="1505518"/>
                </a:lnTo>
                <a:lnTo>
                  <a:pt x="2876162" y="1493880"/>
                </a:lnTo>
                <a:lnTo>
                  <a:pt x="2664395" y="1493880"/>
                </a:lnTo>
                <a:lnTo>
                  <a:pt x="2664395" y="1505518"/>
                </a:lnTo>
                <a:lnTo>
                  <a:pt x="2636964" y="1505518"/>
                </a:lnTo>
                <a:lnTo>
                  <a:pt x="2636964" y="1493880"/>
                </a:lnTo>
                <a:lnTo>
                  <a:pt x="1867039" y="1493880"/>
                </a:lnTo>
                <a:lnTo>
                  <a:pt x="1867039" y="1505518"/>
                </a:lnTo>
                <a:lnTo>
                  <a:pt x="1839607" y="1505518"/>
                </a:lnTo>
                <a:lnTo>
                  <a:pt x="1839607" y="1493880"/>
                </a:lnTo>
                <a:lnTo>
                  <a:pt x="1374925" y="1493880"/>
                </a:lnTo>
                <a:cubicBezTo>
                  <a:pt x="1374593" y="1493880"/>
                  <a:pt x="1374302" y="1493755"/>
                  <a:pt x="1374011" y="1493630"/>
                </a:cubicBezTo>
                <a:cubicBezTo>
                  <a:pt x="1373803" y="1493547"/>
                  <a:pt x="1373637" y="1493464"/>
                  <a:pt x="1373470" y="1493298"/>
                </a:cubicBezTo>
                <a:cubicBezTo>
                  <a:pt x="1370603" y="1490513"/>
                  <a:pt x="1367776" y="1487770"/>
                  <a:pt x="1364950" y="1485027"/>
                </a:cubicBezTo>
                <a:cubicBezTo>
                  <a:pt x="1364368" y="1484486"/>
                  <a:pt x="1363786" y="1483946"/>
                  <a:pt x="1363204" y="1483364"/>
                </a:cubicBezTo>
                <a:cubicBezTo>
                  <a:pt x="1360212" y="1480455"/>
                  <a:pt x="1357219" y="1477545"/>
                  <a:pt x="1354268" y="1474677"/>
                </a:cubicBezTo>
                <a:cubicBezTo>
                  <a:pt x="1353354" y="1473763"/>
                  <a:pt x="1352398" y="1472848"/>
                  <a:pt x="1351442" y="1471934"/>
                </a:cubicBezTo>
                <a:cubicBezTo>
                  <a:pt x="1350610" y="1471144"/>
                  <a:pt x="1349779" y="1470313"/>
                  <a:pt x="1348948" y="1469523"/>
                </a:cubicBezTo>
                <a:lnTo>
                  <a:pt x="1294333" y="1416447"/>
                </a:lnTo>
                <a:lnTo>
                  <a:pt x="1135685" y="1416447"/>
                </a:lnTo>
                <a:cubicBezTo>
                  <a:pt x="1135145" y="1416447"/>
                  <a:pt x="1134604" y="1416239"/>
                  <a:pt x="1134230" y="1415865"/>
                </a:cubicBezTo>
                <a:lnTo>
                  <a:pt x="1104221" y="1386687"/>
                </a:lnTo>
                <a:lnTo>
                  <a:pt x="1096116" y="1395041"/>
                </a:lnTo>
                <a:lnTo>
                  <a:pt x="1076457" y="1375922"/>
                </a:lnTo>
                <a:lnTo>
                  <a:pt x="1095576" y="1356263"/>
                </a:lnTo>
                <a:lnTo>
                  <a:pt x="1115236" y="1375382"/>
                </a:lnTo>
                <a:lnTo>
                  <a:pt x="1107131" y="1383736"/>
                </a:lnTo>
                <a:lnTo>
                  <a:pt x="1136558" y="1412332"/>
                </a:lnTo>
                <a:lnTo>
                  <a:pt x="1290052" y="1412332"/>
                </a:lnTo>
                <a:lnTo>
                  <a:pt x="1214573" y="1339014"/>
                </a:lnTo>
                <a:lnTo>
                  <a:pt x="1069682" y="1339014"/>
                </a:lnTo>
                <a:lnTo>
                  <a:pt x="1069682" y="1350651"/>
                </a:lnTo>
                <a:lnTo>
                  <a:pt x="1042250" y="1350651"/>
                </a:lnTo>
                <a:lnTo>
                  <a:pt x="1042250" y="1323219"/>
                </a:lnTo>
                <a:lnTo>
                  <a:pt x="1069682" y="1323219"/>
                </a:lnTo>
                <a:lnTo>
                  <a:pt x="1069682" y="1334857"/>
                </a:lnTo>
                <a:lnTo>
                  <a:pt x="1210333" y="1334857"/>
                </a:lnTo>
                <a:lnTo>
                  <a:pt x="1183982" y="1309254"/>
                </a:lnTo>
                <a:lnTo>
                  <a:pt x="1175877" y="1317608"/>
                </a:lnTo>
                <a:lnTo>
                  <a:pt x="1156217" y="1298489"/>
                </a:lnTo>
                <a:lnTo>
                  <a:pt x="1164322" y="1290135"/>
                </a:lnTo>
                <a:lnTo>
                  <a:pt x="1134895" y="1261539"/>
                </a:lnTo>
                <a:lnTo>
                  <a:pt x="976288" y="1261539"/>
                </a:lnTo>
                <a:cubicBezTo>
                  <a:pt x="975748" y="1261539"/>
                  <a:pt x="975208" y="1261331"/>
                  <a:pt x="974834" y="1260957"/>
                </a:cubicBezTo>
                <a:lnTo>
                  <a:pt x="944825" y="1231779"/>
                </a:lnTo>
                <a:lnTo>
                  <a:pt x="936720" y="1240134"/>
                </a:lnTo>
                <a:lnTo>
                  <a:pt x="917060" y="1221014"/>
                </a:lnTo>
                <a:lnTo>
                  <a:pt x="936179" y="1201355"/>
                </a:lnTo>
                <a:lnTo>
                  <a:pt x="955881" y="1220474"/>
                </a:lnTo>
                <a:lnTo>
                  <a:pt x="947776" y="1228828"/>
                </a:lnTo>
                <a:lnTo>
                  <a:pt x="977203" y="1257424"/>
                </a:lnTo>
                <a:lnTo>
                  <a:pt x="1130697" y="1257424"/>
                </a:lnTo>
                <a:cubicBezTo>
                  <a:pt x="1116025" y="1243168"/>
                  <a:pt x="1104346" y="1231821"/>
                  <a:pt x="1094994" y="1222719"/>
                </a:cubicBezTo>
                <a:cubicBezTo>
                  <a:pt x="1088760" y="1216692"/>
                  <a:pt x="1083564" y="1211621"/>
                  <a:pt x="1079200" y="1207382"/>
                </a:cubicBezTo>
                <a:cubicBezTo>
                  <a:pt x="1077745" y="1205968"/>
                  <a:pt x="1076374" y="1204638"/>
                  <a:pt x="1075085" y="1203391"/>
                </a:cubicBezTo>
                <a:cubicBezTo>
                  <a:pt x="1073838" y="1202145"/>
                  <a:pt x="1072633" y="1200981"/>
                  <a:pt x="1071511" y="1199900"/>
                </a:cubicBezTo>
                <a:cubicBezTo>
                  <a:pt x="1070388" y="1198819"/>
                  <a:pt x="1069349" y="1197822"/>
                  <a:pt x="1068393" y="1196866"/>
                </a:cubicBezTo>
                <a:cubicBezTo>
                  <a:pt x="1061120" y="1189800"/>
                  <a:pt x="1057753" y="1186517"/>
                  <a:pt x="1055259" y="1184106"/>
                </a:cubicBezTo>
                <a:lnTo>
                  <a:pt x="910368" y="1184106"/>
                </a:lnTo>
                <a:lnTo>
                  <a:pt x="910368" y="1195744"/>
                </a:lnTo>
                <a:lnTo>
                  <a:pt x="882936" y="1195744"/>
                </a:lnTo>
                <a:lnTo>
                  <a:pt x="882936" y="1171595"/>
                </a:lnTo>
                <a:lnTo>
                  <a:pt x="785428" y="1076872"/>
                </a:lnTo>
                <a:lnTo>
                  <a:pt x="777323" y="1085226"/>
                </a:lnTo>
                <a:lnTo>
                  <a:pt x="757664" y="1066107"/>
                </a:lnTo>
                <a:lnTo>
                  <a:pt x="765768" y="1057753"/>
                </a:lnTo>
                <a:cubicBezTo>
                  <a:pt x="650055" y="945323"/>
                  <a:pt x="497766" y="797398"/>
                  <a:pt x="426651" y="728278"/>
                </a:cubicBezTo>
                <a:lnTo>
                  <a:pt x="418546" y="736632"/>
                </a:lnTo>
                <a:lnTo>
                  <a:pt x="398886" y="717513"/>
                </a:lnTo>
                <a:lnTo>
                  <a:pt x="418006" y="697853"/>
                </a:lnTo>
                <a:lnTo>
                  <a:pt x="437665" y="716972"/>
                </a:lnTo>
                <a:lnTo>
                  <a:pt x="429560" y="725327"/>
                </a:lnTo>
                <a:cubicBezTo>
                  <a:pt x="500676" y="794405"/>
                  <a:pt x="652923" y="942330"/>
                  <a:pt x="768678" y="1054801"/>
                </a:cubicBezTo>
                <a:lnTo>
                  <a:pt x="776783" y="1046447"/>
                </a:lnTo>
                <a:lnTo>
                  <a:pt x="796442" y="1065566"/>
                </a:lnTo>
                <a:lnTo>
                  <a:pt x="788338" y="1073921"/>
                </a:lnTo>
                <a:cubicBezTo>
                  <a:pt x="828072" y="1112533"/>
                  <a:pt x="862238" y="1145743"/>
                  <a:pt x="885513" y="1168353"/>
                </a:cubicBezTo>
                <a:lnTo>
                  <a:pt x="910368" y="1168353"/>
                </a:lnTo>
                <a:lnTo>
                  <a:pt x="910368" y="1179991"/>
                </a:lnTo>
                <a:lnTo>
                  <a:pt x="1051020" y="1179991"/>
                </a:lnTo>
                <a:cubicBezTo>
                  <a:pt x="1014153" y="1144163"/>
                  <a:pt x="978782" y="1109790"/>
                  <a:pt x="947485" y="1079407"/>
                </a:cubicBezTo>
                <a:cubicBezTo>
                  <a:pt x="919970" y="1052682"/>
                  <a:pt x="892413" y="1025873"/>
                  <a:pt x="865189" y="999439"/>
                </a:cubicBezTo>
                <a:lnTo>
                  <a:pt x="857084" y="1007793"/>
                </a:lnTo>
                <a:lnTo>
                  <a:pt x="837424" y="988674"/>
                </a:lnTo>
                <a:lnTo>
                  <a:pt x="845529" y="980319"/>
                </a:lnTo>
                <a:cubicBezTo>
                  <a:pt x="835637" y="970718"/>
                  <a:pt x="825828" y="961159"/>
                  <a:pt x="816102" y="951724"/>
                </a:cubicBezTo>
                <a:lnTo>
                  <a:pt x="737214" y="951724"/>
                </a:lnTo>
                <a:cubicBezTo>
                  <a:pt x="736674" y="951724"/>
                  <a:pt x="736134" y="951516"/>
                  <a:pt x="735760" y="951142"/>
                </a:cubicBezTo>
                <a:lnTo>
                  <a:pt x="705751" y="921964"/>
                </a:lnTo>
                <a:lnTo>
                  <a:pt x="697646" y="930318"/>
                </a:lnTo>
                <a:lnTo>
                  <a:pt x="677986" y="911199"/>
                </a:lnTo>
                <a:lnTo>
                  <a:pt x="697105" y="891540"/>
                </a:lnTo>
                <a:lnTo>
                  <a:pt x="716765" y="910659"/>
                </a:lnTo>
                <a:lnTo>
                  <a:pt x="708660" y="919013"/>
                </a:lnTo>
                <a:lnTo>
                  <a:pt x="738087" y="947609"/>
                </a:lnTo>
                <a:lnTo>
                  <a:pt x="811863" y="947609"/>
                </a:lnTo>
                <a:cubicBezTo>
                  <a:pt x="761363" y="898522"/>
                  <a:pt x="713191" y="851763"/>
                  <a:pt x="670338" y="810116"/>
                </a:cubicBezTo>
                <a:lnTo>
                  <a:pt x="656664" y="796858"/>
                </a:lnTo>
                <a:lnTo>
                  <a:pt x="577776" y="796858"/>
                </a:lnTo>
                <a:cubicBezTo>
                  <a:pt x="577236" y="796858"/>
                  <a:pt x="576696" y="796650"/>
                  <a:pt x="576321" y="796276"/>
                </a:cubicBezTo>
                <a:lnTo>
                  <a:pt x="546271" y="767098"/>
                </a:lnTo>
                <a:lnTo>
                  <a:pt x="538166" y="775452"/>
                </a:lnTo>
                <a:lnTo>
                  <a:pt x="518465" y="756333"/>
                </a:lnTo>
                <a:lnTo>
                  <a:pt x="537584" y="736632"/>
                </a:lnTo>
                <a:lnTo>
                  <a:pt x="557285" y="755751"/>
                </a:lnTo>
                <a:lnTo>
                  <a:pt x="549180" y="764105"/>
                </a:lnTo>
                <a:lnTo>
                  <a:pt x="578607" y="792701"/>
                </a:lnTo>
                <a:lnTo>
                  <a:pt x="652383" y="792701"/>
                </a:lnTo>
                <a:lnTo>
                  <a:pt x="626032" y="767098"/>
                </a:lnTo>
                <a:lnTo>
                  <a:pt x="617927" y="775452"/>
                </a:lnTo>
                <a:lnTo>
                  <a:pt x="598267" y="756333"/>
                </a:lnTo>
                <a:lnTo>
                  <a:pt x="606372" y="747979"/>
                </a:lnTo>
                <a:lnTo>
                  <a:pt x="586172" y="728361"/>
                </a:lnTo>
                <a:lnTo>
                  <a:pt x="578067" y="736715"/>
                </a:lnTo>
                <a:lnTo>
                  <a:pt x="558407" y="717596"/>
                </a:lnTo>
                <a:lnTo>
                  <a:pt x="566512" y="709241"/>
                </a:lnTo>
                <a:cubicBezTo>
                  <a:pt x="529853" y="673621"/>
                  <a:pt x="504998" y="649473"/>
                  <a:pt x="497226" y="641908"/>
                </a:cubicBezTo>
                <a:lnTo>
                  <a:pt x="432054" y="641908"/>
                </a:lnTo>
                <a:lnTo>
                  <a:pt x="432054" y="653546"/>
                </a:lnTo>
                <a:lnTo>
                  <a:pt x="404622" y="653546"/>
                </a:lnTo>
                <a:lnTo>
                  <a:pt x="404622" y="629398"/>
                </a:lnTo>
                <a:lnTo>
                  <a:pt x="386874" y="612149"/>
                </a:lnTo>
                <a:lnTo>
                  <a:pt x="378769" y="620503"/>
                </a:lnTo>
                <a:lnTo>
                  <a:pt x="359110" y="601384"/>
                </a:lnTo>
                <a:lnTo>
                  <a:pt x="378229" y="581724"/>
                </a:lnTo>
                <a:lnTo>
                  <a:pt x="397889" y="600843"/>
                </a:lnTo>
                <a:lnTo>
                  <a:pt x="389784" y="609198"/>
                </a:lnTo>
                <a:lnTo>
                  <a:pt x="407241" y="626156"/>
                </a:lnTo>
                <a:lnTo>
                  <a:pt x="432096" y="626156"/>
                </a:lnTo>
                <a:lnTo>
                  <a:pt x="432096" y="637793"/>
                </a:lnTo>
                <a:lnTo>
                  <a:pt x="492986" y="637793"/>
                </a:lnTo>
                <a:lnTo>
                  <a:pt x="417507" y="564475"/>
                </a:lnTo>
                <a:lnTo>
                  <a:pt x="338619" y="564475"/>
                </a:lnTo>
                <a:cubicBezTo>
                  <a:pt x="338079" y="564475"/>
                  <a:pt x="337538" y="564267"/>
                  <a:pt x="337164" y="563893"/>
                </a:cubicBezTo>
                <a:lnTo>
                  <a:pt x="307114" y="534716"/>
                </a:lnTo>
                <a:lnTo>
                  <a:pt x="299009" y="543070"/>
                </a:lnTo>
                <a:lnTo>
                  <a:pt x="279349" y="523951"/>
                </a:lnTo>
                <a:lnTo>
                  <a:pt x="298468" y="504291"/>
                </a:lnTo>
                <a:lnTo>
                  <a:pt x="318128" y="523410"/>
                </a:lnTo>
                <a:lnTo>
                  <a:pt x="310023" y="531765"/>
                </a:lnTo>
                <a:lnTo>
                  <a:pt x="339450" y="560360"/>
                </a:lnTo>
                <a:lnTo>
                  <a:pt x="413226" y="560360"/>
                </a:lnTo>
                <a:lnTo>
                  <a:pt x="337746" y="487042"/>
                </a:lnTo>
                <a:lnTo>
                  <a:pt x="272574" y="487042"/>
                </a:lnTo>
                <a:lnTo>
                  <a:pt x="272574" y="498680"/>
                </a:lnTo>
                <a:lnTo>
                  <a:pt x="245142" y="498680"/>
                </a:lnTo>
                <a:close/>
                <a:moveTo>
                  <a:pt x="9493011" y="5694"/>
                </a:moveTo>
                <a:lnTo>
                  <a:pt x="9520443" y="5694"/>
                </a:lnTo>
                <a:lnTo>
                  <a:pt x="9520443" y="33126"/>
                </a:lnTo>
                <a:lnTo>
                  <a:pt x="9508806" y="33126"/>
                </a:lnTo>
                <a:lnTo>
                  <a:pt x="9508806" y="703090"/>
                </a:lnTo>
                <a:lnTo>
                  <a:pt x="9517866" y="703090"/>
                </a:lnTo>
                <a:lnTo>
                  <a:pt x="9535281" y="686132"/>
                </a:lnTo>
                <a:lnTo>
                  <a:pt x="9527176" y="677778"/>
                </a:lnTo>
                <a:lnTo>
                  <a:pt x="9546836" y="658659"/>
                </a:lnTo>
                <a:lnTo>
                  <a:pt x="9565956" y="678318"/>
                </a:lnTo>
                <a:lnTo>
                  <a:pt x="9546296" y="697438"/>
                </a:lnTo>
                <a:lnTo>
                  <a:pt x="9538190" y="689083"/>
                </a:lnTo>
                <a:lnTo>
                  <a:pt x="9520443" y="706332"/>
                </a:lnTo>
                <a:lnTo>
                  <a:pt x="9520443" y="730481"/>
                </a:lnTo>
                <a:lnTo>
                  <a:pt x="9508806" y="730481"/>
                </a:lnTo>
                <a:lnTo>
                  <a:pt x="9508806" y="866768"/>
                </a:lnTo>
                <a:lnTo>
                  <a:pt x="9535281" y="841040"/>
                </a:lnTo>
                <a:lnTo>
                  <a:pt x="9527176" y="832686"/>
                </a:lnTo>
                <a:lnTo>
                  <a:pt x="9546836" y="813566"/>
                </a:lnTo>
                <a:lnTo>
                  <a:pt x="9565956" y="833226"/>
                </a:lnTo>
                <a:lnTo>
                  <a:pt x="9546296" y="852345"/>
                </a:lnTo>
                <a:lnTo>
                  <a:pt x="9538190" y="843991"/>
                </a:lnTo>
                <a:lnTo>
                  <a:pt x="9508806" y="872545"/>
                </a:lnTo>
                <a:lnTo>
                  <a:pt x="9508806" y="1555186"/>
                </a:lnTo>
                <a:lnTo>
                  <a:pt x="9520443" y="1555186"/>
                </a:lnTo>
                <a:lnTo>
                  <a:pt x="9520443" y="1582618"/>
                </a:lnTo>
                <a:lnTo>
                  <a:pt x="9508806" y="1582618"/>
                </a:lnTo>
                <a:lnTo>
                  <a:pt x="9508806" y="2885930"/>
                </a:lnTo>
                <a:cubicBezTo>
                  <a:pt x="9508806" y="2886511"/>
                  <a:pt x="9508598" y="2887052"/>
                  <a:pt x="9508182" y="2887426"/>
                </a:cubicBezTo>
                <a:cubicBezTo>
                  <a:pt x="9508015" y="2887592"/>
                  <a:pt x="9507767" y="2887841"/>
                  <a:pt x="9507434" y="2888174"/>
                </a:cubicBezTo>
                <a:cubicBezTo>
                  <a:pt x="9498373" y="2896985"/>
                  <a:pt x="9427922" y="2965442"/>
                  <a:pt x="9348744" y="3042375"/>
                </a:cubicBezTo>
                <a:cubicBezTo>
                  <a:pt x="9347705" y="3043414"/>
                  <a:pt x="9289183" y="3100273"/>
                  <a:pt x="9229705" y="3158047"/>
                </a:cubicBezTo>
                <a:cubicBezTo>
                  <a:pt x="9220022" y="3167482"/>
                  <a:pt x="9210462" y="3176750"/>
                  <a:pt x="9201276" y="3185686"/>
                </a:cubicBezTo>
                <a:cubicBezTo>
                  <a:pt x="9200569" y="3186393"/>
                  <a:pt x="9199863" y="3187058"/>
                  <a:pt x="9199157" y="3187765"/>
                </a:cubicBezTo>
                <a:lnTo>
                  <a:pt x="9207261" y="3196119"/>
                </a:lnTo>
                <a:lnTo>
                  <a:pt x="9187602" y="3215238"/>
                </a:lnTo>
                <a:lnTo>
                  <a:pt x="9179497" y="3206884"/>
                </a:lnTo>
                <a:cubicBezTo>
                  <a:pt x="9151358" y="3234191"/>
                  <a:pt x="9145955" y="3239428"/>
                  <a:pt x="9132903" y="3252105"/>
                </a:cubicBezTo>
                <a:cubicBezTo>
                  <a:pt x="9132280" y="3252687"/>
                  <a:pt x="9131699" y="3253269"/>
                  <a:pt x="9131033" y="3253934"/>
                </a:cubicBezTo>
                <a:lnTo>
                  <a:pt x="9110210" y="3274175"/>
                </a:lnTo>
                <a:lnTo>
                  <a:pt x="9110210" y="3337061"/>
                </a:lnTo>
                <a:lnTo>
                  <a:pt x="9121848" y="3337061"/>
                </a:lnTo>
                <a:lnTo>
                  <a:pt x="9121848" y="3364493"/>
                </a:lnTo>
                <a:lnTo>
                  <a:pt x="9110210" y="3364493"/>
                </a:lnTo>
                <a:lnTo>
                  <a:pt x="9110210" y="4275527"/>
                </a:lnTo>
                <a:cubicBezTo>
                  <a:pt x="9119063" y="4266881"/>
                  <a:pt x="9123884" y="4262226"/>
                  <a:pt x="9128457" y="4257779"/>
                </a:cubicBezTo>
                <a:cubicBezTo>
                  <a:pt x="9128540" y="4257696"/>
                  <a:pt x="9128623" y="4257613"/>
                  <a:pt x="9128705" y="4257529"/>
                </a:cubicBezTo>
                <a:cubicBezTo>
                  <a:pt x="9128913" y="4257322"/>
                  <a:pt x="9129080" y="4257155"/>
                  <a:pt x="9129288" y="4256947"/>
                </a:cubicBezTo>
                <a:cubicBezTo>
                  <a:pt x="9141424" y="4245185"/>
                  <a:pt x="9154018" y="4232924"/>
                  <a:pt x="9166820" y="4220496"/>
                </a:cubicBezTo>
                <a:cubicBezTo>
                  <a:pt x="9169896" y="4217462"/>
                  <a:pt x="9173138" y="4214303"/>
                  <a:pt x="9176587" y="4210978"/>
                </a:cubicBezTo>
                <a:lnTo>
                  <a:pt x="9168482" y="4202624"/>
                </a:lnTo>
                <a:lnTo>
                  <a:pt x="9185814" y="4185791"/>
                </a:lnTo>
                <a:lnTo>
                  <a:pt x="9185814" y="4061681"/>
                </a:lnTo>
                <a:lnTo>
                  <a:pt x="9174177" y="4061681"/>
                </a:lnTo>
                <a:lnTo>
                  <a:pt x="9174177" y="4034250"/>
                </a:lnTo>
                <a:lnTo>
                  <a:pt x="9201608" y="4034250"/>
                </a:lnTo>
                <a:lnTo>
                  <a:pt x="9201608" y="4061681"/>
                </a:lnTo>
                <a:lnTo>
                  <a:pt x="9189970" y="4061681"/>
                </a:lnTo>
                <a:lnTo>
                  <a:pt x="9189970" y="4185375"/>
                </a:lnTo>
                <a:lnTo>
                  <a:pt x="9196288" y="4191859"/>
                </a:lnTo>
                <a:cubicBezTo>
                  <a:pt x="9200029" y="4188201"/>
                  <a:pt x="9203936" y="4184461"/>
                  <a:pt x="9208009" y="4180470"/>
                </a:cubicBezTo>
                <a:cubicBezTo>
                  <a:pt x="9219605" y="4169207"/>
                  <a:pt x="9232656" y="4156488"/>
                  <a:pt x="9247495" y="4142066"/>
                </a:cubicBezTo>
                <a:cubicBezTo>
                  <a:pt x="9253231" y="4136455"/>
                  <a:pt x="9259257" y="4130636"/>
                  <a:pt x="9265534" y="4124526"/>
                </a:cubicBezTo>
                <a:lnTo>
                  <a:pt x="9265534" y="3519359"/>
                </a:lnTo>
                <a:lnTo>
                  <a:pt x="9253895" y="3519359"/>
                </a:lnTo>
                <a:lnTo>
                  <a:pt x="9253895" y="3491927"/>
                </a:lnTo>
                <a:lnTo>
                  <a:pt x="9265534" y="3491927"/>
                </a:lnTo>
                <a:lnTo>
                  <a:pt x="9265534" y="3195787"/>
                </a:lnTo>
                <a:cubicBezTo>
                  <a:pt x="9265534" y="3195204"/>
                  <a:pt x="9265742" y="3194665"/>
                  <a:pt x="9266157" y="3194290"/>
                </a:cubicBezTo>
                <a:cubicBezTo>
                  <a:pt x="9266822" y="3193583"/>
                  <a:pt x="9267653" y="3192835"/>
                  <a:pt x="9268360" y="3192129"/>
                </a:cubicBezTo>
                <a:cubicBezTo>
                  <a:pt x="9284819" y="3176127"/>
                  <a:pt x="9334529" y="3127871"/>
                  <a:pt x="9393508" y="3070555"/>
                </a:cubicBezTo>
                <a:cubicBezTo>
                  <a:pt x="9404897" y="3059458"/>
                  <a:pt x="9416492" y="3048195"/>
                  <a:pt x="9428047" y="3036972"/>
                </a:cubicBezTo>
                <a:cubicBezTo>
                  <a:pt x="9451739" y="3013945"/>
                  <a:pt x="9475347" y="2991002"/>
                  <a:pt x="9497251" y="2969723"/>
                </a:cubicBezTo>
                <a:cubicBezTo>
                  <a:pt x="9501158" y="2965940"/>
                  <a:pt x="9505023" y="2962157"/>
                  <a:pt x="9508930" y="2958375"/>
                </a:cubicBezTo>
                <a:cubicBezTo>
                  <a:pt x="9513793" y="2953678"/>
                  <a:pt x="9518614" y="2948940"/>
                  <a:pt x="9523478" y="2944243"/>
                </a:cubicBezTo>
                <a:cubicBezTo>
                  <a:pt x="9536736" y="2931359"/>
                  <a:pt x="9549912" y="2918599"/>
                  <a:pt x="9562838" y="2906005"/>
                </a:cubicBezTo>
                <a:cubicBezTo>
                  <a:pt x="9570154" y="2898898"/>
                  <a:pt x="9577386" y="2891873"/>
                  <a:pt x="9584534" y="2884932"/>
                </a:cubicBezTo>
                <a:lnTo>
                  <a:pt x="9584534" y="2512231"/>
                </a:lnTo>
                <a:lnTo>
                  <a:pt x="9572896" y="2512231"/>
                </a:lnTo>
                <a:lnTo>
                  <a:pt x="9572896" y="2484799"/>
                </a:lnTo>
                <a:lnTo>
                  <a:pt x="9584534" y="2484799"/>
                </a:lnTo>
                <a:lnTo>
                  <a:pt x="9584534" y="2279807"/>
                </a:lnTo>
                <a:lnTo>
                  <a:pt x="9572896" y="2279807"/>
                </a:lnTo>
                <a:lnTo>
                  <a:pt x="9572896" y="2252375"/>
                </a:lnTo>
                <a:lnTo>
                  <a:pt x="9584534" y="2252375"/>
                </a:lnTo>
                <a:lnTo>
                  <a:pt x="9584534" y="2202332"/>
                </a:lnTo>
                <a:lnTo>
                  <a:pt x="9572896" y="2202332"/>
                </a:lnTo>
                <a:lnTo>
                  <a:pt x="9572896" y="2174901"/>
                </a:lnTo>
                <a:lnTo>
                  <a:pt x="9584534" y="2174901"/>
                </a:lnTo>
                <a:lnTo>
                  <a:pt x="9584534" y="1427628"/>
                </a:lnTo>
                <a:lnTo>
                  <a:pt x="9572896" y="1427628"/>
                </a:lnTo>
                <a:lnTo>
                  <a:pt x="9572896" y="1400196"/>
                </a:lnTo>
                <a:lnTo>
                  <a:pt x="9584534" y="1400196"/>
                </a:lnTo>
                <a:lnTo>
                  <a:pt x="9584534" y="497974"/>
                </a:lnTo>
                <a:lnTo>
                  <a:pt x="9572896" y="497974"/>
                </a:lnTo>
                <a:lnTo>
                  <a:pt x="9572896" y="470542"/>
                </a:lnTo>
                <a:lnTo>
                  <a:pt x="9600329" y="470542"/>
                </a:lnTo>
                <a:lnTo>
                  <a:pt x="9600329" y="497974"/>
                </a:lnTo>
                <a:lnTo>
                  <a:pt x="9588691" y="497974"/>
                </a:lnTo>
                <a:lnTo>
                  <a:pt x="9588691" y="944159"/>
                </a:lnTo>
                <a:lnTo>
                  <a:pt x="9615166" y="918431"/>
                </a:lnTo>
                <a:lnTo>
                  <a:pt x="9607062" y="910077"/>
                </a:lnTo>
                <a:lnTo>
                  <a:pt x="9626721" y="890958"/>
                </a:lnTo>
                <a:lnTo>
                  <a:pt x="9645841" y="910618"/>
                </a:lnTo>
                <a:lnTo>
                  <a:pt x="9626181" y="929737"/>
                </a:lnTo>
                <a:lnTo>
                  <a:pt x="9618076" y="921382"/>
                </a:lnTo>
                <a:lnTo>
                  <a:pt x="9588691" y="949937"/>
                </a:lnTo>
                <a:lnTo>
                  <a:pt x="9588691" y="1331491"/>
                </a:lnTo>
                <a:lnTo>
                  <a:pt x="9615166" y="1305763"/>
                </a:lnTo>
                <a:lnTo>
                  <a:pt x="9607062" y="1297409"/>
                </a:lnTo>
                <a:lnTo>
                  <a:pt x="9626721" y="1278289"/>
                </a:lnTo>
                <a:lnTo>
                  <a:pt x="9645841" y="1297949"/>
                </a:lnTo>
                <a:lnTo>
                  <a:pt x="9626181" y="1317068"/>
                </a:lnTo>
                <a:lnTo>
                  <a:pt x="9618076" y="1308714"/>
                </a:lnTo>
                <a:lnTo>
                  <a:pt x="9588691" y="1337268"/>
                </a:lnTo>
                <a:lnTo>
                  <a:pt x="9588691" y="1400154"/>
                </a:lnTo>
                <a:lnTo>
                  <a:pt x="9600329" y="1400154"/>
                </a:lnTo>
                <a:lnTo>
                  <a:pt x="9600329" y="1427586"/>
                </a:lnTo>
                <a:lnTo>
                  <a:pt x="9588691" y="1427586"/>
                </a:lnTo>
                <a:lnTo>
                  <a:pt x="9588691" y="2174859"/>
                </a:lnTo>
                <a:lnTo>
                  <a:pt x="9600329" y="2174859"/>
                </a:lnTo>
                <a:lnTo>
                  <a:pt x="9600329" y="2202291"/>
                </a:lnTo>
                <a:lnTo>
                  <a:pt x="9588691" y="2202291"/>
                </a:lnTo>
                <a:lnTo>
                  <a:pt x="9588691" y="2252333"/>
                </a:lnTo>
                <a:lnTo>
                  <a:pt x="9600329" y="2252333"/>
                </a:lnTo>
                <a:lnTo>
                  <a:pt x="9600329" y="2279766"/>
                </a:lnTo>
                <a:lnTo>
                  <a:pt x="9588691" y="2279766"/>
                </a:lnTo>
                <a:lnTo>
                  <a:pt x="9588691" y="2484757"/>
                </a:lnTo>
                <a:lnTo>
                  <a:pt x="9600329" y="2484757"/>
                </a:lnTo>
                <a:lnTo>
                  <a:pt x="9600329" y="2512189"/>
                </a:lnTo>
                <a:lnTo>
                  <a:pt x="9588691" y="2512189"/>
                </a:lnTo>
                <a:lnTo>
                  <a:pt x="9588691" y="2880859"/>
                </a:lnTo>
                <a:cubicBezTo>
                  <a:pt x="9615790" y="2854507"/>
                  <a:pt x="9641393" y="2829611"/>
                  <a:pt x="9664045" y="2807624"/>
                </a:cubicBezTo>
                <a:cubicBezTo>
                  <a:pt x="9664087" y="2807582"/>
                  <a:pt x="9664212" y="2807457"/>
                  <a:pt x="9664212" y="2807457"/>
                </a:cubicBezTo>
                <a:lnTo>
                  <a:pt x="9664212" y="1814918"/>
                </a:lnTo>
                <a:lnTo>
                  <a:pt x="9652574" y="1814918"/>
                </a:lnTo>
                <a:lnTo>
                  <a:pt x="9652574" y="1787486"/>
                </a:lnTo>
                <a:lnTo>
                  <a:pt x="9664212" y="1787486"/>
                </a:lnTo>
                <a:lnTo>
                  <a:pt x="9664212" y="1040213"/>
                </a:lnTo>
                <a:lnTo>
                  <a:pt x="9652574" y="1040213"/>
                </a:lnTo>
                <a:lnTo>
                  <a:pt x="9652574" y="1012781"/>
                </a:lnTo>
                <a:lnTo>
                  <a:pt x="9664212" y="1012781"/>
                </a:lnTo>
                <a:lnTo>
                  <a:pt x="9664212" y="420458"/>
                </a:lnTo>
                <a:lnTo>
                  <a:pt x="9652574" y="420458"/>
                </a:lnTo>
                <a:lnTo>
                  <a:pt x="9652574" y="393026"/>
                </a:lnTo>
                <a:lnTo>
                  <a:pt x="9680006" y="393026"/>
                </a:lnTo>
                <a:lnTo>
                  <a:pt x="9680006" y="420458"/>
                </a:lnTo>
                <a:lnTo>
                  <a:pt x="9668368" y="420458"/>
                </a:lnTo>
                <a:lnTo>
                  <a:pt x="9668368" y="1012864"/>
                </a:lnTo>
                <a:lnTo>
                  <a:pt x="9680006" y="1012864"/>
                </a:lnTo>
                <a:lnTo>
                  <a:pt x="9680006" y="1040296"/>
                </a:lnTo>
                <a:lnTo>
                  <a:pt x="9668368" y="1040296"/>
                </a:lnTo>
                <a:lnTo>
                  <a:pt x="9668368" y="1254058"/>
                </a:lnTo>
                <a:lnTo>
                  <a:pt x="9694844" y="1228330"/>
                </a:lnTo>
                <a:lnTo>
                  <a:pt x="9686739" y="1219976"/>
                </a:lnTo>
                <a:lnTo>
                  <a:pt x="9706398" y="1200856"/>
                </a:lnTo>
                <a:lnTo>
                  <a:pt x="9725518" y="1220516"/>
                </a:lnTo>
                <a:lnTo>
                  <a:pt x="9705858" y="1239635"/>
                </a:lnTo>
                <a:lnTo>
                  <a:pt x="9697754" y="1231281"/>
                </a:lnTo>
                <a:lnTo>
                  <a:pt x="9668368" y="1259835"/>
                </a:lnTo>
                <a:lnTo>
                  <a:pt x="9668368" y="1787527"/>
                </a:lnTo>
                <a:lnTo>
                  <a:pt x="9680006" y="1787527"/>
                </a:lnTo>
                <a:lnTo>
                  <a:pt x="9680006" y="1814959"/>
                </a:lnTo>
                <a:lnTo>
                  <a:pt x="9668368" y="1814959"/>
                </a:lnTo>
                <a:lnTo>
                  <a:pt x="9668368" y="2803467"/>
                </a:lnTo>
                <a:cubicBezTo>
                  <a:pt x="9696423" y="2776243"/>
                  <a:pt x="9719533" y="2753799"/>
                  <a:pt x="9734787" y="2738960"/>
                </a:cubicBezTo>
                <a:lnTo>
                  <a:pt x="9726682" y="2730606"/>
                </a:lnTo>
                <a:lnTo>
                  <a:pt x="9744014" y="2713814"/>
                </a:lnTo>
                <a:lnTo>
                  <a:pt x="9744014" y="1505102"/>
                </a:lnTo>
                <a:lnTo>
                  <a:pt x="9732376" y="1505102"/>
                </a:lnTo>
                <a:lnTo>
                  <a:pt x="9732376" y="1477670"/>
                </a:lnTo>
                <a:lnTo>
                  <a:pt x="9744014" y="1477670"/>
                </a:lnTo>
                <a:lnTo>
                  <a:pt x="9744014" y="807872"/>
                </a:lnTo>
                <a:lnTo>
                  <a:pt x="9732376" y="807872"/>
                </a:lnTo>
                <a:lnTo>
                  <a:pt x="9732376" y="780440"/>
                </a:lnTo>
                <a:lnTo>
                  <a:pt x="9744014" y="780440"/>
                </a:lnTo>
                <a:lnTo>
                  <a:pt x="9744014" y="716682"/>
                </a:lnTo>
                <a:cubicBezTo>
                  <a:pt x="9744014" y="716100"/>
                  <a:pt x="9744222" y="715559"/>
                  <a:pt x="9744638" y="715185"/>
                </a:cubicBezTo>
                <a:lnTo>
                  <a:pt x="9774646" y="686008"/>
                </a:lnTo>
                <a:lnTo>
                  <a:pt x="9766542" y="677653"/>
                </a:lnTo>
                <a:lnTo>
                  <a:pt x="9786201" y="658534"/>
                </a:lnTo>
                <a:lnTo>
                  <a:pt x="9805320" y="678194"/>
                </a:lnTo>
                <a:lnTo>
                  <a:pt x="9785660" y="697313"/>
                </a:lnTo>
                <a:lnTo>
                  <a:pt x="9777556" y="688959"/>
                </a:lnTo>
                <a:lnTo>
                  <a:pt x="9748170" y="717513"/>
                </a:lnTo>
                <a:lnTo>
                  <a:pt x="9748170" y="780399"/>
                </a:lnTo>
                <a:lnTo>
                  <a:pt x="9759808" y="780399"/>
                </a:lnTo>
                <a:lnTo>
                  <a:pt x="9759808" y="807831"/>
                </a:lnTo>
                <a:lnTo>
                  <a:pt x="9748170" y="807831"/>
                </a:lnTo>
                <a:lnTo>
                  <a:pt x="9748170" y="1331491"/>
                </a:lnTo>
                <a:lnTo>
                  <a:pt x="9774646" y="1305763"/>
                </a:lnTo>
                <a:lnTo>
                  <a:pt x="9766542" y="1297409"/>
                </a:lnTo>
                <a:lnTo>
                  <a:pt x="9786201" y="1278289"/>
                </a:lnTo>
                <a:lnTo>
                  <a:pt x="9805320" y="1297949"/>
                </a:lnTo>
                <a:lnTo>
                  <a:pt x="9785660" y="1317068"/>
                </a:lnTo>
                <a:lnTo>
                  <a:pt x="9777556" y="1308714"/>
                </a:lnTo>
                <a:lnTo>
                  <a:pt x="9748170" y="1337268"/>
                </a:lnTo>
                <a:lnTo>
                  <a:pt x="9748170" y="1477587"/>
                </a:lnTo>
                <a:lnTo>
                  <a:pt x="9759808" y="1477587"/>
                </a:lnTo>
                <a:lnTo>
                  <a:pt x="9759808" y="1505019"/>
                </a:lnTo>
                <a:lnTo>
                  <a:pt x="9748170" y="1505019"/>
                </a:lnTo>
                <a:lnTo>
                  <a:pt x="9748170" y="2713274"/>
                </a:lnTo>
                <a:lnTo>
                  <a:pt x="9765503" y="2731146"/>
                </a:lnTo>
                <a:lnTo>
                  <a:pt x="9745802" y="2750266"/>
                </a:lnTo>
                <a:lnTo>
                  <a:pt x="9737696" y="2741911"/>
                </a:lnTo>
                <a:cubicBezTo>
                  <a:pt x="9720073" y="2758994"/>
                  <a:pt x="9692017" y="2786260"/>
                  <a:pt x="9658060" y="2819261"/>
                </a:cubicBezTo>
                <a:cubicBezTo>
                  <a:pt x="9643887" y="2833060"/>
                  <a:pt x="9618866" y="2857334"/>
                  <a:pt x="9588150" y="2887218"/>
                </a:cubicBezTo>
                <a:cubicBezTo>
                  <a:pt x="9588108" y="2887259"/>
                  <a:pt x="9588108" y="2887301"/>
                  <a:pt x="9588108" y="2887301"/>
                </a:cubicBezTo>
                <a:cubicBezTo>
                  <a:pt x="9578341" y="2896778"/>
                  <a:pt x="9565540" y="2909206"/>
                  <a:pt x="9550701" y="2923628"/>
                </a:cubicBezTo>
                <a:cubicBezTo>
                  <a:pt x="9504815" y="2968267"/>
                  <a:pt x="9452112" y="3019432"/>
                  <a:pt x="9404605" y="3065609"/>
                </a:cubicBezTo>
                <a:cubicBezTo>
                  <a:pt x="9350281" y="3118395"/>
                  <a:pt x="9298743" y="3168479"/>
                  <a:pt x="9269731" y="3196618"/>
                </a:cubicBezTo>
                <a:lnTo>
                  <a:pt x="9269731" y="3491886"/>
                </a:lnTo>
                <a:lnTo>
                  <a:pt x="9281370" y="3491886"/>
                </a:lnTo>
                <a:lnTo>
                  <a:pt x="9281370" y="3519318"/>
                </a:lnTo>
                <a:lnTo>
                  <a:pt x="9269731" y="3519318"/>
                </a:lnTo>
                <a:lnTo>
                  <a:pt x="9269731" y="4120494"/>
                </a:lnTo>
                <a:cubicBezTo>
                  <a:pt x="9270479" y="4119788"/>
                  <a:pt x="9271227" y="4119039"/>
                  <a:pt x="9271976" y="4118333"/>
                </a:cubicBezTo>
                <a:cubicBezTo>
                  <a:pt x="9283780" y="4106861"/>
                  <a:pt x="9294670" y="4096262"/>
                  <a:pt x="9304312" y="4086911"/>
                </a:cubicBezTo>
                <a:cubicBezTo>
                  <a:pt x="9326050" y="4065796"/>
                  <a:pt x="9341304" y="4051000"/>
                  <a:pt x="9345377" y="4047010"/>
                </a:cubicBezTo>
                <a:lnTo>
                  <a:pt x="9345377" y="3364369"/>
                </a:lnTo>
                <a:lnTo>
                  <a:pt x="9333739" y="3364369"/>
                </a:lnTo>
                <a:lnTo>
                  <a:pt x="9333739" y="3336936"/>
                </a:lnTo>
                <a:lnTo>
                  <a:pt x="9345377" y="3336936"/>
                </a:lnTo>
                <a:lnTo>
                  <a:pt x="9345377" y="3195703"/>
                </a:lnTo>
                <a:cubicBezTo>
                  <a:pt x="9345377" y="3195121"/>
                  <a:pt x="9345627" y="3194581"/>
                  <a:pt x="9346000" y="3194207"/>
                </a:cubicBezTo>
                <a:cubicBezTo>
                  <a:pt x="9346000" y="3194207"/>
                  <a:pt x="9346083" y="3194124"/>
                  <a:pt x="9346167" y="3194041"/>
                </a:cubicBezTo>
                <a:cubicBezTo>
                  <a:pt x="9346791" y="3193417"/>
                  <a:pt x="9349284" y="3191007"/>
                  <a:pt x="9353399" y="3187017"/>
                </a:cubicBezTo>
                <a:cubicBezTo>
                  <a:pt x="9353565" y="3186850"/>
                  <a:pt x="9353731" y="3186684"/>
                  <a:pt x="9353898" y="3186518"/>
                </a:cubicBezTo>
                <a:cubicBezTo>
                  <a:pt x="9355643" y="3184772"/>
                  <a:pt x="9357555" y="3182902"/>
                  <a:pt x="9359592" y="3180948"/>
                </a:cubicBezTo>
                <a:cubicBezTo>
                  <a:pt x="9359675" y="3180907"/>
                  <a:pt x="9359758" y="3180823"/>
                  <a:pt x="9359800" y="3180782"/>
                </a:cubicBezTo>
                <a:cubicBezTo>
                  <a:pt x="9360880" y="3179701"/>
                  <a:pt x="9361919" y="3178704"/>
                  <a:pt x="9363083" y="3177582"/>
                </a:cubicBezTo>
                <a:cubicBezTo>
                  <a:pt x="9364537" y="3176127"/>
                  <a:pt x="9366117" y="3174630"/>
                  <a:pt x="9367696" y="3173093"/>
                </a:cubicBezTo>
                <a:cubicBezTo>
                  <a:pt x="9368279" y="3172511"/>
                  <a:pt x="9368777" y="3172053"/>
                  <a:pt x="9369359" y="3171473"/>
                </a:cubicBezTo>
                <a:cubicBezTo>
                  <a:pt x="9369774" y="3171098"/>
                  <a:pt x="9370232" y="3170640"/>
                  <a:pt x="9370648" y="3170225"/>
                </a:cubicBezTo>
                <a:cubicBezTo>
                  <a:pt x="9372435" y="3168521"/>
                  <a:pt x="9374264" y="3166693"/>
                  <a:pt x="9376217" y="3164822"/>
                </a:cubicBezTo>
                <a:cubicBezTo>
                  <a:pt x="9377672" y="3163368"/>
                  <a:pt x="9379251" y="3161870"/>
                  <a:pt x="9380831" y="3160333"/>
                </a:cubicBezTo>
                <a:cubicBezTo>
                  <a:pt x="9418612" y="3123632"/>
                  <a:pt x="9456477" y="3086848"/>
                  <a:pt x="9494507" y="3049898"/>
                </a:cubicBezTo>
                <a:cubicBezTo>
                  <a:pt x="9507309" y="3037470"/>
                  <a:pt x="9520651" y="3024461"/>
                  <a:pt x="9534492" y="3011036"/>
                </a:cubicBezTo>
                <a:cubicBezTo>
                  <a:pt x="9538523" y="3007087"/>
                  <a:pt x="9542596" y="3003139"/>
                  <a:pt x="9546711" y="2999149"/>
                </a:cubicBezTo>
                <a:cubicBezTo>
                  <a:pt x="9575514" y="2971135"/>
                  <a:pt x="9606439" y="2941084"/>
                  <a:pt x="9638734" y="2909704"/>
                </a:cubicBezTo>
                <a:cubicBezTo>
                  <a:pt x="9647420" y="2901225"/>
                  <a:pt x="9656107" y="2892787"/>
                  <a:pt x="9664835" y="2884309"/>
                </a:cubicBezTo>
                <a:cubicBezTo>
                  <a:pt x="9705692" y="2844615"/>
                  <a:pt x="9748420" y="2803093"/>
                  <a:pt x="9791687" y="2761072"/>
                </a:cubicBezTo>
                <a:cubicBezTo>
                  <a:pt x="9803075" y="2749975"/>
                  <a:pt x="9813757" y="2739584"/>
                  <a:pt x="9823650" y="2729983"/>
                </a:cubicBezTo>
                <a:lnTo>
                  <a:pt x="9823650" y="1350111"/>
                </a:lnTo>
                <a:lnTo>
                  <a:pt x="9812012" y="1350111"/>
                </a:lnTo>
                <a:lnTo>
                  <a:pt x="9812012" y="1322679"/>
                </a:lnTo>
                <a:lnTo>
                  <a:pt x="9823650" y="1322679"/>
                </a:lnTo>
                <a:lnTo>
                  <a:pt x="9823650" y="33126"/>
                </a:lnTo>
                <a:lnTo>
                  <a:pt x="9812012" y="33126"/>
                </a:lnTo>
                <a:lnTo>
                  <a:pt x="9812012" y="5694"/>
                </a:lnTo>
                <a:lnTo>
                  <a:pt x="9839444" y="5694"/>
                </a:lnTo>
                <a:lnTo>
                  <a:pt x="9839444" y="33126"/>
                </a:lnTo>
                <a:lnTo>
                  <a:pt x="9827807" y="33126"/>
                </a:lnTo>
                <a:lnTo>
                  <a:pt x="9827807" y="1322596"/>
                </a:lnTo>
                <a:lnTo>
                  <a:pt x="9839444" y="1322596"/>
                </a:lnTo>
                <a:lnTo>
                  <a:pt x="9839444" y="1350028"/>
                </a:lnTo>
                <a:lnTo>
                  <a:pt x="9827807" y="1350028"/>
                </a:lnTo>
                <a:lnTo>
                  <a:pt x="9827807" y="1718739"/>
                </a:lnTo>
                <a:lnTo>
                  <a:pt x="9854282" y="1693011"/>
                </a:lnTo>
                <a:lnTo>
                  <a:pt x="9846177" y="1684657"/>
                </a:lnTo>
                <a:lnTo>
                  <a:pt x="9865837" y="1665538"/>
                </a:lnTo>
                <a:lnTo>
                  <a:pt x="9884957" y="1685198"/>
                </a:lnTo>
                <a:lnTo>
                  <a:pt x="9865297" y="1704317"/>
                </a:lnTo>
                <a:lnTo>
                  <a:pt x="9857191" y="1695962"/>
                </a:lnTo>
                <a:lnTo>
                  <a:pt x="9827807" y="1724517"/>
                </a:lnTo>
                <a:lnTo>
                  <a:pt x="9827807" y="2725868"/>
                </a:lnTo>
                <a:cubicBezTo>
                  <a:pt x="9849918" y="2704338"/>
                  <a:pt x="9872113" y="2682808"/>
                  <a:pt x="9894184" y="2661361"/>
                </a:cubicBezTo>
                <a:lnTo>
                  <a:pt x="9886079" y="2653007"/>
                </a:lnTo>
                <a:lnTo>
                  <a:pt x="9903411" y="2636215"/>
                </a:lnTo>
                <a:lnTo>
                  <a:pt x="9903411" y="2434632"/>
                </a:lnTo>
                <a:lnTo>
                  <a:pt x="9891773" y="2434632"/>
                </a:lnTo>
                <a:lnTo>
                  <a:pt x="9891773" y="2407199"/>
                </a:lnTo>
                <a:lnTo>
                  <a:pt x="9903411" y="2407199"/>
                </a:lnTo>
                <a:lnTo>
                  <a:pt x="9903411" y="2357157"/>
                </a:lnTo>
                <a:lnTo>
                  <a:pt x="9891773" y="2357157"/>
                </a:lnTo>
                <a:lnTo>
                  <a:pt x="9891773" y="2329725"/>
                </a:lnTo>
                <a:lnTo>
                  <a:pt x="9903411" y="2329725"/>
                </a:lnTo>
                <a:lnTo>
                  <a:pt x="9903411" y="1892351"/>
                </a:lnTo>
                <a:lnTo>
                  <a:pt x="9891773" y="1892351"/>
                </a:lnTo>
                <a:lnTo>
                  <a:pt x="9891773" y="1864919"/>
                </a:lnTo>
                <a:lnTo>
                  <a:pt x="9903411" y="1864919"/>
                </a:lnTo>
                <a:lnTo>
                  <a:pt x="9903411" y="1195121"/>
                </a:lnTo>
                <a:lnTo>
                  <a:pt x="9891773" y="1195121"/>
                </a:lnTo>
                <a:lnTo>
                  <a:pt x="9891773" y="1167689"/>
                </a:lnTo>
                <a:lnTo>
                  <a:pt x="9903411" y="1167689"/>
                </a:lnTo>
                <a:lnTo>
                  <a:pt x="9903411" y="1117646"/>
                </a:lnTo>
                <a:lnTo>
                  <a:pt x="9891773" y="1117646"/>
                </a:lnTo>
                <a:lnTo>
                  <a:pt x="9891773" y="1090214"/>
                </a:lnTo>
                <a:lnTo>
                  <a:pt x="9903411" y="1090214"/>
                </a:lnTo>
                <a:lnTo>
                  <a:pt x="9903411" y="716598"/>
                </a:lnTo>
                <a:cubicBezTo>
                  <a:pt x="9903411" y="716017"/>
                  <a:pt x="9903619" y="715476"/>
                  <a:pt x="9904034" y="715102"/>
                </a:cubicBezTo>
                <a:lnTo>
                  <a:pt x="9969954" y="651011"/>
                </a:lnTo>
                <a:cubicBezTo>
                  <a:pt x="10022448" y="599971"/>
                  <a:pt x="10023904" y="598558"/>
                  <a:pt x="10045475" y="577651"/>
                </a:cubicBezTo>
                <a:cubicBezTo>
                  <a:pt x="10045808" y="577360"/>
                  <a:pt x="10046099" y="577028"/>
                  <a:pt x="10046431" y="576737"/>
                </a:cubicBezTo>
                <a:cubicBezTo>
                  <a:pt x="10051294" y="572040"/>
                  <a:pt x="10056074" y="567427"/>
                  <a:pt x="10062890" y="560776"/>
                </a:cubicBezTo>
                <a:lnTo>
                  <a:pt x="10062890" y="497932"/>
                </a:lnTo>
                <a:lnTo>
                  <a:pt x="10051253" y="497932"/>
                </a:lnTo>
                <a:lnTo>
                  <a:pt x="10051253" y="470500"/>
                </a:lnTo>
                <a:lnTo>
                  <a:pt x="10062890" y="470500"/>
                </a:lnTo>
                <a:lnTo>
                  <a:pt x="10062890" y="33126"/>
                </a:lnTo>
                <a:lnTo>
                  <a:pt x="10051253" y="33126"/>
                </a:lnTo>
                <a:lnTo>
                  <a:pt x="10051253" y="5694"/>
                </a:lnTo>
                <a:lnTo>
                  <a:pt x="10078684" y="5694"/>
                </a:lnTo>
                <a:lnTo>
                  <a:pt x="10078684" y="33126"/>
                </a:lnTo>
                <a:lnTo>
                  <a:pt x="10067046" y="33126"/>
                </a:lnTo>
                <a:lnTo>
                  <a:pt x="10067046" y="470500"/>
                </a:lnTo>
                <a:lnTo>
                  <a:pt x="10078684" y="470500"/>
                </a:lnTo>
                <a:lnTo>
                  <a:pt x="10078684" y="497932"/>
                </a:lnTo>
                <a:lnTo>
                  <a:pt x="10067046" y="497932"/>
                </a:lnTo>
                <a:lnTo>
                  <a:pt x="10067046" y="556745"/>
                </a:lnTo>
                <a:cubicBezTo>
                  <a:pt x="10080596" y="543611"/>
                  <a:pt x="10101835" y="522995"/>
                  <a:pt x="10142610" y="483343"/>
                </a:cubicBezTo>
                <a:lnTo>
                  <a:pt x="10142610" y="420458"/>
                </a:lnTo>
                <a:lnTo>
                  <a:pt x="10130972" y="420458"/>
                </a:lnTo>
                <a:lnTo>
                  <a:pt x="10130972" y="393026"/>
                </a:lnTo>
                <a:lnTo>
                  <a:pt x="10142610" y="393026"/>
                </a:lnTo>
                <a:lnTo>
                  <a:pt x="10142610" y="110559"/>
                </a:lnTo>
                <a:lnTo>
                  <a:pt x="10130972" y="110559"/>
                </a:lnTo>
                <a:lnTo>
                  <a:pt x="10130972" y="83127"/>
                </a:lnTo>
                <a:lnTo>
                  <a:pt x="10158403" y="83127"/>
                </a:lnTo>
                <a:lnTo>
                  <a:pt x="10158403" y="110559"/>
                </a:lnTo>
                <a:lnTo>
                  <a:pt x="10146766" y="110559"/>
                </a:lnTo>
                <a:lnTo>
                  <a:pt x="10146766" y="393316"/>
                </a:lnTo>
                <a:lnTo>
                  <a:pt x="10158403" y="393316"/>
                </a:lnTo>
                <a:lnTo>
                  <a:pt x="10158403" y="420749"/>
                </a:lnTo>
                <a:lnTo>
                  <a:pt x="10146766" y="420749"/>
                </a:lnTo>
                <a:lnTo>
                  <a:pt x="10146766" y="484507"/>
                </a:lnTo>
                <a:cubicBezTo>
                  <a:pt x="10146766" y="485089"/>
                  <a:pt x="10146558" y="485629"/>
                  <a:pt x="10146142" y="486003"/>
                </a:cubicBezTo>
                <a:cubicBezTo>
                  <a:pt x="10143981" y="488123"/>
                  <a:pt x="10141861" y="490160"/>
                  <a:pt x="10139824" y="492155"/>
                </a:cubicBezTo>
                <a:cubicBezTo>
                  <a:pt x="10137704" y="494191"/>
                  <a:pt x="10135668" y="496186"/>
                  <a:pt x="10133673" y="498140"/>
                </a:cubicBezTo>
                <a:cubicBezTo>
                  <a:pt x="10117297" y="514059"/>
                  <a:pt x="10104537" y="526445"/>
                  <a:pt x="10094354" y="536337"/>
                </a:cubicBezTo>
                <a:cubicBezTo>
                  <a:pt x="10081801" y="548515"/>
                  <a:pt x="10073157" y="556953"/>
                  <a:pt x="10066465" y="563436"/>
                </a:cubicBezTo>
                <a:lnTo>
                  <a:pt x="10050297" y="579106"/>
                </a:lnTo>
                <a:cubicBezTo>
                  <a:pt x="10049673" y="579729"/>
                  <a:pt x="10049008" y="580353"/>
                  <a:pt x="10048384" y="580976"/>
                </a:cubicBezTo>
                <a:cubicBezTo>
                  <a:pt x="10045060" y="584177"/>
                  <a:pt x="10041610" y="587543"/>
                  <a:pt x="10037370" y="591658"/>
                </a:cubicBezTo>
                <a:cubicBezTo>
                  <a:pt x="10036040" y="592947"/>
                  <a:pt x="10034627" y="594360"/>
                  <a:pt x="10033089" y="595815"/>
                </a:cubicBezTo>
                <a:cubicBezTo>
                  <a:pt x="10032300" y="596563"/>
                  <a:pt x="10031552" y="597311"/>
                  <a:pt x="10030720" y="598101"/>
                </a:cubicBezTo>
                <a:cubicBezTo>
                  <a:pt x="10012806" y="615474"/>
                  <a:pt x="9981342" y="646107"/>
                  <a:pt x="9907609" y="717762"/>
                </a:cubicBezTo>
                <a:lnTo>
                  <a:pt x="9907609" y="944367"/>
                </a:lnTo>
                <a:lnTo>
                  <a:pt x="9934084" y="918639"/>
                </a:lnTo>
                <a:lnTo>
                  <a:pt x="9925979" y="910285"/>
                </a:lnTo>
                <a:lnTo>
                  <a:pt x="9945639" y="891166"/>
                </a:lnTo>
                <a:lnTo>
                  <a:pt x="9964759" y="910825"/>
                </a:lnTo>
                <a:lnTo>
                  <a:pt x="9945099" y="929945"/>
                </a:lnTo>
                <a:lnTo>
                  <a:pt x="9936994" y="921590"/>
                </a:lnTo>
                <a:lnTo>
                  <a:pt x="9907609" y="950145"/>
                </a:lnTo>
                <a:lnTo>
                  <a:pt x="9907609" y="1090505"/>
                </a:lnTo>
                <a:lnTo>
                  <a:pt x="9919247" y="1090505"/>
                </a:lnTo>
                <a:lnTo>
                  <a:pt x="9919247" y="1117937"/>
                </a:lnTo>
                <a:lnTo>
                  <a:pt x="9907609" y="1117937"/>
                </a:lnTo>
                <a:lnTo>
                  <a:pt x="9907609" y="1167980"/>
                </a:lnTo>
                <a:lnTo>
                  <a:pt x="9919247" y="1167980"/>
                </a:lnTo>
                <a:lnTo>
                  <a:pt x="9919247" y="1195412"/>
                </a:lnTo>
                <a:lnTo>
                  <a:pt x="9907609" y="1195412"/>
                </a:lnTo>
                <a:lnTo>
                  <a:pt x="9907609" y="1409173"/>
                </a:lnTo>
                <a:lnTo>
                  <a:pt x="9934084" y="1383446"/>
                </a:lnTo>
                <a:lnTo>
                  <a:pt x="9925979" y="1375091"/>
                </a:lnTo>
                <a:lnTo>
                  <a:pt x="9945639" y="1355972"/>
                </a:lnTo>
                <a:lnTo>
                  <a:pt x="9964759" y="1375632"/>
                </a:lnTo>
                <a:lnTo>
                  <a:pt x="9945099" y="1394751"/>
                </a:lnTo>
                <a:lnTo>
                  <a:pt x="9936994" y="1386396"/>
                </a:lnTo>
                <a:lnTo>
                  <a:pt x="9907609" y="1414951"/>
                </a:lnTo>
                <a:lnTo>
                  <a:pt x="9907609" y="1865168"/>
                </a:lnTo>
                <a:lnTo>
                  <a:pt x="9919247" y="1865168"/>
                </a:lnTo>
                <a:lnTo>
                  <a:pt x="9919247" y="1892600"/>
                </a:lnTo>
                <a:lnTo>
                  <a:pt x="9907609" y="1892600"/>
                </a:lnTo>
                <a:lnTo>
                  <a:pt x="9907609" y="2329974"/>
                </a:lnTo>
                <a:lnTo>
                  <a:pt x="9919247" y="2329974"/>
                </a:lnTo>
                <a:lnTo>
                  <a:pt x="9919247" y="2357406"/>
                </a:lnTo>
                <a:lnTo>
                  <a:pt x="9907609" y="2357406"/>
                </a:lnTo>
                <a:lnTo>
                  <a:pt x="9907609" y="2407450"/>
                </a:lnTo>
                <a:lnTo>
                  <a:pt x="9916669" y="2407450"/>
                </a:lnTo>
                <a:lnTo>
                  <a:pt x="9934084" y="2390491"/>
                </a:lnTo>
                <a:lnTo>
                  <a:pt x="9925979" y="2382137"/>
                </a:lnTo>
                <a:lnTo>
                  <a:pt x="9945639" y="2363017"/>
                </a:lnTo>
                <a:lnTo>
                  <a:pt x="9964759" y="2382677"/>
                </a:lnTo>
                <a:lnTo>
                  <a:pt x="9945099" y="2401796"/>
                </a:lnTo>
                <a:lnTo>
                  <a:pt x="9936994" y="2393442"/>
                </a:lnTo>
                <a:lnTo>
                  <a:pt x="9919247" y="2410691"/>
                </a:lnTo>
                <a:lnTo>
                  <a:pt x="9919247" y="2434839"/>
                </a:lnTo>
                <a:lnTo>
                  <a:pt x="9907609" y="2434839"/>
                </a:lnTo>
                <a:lnTo>
                  <a:pt x="9907609" y="2635966"/>
                </a:lnTo>
                <a:lnTo>
                  <a:pt x="9913926" y="2642450"/>
                </a:lnTo>
                <a:cubicBezTo>
                  <a:pt x="9920659" y="2635883"/>
                  <a:pt x="9927393" y="2629358"/>
                  <a:pt x="9934084" y="2622833"/>
                </a:cubicBezTo>
                <a:lnTo>
                  <a:pt x="9925979" y="2614477"/>
                </a:lnTo>
                <a:lnTo>
                  <a:pt x="9945639" y="2595358"/>
                </a:lnTo>
                <a:lnTo>
                  <a:pt x="9953744" y="2603712"/>
                </a:lnTo>
                <a:cubicBezTo>
                  <a:pt x="9956404" y="2601135"/>
                  <a:pt x="9959022" y="2598559"/>
                  <a:pt x="9961683" y="2595982"/>
                </a:cubicBezTo>
                <a:cubicBezTo>
                  <a:pt x="9970204" y="2587710"/>
                  <a:pt x="9977477" y="2580645"/>
                  <a:pt x="9983129" y="2575158"/>
                </a:cubicBezTo>
                <a:lnTo>
                  <a:pt x="9983129" y="2124941"/>
                </a:lnTo>
                <a:lnTo>
                  <a:pt x="9971491" y="2124941"/>
                </a:lnTo>
                <a:lnTo>
                  <a:pt x="9971491" y="2097509"/>
                </a:lnTo>
                <a:lnTo>
                  <a:pt x="9983129" y="2097509"/>
                </a:lnTo>
                <a:lnTo>
                  <a:pt x="9983129" y="949147"/>
                </a:lnTo>
                <a:cubicBezTo>
                  <a:pt x="9983129" y="948565"/>
                  <a:pt x="9983337" y="948025"/>
                  <a:pt x="9983754" y="947651"/>
                </a:cubicBezTo>
                <a:lnTo>
                  <a:pt x="10013762" y="918473"/>
                </a:lnTo>
                <a:lnTo>
                  <a:pt x="10005657" y="910119"/>
                </a:lnTo>
                <a:lnTo>
                  <a:pt x="10025317" y="890999"/>
                </a:lnTo>
                <a:lnTo>
                  <a:pt x="10044436" y="910659"/>
                </a:lnTo>
                <a:lnTo>
                  <a:pt x="10024776" y="929778"/>
                </a:lnTo>
                <a:lnTo>
                  <a:pt x="10016672" y="921424"/>
                </a:lnTo>
                <a:lnTo>
                  <a:pt x="9987286" y="949978"/>
                </a:lnTo>
                <a:lnTo>
                  <a:pt x="9987286" y="1641431"/>
                </a:lnTo>
                <a:lnTo>
                  <a:pt x="10013762" y="1615703"/>
                </a:lnTo>
                <a:lnTo>
                  <a:pt x="10005657" y="1607349"/>
                </a:lnTo>
                <a:lnTo>
                  <a:pt x="10025317" y="1588229"/>
                </a:lnTo>
                <a:lnTo>
                  <a:pt x="10044436" y="1607889"/>
                </a:lnTo>
                <a:lnTo>
                  <a:pt x="10024776" y="1627008"/>
                </a:lnTo>
                <a:lnTo>
                  <a:pt x="10016672" y="1618654"/>
                </a:lnTo>
                <a:lnTo>
                  <a:pt x="9987286" y="1647208"/>
                </a:lnTo>
                <a:lnTo>
                  <a:pt x="9987286" y="2097426"/>
                </a:lnTo>
                <a:lnTo>
                  <a:pt x="9998924" y="2097426"/>
                </a:lnTo>
                <a:lnTo>
                  <a:pt x="9998924" y="2124858"/>
                </a:lnTo>
                <a:lnTo>
                  <a:pt x="9987286" y="2124858"/>
                </a:lnTo>
                <a:lnTo>
                  <a:pt x="9987286" y="2571044"/>
                </a:lnTo>
                <a:cubicBezTo>
                  <a:pt x="10013138" y="2545939"/>
                  <a:pt x="10038451" y="2521333"/>
                  <a:pt x="10062890" y="2497600"/>
                </a:cubicBezTo>
                <a:lnTo>
                  <a:pt x="10062890" y="1969908"/>
                </a:lnTo>
                <a:lnTo>
                  <a:pt x="10051253" y="1969908"/>
                </a:lnTo>
                <a:lnTo>
                  <a:pt x="10051253" y="1942476"/>
                </a:lnTo>
                <a:lnTo>
                  <a:pt x="10062890" y="1942476"/>
                </a:lnTo>
                <a:lnTo>
                  <a:pt x="10062890" y="1660010"/>
                </a:lnTo>
                <a:lnTo>
                  <a:pt x="10051253" y="1660010"/>
                </a:lnTo>
                <a:lnTo>
                  <a:pt x="10051253" y="1632578"/>
                </a:lnTo>
                <a:lnTo>
                  <a:pt x="10062890" y="1632578"/>
                </a:lnTo>
                <a:lnTo>
                  <a:pt x="10062890" y="794115"/>
                </a:lnTo>
                <a:cubicBezTo>
                  <a:pt x="10062890" y="793533"/>
                  <a:pt x="10063098" y="792992"/>
                  <a:pt x="10063514" y="792618"/>
                </a:cubicBezTo>
                <a:cubicBezTo>
                  <a:pt x="10145103" y="713315"/>
                  <a:pt x="10156366" y="702384"/>
                  <a:pt x="10165677" y="693364"/>
                </a:cubicBezTo>
                <a:cubicBezTo>
                  <a:pt x="10176650" y="682766"/>
                  <a:pt x="10184880" y="674744"/>
                  <a:pt x="10302047" y="560860"/>
                </a:cubicBezTo>
                <a:lnTo>
                  <a:pt x="10302047" y="497974"/>
                </a:lnTo>
                <a:lnTo>
                  <a:pt x="10290409" y="497974"/>
                </a:lnTo>
                <a:lnTo>
                  <a:pt x="10290409" y="470542"/>
                </a:lnTo>
                <a:lnTo>
                  <a:pt x="10317842" y="470542"/>
                </a:lnTo>
                <a:lnTo>
                  <a:pt x="10317842" y="497974"/>
                </a:lnTo>
                <a:lnTo>
                  <a:pt x="10306204" y="497974"/>
                </a:lnTo>
                <a:lnTo>
                  <a:pt x="10306204" y="561732"/>
                </a:lnTo>
                <a:cubicBezTo>
                  <a:pt x="10306204" y="562314"/>
                  <a:pt x="10305995" y="562855"/>
                  <a:pt x="10305580" y="563229"/>
                </a:cubicBezTo>
                <a:cubicBezTo>
                  <a:pt x="10187830" y="677695"/>
                  <a:pt x="10179559" y="685717"/>
                  <a:pt x="10168587" y="696357"/>
                </a:cubicBezTo>
                <a:cubicBezTo>
                  <a:pt x="10159318" y="705376"/>
                  <a:pt x="10148095" y="716266"/>
                  <a:pt x="10067046" y="795029"/>
                </a:cubicBezTo>
                <a:lnTo>
                  <a:pt x="10067046" y="1486482"/>
                </a:lnTo>
                <a:lnTo>
                  <a:pt x="10093523" y="1460754"/>
                </a:lnTo>
                <a:lnTo>
                  <a:pt x="10085418" y="1452400"/>
                </a:lnTo>
                <a:lnTo>
                  <a:pt x="10105078" y="1433280"/>
                </a:lnTo>
                <a:lnTo>
                  <a:pt x="10124196" y="1452940"/>
                </a:lnTo>
                <a:lnTo>
                  <a:pt x="10104537" y="1472059"/>
                </a:lnTo>
                <a:lnTo>
                  <a:pt x="10096432" y="1463705"/>
                </a:lnTo>
                <a:lnTo>
                  <a:pt x="10067046" y="1492259"/>
                </a:lnTo>
                <a:lnTo>
                  <a:pt x="10067046" y="1632619"/>
                </a:lnTo>
                <a:lnTo>
                  <a:pt x="10078684" y="1632619"/>
                </a:lnTo>
                <a:lnTo>
                  <a:pt x="10078684" y="1660051"/>
                </a:lnTo>
                <a:lnTo>
                  <a:pt x="10067046" y="1660051"/>
                </a:lnTo>
                <a:lnTo>
                  <a:pt x="10067046" y="1796339"/>
                </a:lnTo>
                <a:lnTo>
                  <a:pt x="10093523" y="1770611"/>
                </a:lnTo>
                <a:lnTo>
                  <a:pt x="10085418" y="1762256"/>
                </a:lnTo>
                <a:lnTo>
                  <a:pt x="10105078" y="1743137"/>
                </a:lnTo>
                <a:lnTo>
                  <a:pt x="10124196" y="1762797"/>
                </a:lnTo>
                <a:lnTo>
                  <a:pt x="10104537" y="1781916"/>
                </a:lnTo>
                <a:lnTo>
                  <a:pt x="10096432" y="1773562"/>
                </a:lnTo>
                <a:lnTo>
                  <a:pt x="10067046" y="1802116"/>
                </a:lnTo>
                <a:lnTo>
                  <a:pt x="10067046" y="1942476"/>
                </a:lnTo>
                <a:lnTo>
                  <a:pt x="10078684" y="1942476"/>
                </a:lnTo>
                <a:lnTo>
                  <a:pt x="10078684" y="1969908"/>
                </a:lnTo>
                <a:lnTo>
                  <a:pt x="10067046" y="1969908"/>
                </a:lnTo>
                <a:lnTo>
                  <a:pt x="10067046" y="2493569"/>
                </a:lnTo>
                <a:cubicBezTo>
                  <a:pt x="10093731" y="2467634"/>
                  <a:pt x="10116300" y="2445729"/>
                  <a:pt x="10133383" y="2429103"/>
                </a:cubicBezTo>
                <a:lnTo>
                  <a:pt x="10125277" y="2420749"/>
                </a:lnTo>
                <a:lnTo>
                  <a:pt x="10142610" y="2403916"/>
                </a:lnTo>
                <a:lnTo>
                  <a:pt x="10142610" y="2202332"/>
                </a:lnTo>
                <a:lnTo>
                  <a:pt x="10130972" y="2202332"/>
                </a:lnTo>
                <a:lnTo>
                  <a:pt x="10130972" y="2174901"/>
                </a:lnTo>
                <a:lnTo>
                  <a:pt x="10142610" y="2174901"/>
                </a:lnTo>
                <a:lnTo>
                  <a:pt x="10142610" y="794115"/>
                </a:lnTo>
                <a:cubicBezTo>
                  <a:pt x="10142610" y="793533"/>
                  <a:pt x="10142817" y="792992"/>
                  <a:pt x="10143233" y="792618"/>
                </a:cubicBezTo>
                <a:cubicBezTo>
                  <a:pt x="10205080" y="732600"/>
                  <a:pt x="10404169" y="539122"/>
                  <a:pt x="10461527" y="483343"/>
                </a:cubicBezTo>
                <a:lnTo>
                  <a:pt x="10461527" y="33126"/>
                </a:lnTo>
                <a:lnTo>
                  <a:pt x="10449889" y="33126"/>
                </a:lnTo>
                <a:lnTo>
                  <a:pt x="10449889" y="5694"/>
                </a:lnTo>
                <a:lnTo>
                  <a:pt x="10477322" y="5694"/>
                </a:lnTo>
                <a:lnTo>
                  <a:pt x="10477322" y="33126"/>
                </a:lnTo>
                <a:lnTo>
                  <a:pt x="10465684" y="33126"/>
                </a:lnTo>
                <a:lnTo>
                  <a:pt x="10465684" y="484590"/>
                </a:lnTo>
                <a:cubicBezTo>
                  <a:pt x="10465684" y="485172"/>
                  <a:pt x="10465476" y="485712"/>
                  <a:pt x="10465060" y="486087"/>
                </a:cubicBezTo>
                <a:cubicBezTo>
                  <a:pt x="10408742" y="540867"/>
                  <a:pt x="10209568" y="734429"/>
                  <a:pt x="10146766" y="795362"/>
                </a:cubicBezTo>
                <a:lnTo>
                  <a:pt x="10146766" y="1486814"/>
                </a:lnTo>
                <a:lnTo>
                  <a:pt x="10173325" y="1461045"/>
                </a:lnTo>
                <a:lnTo>
                  <a:pt x="10165220" y="1452691"/>
                </a:lnTo>
                <a:lnTo>
                  <a:pt x="10184921" y="1433571"/>
                </a:lnTo>
                <a:lnTo>
                  <a:pt x="10204041" y="1453272"/>
                </a:lnTo>
                <a:lnTo>
                  <a:pt x="10184340" y="1472392"/>
                </a:lnTo>
                <a:lnTo>
                  <a:pt x="10176234" y="1464037"/>
                </a:lnTo>
                <a:lnTo>
                  <a:pt x="10146808" y="1492592"/>
                </a:lnTo>
                <a:lnTo>
                  <a:pt x="10146808" y="2106570"/>
                </a:lnTo>
                <a:lnTo>
                  <a:pt x="10173366" y="2080800"/>
                </a:lnTo>
                <a:lnTo>
                  <a:pt x="10165262" y="2072446"/>
                </a:lnTo>
                <a:lnTo>
                  <a:pt x="10184963" y="2053327"/>
                </a:lnTo>
                <a:lnTo>
                  <a:pt x="10204082" y="2073028"/>
                </a:lnTo>
                <a:lnTo>
                  <a:pt x="10184380" y="2092147"/>
                </a:lnTo>
                <a:lnTo>
                  <a:pt x="10176276" y="2083793"/>
                </a:lnTo>
                <a:lnTo>
                  <a:pt x="10146849" y="2112347"/>
                </a:lnTo>
                <a:lnTo>
                  <a:pt x="10146849" y="2175233"/>
                </a:lnTo>
                <a:lnTo>
                  <a:pt x="10158486" y="2175233"/>
                </a:lnTo>
                <a:lnTo>
                  <a:pt x="10158486" y="2202665"/>
                </a:lnTo>
                <a:lnTo>
                  <a:pt x="10146849" y="2202665"/>
                </a:lnTo>
                <a:lnTo>
                  <a:pt x="10146849" y="2403833"/>
                </a:lnTo>
                <a:lnTo>
                  <a:pt x="10153167" y="2410317"/>
                </a:lnTo>
                <a:cubicBezTo>
                  <a:pt x="10154413" y="2409070"/>
                  <a:pt x="10155702" y="2407823"/>
                  <a:pt x="10156990" y="2406576"/>
                </a:cubicBezTo>
                <a:cubicBezTo>
                  <a:pt x="10180973" y="2383301"/>
                  <a:pt x="10202918" y="2361937"/>
                  <a:pt x="10222453" y="2342984"/>
                </a:cubicBezTo>
                <a:lnTo>
                  <a:pt x="10222453" y="2047716"/>
                </a:lnTo>
                <a:lnTo>
                  <a:pt x="10210815" y="2047716"/>
                </a:lnTo>
                <a:lnTo>
                  <a:pt x="10210815" y="2020284"/>
                </a:lnTo>
                <a:lnTo>
                  <a:pt x="10222453" y="2020284"/>
                </a:lnTo>
                <a:lnTo>
                  <a:pt x="10222453" y="1040587"/>
                </a:lnTo>
                <a:lnTo>
                  <a:pt x="10210815" y="1040587"/>
                </a:lnTo>
                <a:lnTo>
                  <a:pt x="10210815" y="1013155"/>
                </a:lnTo>
                <a:lnTo>
                  <a:pt x="10222453" y="1013155"/>
                </a:lnTo>
                <a:lnTo>
                  <a:pt x="10222453" y="808163"/>
                </a:lnTo>
                <a:lnTo>
                  <a:pt x="10210815" y="808163"/>
                </a:lnTo>
                <a:lnTo>
                  <a:pt x="10210815" y="780731"/>
                </a:lnTo>
                <a:lnTo>
                  <a:pt x="10238248" y="780731"/>
                </a:lnTo>
                <a:lnTo>
                  <a:pt x="10238248" y="808163"/>
                </a:lnTo>
                <a:lnTo>
                  <a:pt x="10226610" y="808163"/>
                </a:lnTo>
                <a:lnTo>
                  <a:pt x="10226610" y="866976"/>
                </a:lnTo>
                <a:lnTo>
                  <a:pt x="10292945" y="802511"/>
                </a:lnTo>
                <a:lnTo>
                  <a:pt x="10284840" y="794156"/>
                </a:lnTo>
                <a:lnTo>
                  <a:pt x="10302172" y="777323"/>
                </a:lnTo>
                <a:lnTo>
                  <a:pt x="10302172" y="730689"/>
                </a:lnTo>
                <a:lnTo>
                  <a:pt x="10290534" y="730689"/>
                </a:lnTo>
                <a:lnTo>
                  <a:pt x="10290534" y="703257"/>
                </a:lnTo>
                <a:lnTo>
                  <a:pt x="10317966" y="703257"/>
                </a:lnTo>
                <a:lnTo>
                  <a:pt x="10317966" y="730689"/>
                </a:lnTo>
                <a:lnTo>
                  <a:pt x="10306328" y="730689"/>
                </a:lnTo>
                <a:lnTo>
                  <a:pt x="10306328" y="776907"/>
                </a:lnTo>
                <a:lnTo>
                  <a:pt x="10312646" y="783433"/>
                </a:lnTo>
                <a:cubicBezTo>
                  <a:pt x="10317094" y="779110"/>
                  <a:pt x="10321623" y="774704"/>
                  <a:pt x="10326237" y="770216"/>
                </a:cubicBezTo>
                <a:cubicBezTo>
                  <a:pt x="10347394" y="749642"/>
                  <a:pt x="10370087" y="727571"/>
                  <a:pt x="10392531" y="705792"/>
                </a:cubicBezTo>
                <a:cubicBezTo>
                  <a:pt x="10395109" y="703298"/>
                  <a:pt x="10397644" y="700804"/>
                  <a:pt x="10400179" y="698352"/>
                </a:cubicBezTo>
                <a:cubicBezTo>
                  <a:pt x="10435176" y="664311"/>
                  <a:pt x="10469051" y="631435"/>
                  <a:pt x="10494945" y="606247"/>
                </a:cubicBezTo>
                <a:cubicBezTo>
                  <a:pt x="10501054" y="600303"/>
                  <a:pt x="10507039" y="594526"/>
                  <a:pt x="10512899" y="588832"/>
                </a:cubicBezTo>
                <a:cubicBezTo>
                  <a:pt x="10522126" y="579854"/>
                  <a:pt x="10531645" y="570585"/>
                  <a:pt x="10541371" y="561150"/>
                </a:cubicBezTo>
                <a:lnTo>
                  <a:pt x="10541371" y="420832"/>
                </a:lnTo>
                <a:lnTo>
                  <a:pt x="10529733" y="420832"/>
                </a:lnTo>
                <a:lnTo>
                  <a:pt x="10529733" y="393400"/>
                </a:lnTo>
                <a:lnTo>
                  <a:pt x="10541371" y="393400"/>
                </a:lnTo>
                <a:lnTo>
                  <a:pt x="10541371" y="265882"/>
                </a:lnTo>
                <a:lnTo>
                  <a:pt x="10529733" y="265882"/>
                </a:lnTo>
                <a:lnTo>
                  <a:pt x="10529733" y="238450"/>
                </a:lnTo>
                <a:lnTo>
                  <a:pt x="10541371" y="238450"/>
                </a:lnTo>
                <a:lnTo>
                  <a:pt x="10541371" y="110933"/>
                </a:lnTo>
                <a:lnTo>
                  <a:pt x="10529733" y="110933"/>
                </a:lnTo>
                <a:lnTo>
                  <a:pt x="10529733" y="83501"/>
                </a:lnTo>
                <a:lnTo>
                  <a:pt x="10557165" y="83501"/>
                </a:lnTo>
                <a:lnTo>
                  <a:pt x="10557165" y="110933"/>
                </a:lnTo>
                <a:lnTo>
                  <a:pt x="10545527" y="110933"/>
                </a:lnTo>
                <a:lnTo>
                  <a:pt x="10545527" y="238450"/>
                </a:lnTo>
                <a:lnTo>
                  <a:pt x="10557165" y="238450"/>
                </a:lnTo>
                <a:lnTo>
                  <a:pt x="10557165" y="265882"/>
                </a:lnTo>
                <a:lnTo>
                  <a:pt x="10545527" y="265882"/>
                </a:lnTo>
                <a:lnTo>
                  <a:pt x="10545527" y="393400"/>
                </a:lnTo>
                <a:lnTo>
                  <a:pt x="10557165" y="393400"/>
                </a:lnTo>
                <a:lnTo>
                  <a:pt x="10557165" y="420832"/>
                </a:lnTo>
                <a:lnTo>
                  <a:pt x="10545527" y="420832"/>
                </a:lnTo>
                <a:lnTo>
                  <a:pt x="10545527" y="557119"/>
                </a:lnTo>
                <a:cubicBezTo>
                  <a:pt x="10554173" y="548723"/>
                  <a:pt x="10562942" y="540202"/>
                  <a:pt x="10572003" y="531391"/>
                </a:cubicBezTo>
                <a:lnTo>
                  <a:pt x="10563898" y="523037"/>
                </a:lnTo>
                <a:lnTo>
                  <a:pt x="10583558" y="503917"/>
                </a:lnTo>
                <a:lnTo>
                  <a:pt x="10591663" y="512272"/>
                </a:lnTo>
                <a:cubicBezTo>
                  <a:pt x="10601264" y="502961"/>
                  <a:pt x="10610990" y="493485"/>
                  <a:pt x="10621048" y="483717"/>
                </a:cubicBezTo>
                <a:lnTo>
                  <a:pt x="10621048" y="343357"/>
                </a:lnTo>
                <a:lnTo>
                  <a:pt x="10609410" y="343357"/>
                </a:lnTo>
                <a:lnTo>
                  <a:pt x="10609410" y="315925"/>
                </a:lnTo>
                <a:lnTo>
                  <a:pt x="10636842" y="315925"/>
                </a:lnTo>
                <a:lnTo>
                  <a:pt x="10636842" y="343357"/>
                </a:lnTo>
                <a:lnTo>
                  <a:pt x="10625204" y="343357"/>
                </a:lnTo>
                <a:lnTo>
                  <a:pt x="10625204" y="484590"/>
                </a:lnTo>
                <a:cubicBezTo>
                  <a:pt x="10625204" y="485172"/>
                  <a:pt x="10624996" y="485712"/>
                  <a:pt x="10624581" y="486087"/>
                </a:cubicBezTo>
                <a:cubicBezTo>
                  <a:pt x="10614315" y="496062"/>
                  <a:pt x="10604381" y="505746"/>
                  <a:pt x="10594573" y="515264"/>
                </a:cubicBezTo>
                <a:lnTo>
                  <a:pt x="10602677" y="523619"/>
                </a:lnTo>
                <a:lnTo>
                  <a:pt x="10583018" y="542738"/>
                </a:lnTo>
                <a:lnTo>
                  <a:pt x="10574913" y="534384"/>
                </a:lnTo>
                <a:cubicBezTo>
                  <a:pt x="10566018" y="542987"/>
                  <a:pt x="10555918" y="552838"/>
                  <a:pt x="10544904" y="563520"/>
                </a:cubicBezTo>
                <a:cubicBezTo>
                  <a:pt x="10543199" y="565182"/>
                  <a:pt x="10536757" y="571417"/>
                  <a:pt x="10526865" y="581059"/>
                </a:cubicBezTo>
                <a:cubicBezTo>
                  <a:pt x="10518636" y="589081"/>
                  <a:pt x="10507954" y="599431"/>
                  <a:pt x="10495609" y="611442"/>
                </a:cubicBezTo>
                <a:cubicBezTo>
                  <a:pt x="10442574" y="662940"/>
                  <a:pt x="10398184" y="706124"/>
                  <a:pt x="10359696" y="743490"/>
                </a:cubicBezTo>
                <a:cubicBezTo>
                  <a:pt x="10358283" y="744903"/>
                  <a:pt x="10356829" y="746316"/>
                  <a:pt x="10355374" y="747730"/>
                </a:cubicBezTo>
                <a:cubicBezTo>
                  <a:pt x="10347352" y="755502"/>
                  <a:pt x="10339496" y="763150"/>
                  <a:pt x="10331849" y="770590"/>
                </a:cubicBezTo>
                <a:lnTo>
                  <a:pt x="10315597" y="786384"/>
                </a:lnTo>
                <a:lnTo>
                  <a:pt x="10323702" y="794697"/>
                </a:lnTo>
                <a:lnTo>
                  <a:pt x="10304042" y="813816"/>
                </a:lnTo>
                <a:lnTo>
                  <a:pt x="10295937" y="805503"/>
                </a:lnTo>
                <a:lnTo>
                  <a:pt x="10226693" y="872795"/>
                </a:lnTo>
                <a:lnTo>
                  <a:pt x="10226693" y="944492"/>
                </a:lnTo>
                <a:lnTo>
                  <a:pt x="10253168" y="918764"/>
                </a:lnTo>
                <a:lnTo>
                  <a:pt x="10245064" y="910410"/>
                </a:lnTo>
                <a:lnTo>
                  <a:pt x="10264723" y="891290"/>
                </a:lnTo>
                <a:lnTo>
                  <a:pt x="10283843" y="910950"/>
                </a:lnTo>
                <a:lnTo>
                  <a:pt x="10264183" y="930069"/>
                </a:lnTo>
                <a:lnTo>
                  <a:pt x="10256078" y="921715"/>
                </a:lnTo>
                <a:lnTo>
                  <a:pt x="10226693" y="950269"/>
                </a:lnTo>
                <a:lnTo>
                  <a:pt x="10226693" y="1013155"/>
                </a:lnTo>
                <a:lnTo>
                  <a:pt x="10238331" y="1013155"/>
                </a:lnTo>
                <a:lnTo>
                  <a:pt x="10238331" y="1040587"/>
                </a:lnTo>
                <a:lnTo>
                  <a:pt x="10226693" y="1040587"/>
                </a:lnTo>
                <a:lnTo>
                  <a:pt x="10226693" y="1331823"/>
                </a:lnTo>
                <a:lnTo>
                  <a:pt x="10253168" y="1306096"/>
                </a:lnTo>
                <a:lnTo>
                  <a:pt x="10245064" y="1297741"/>
                </a:lnTo>
                <a:lnTo>
                  <a:pt x="10264723" y="1278622"/>
                </a:lnTo>
                <a:lnTo>
                  <a:pt x="10283843" y="1298282"/>
                </a:lnTo>
                <a:lnTo>
                  <a:pt x="10264183" y="1317401"/>
                </a:lnTo>
                <a:lnTo>
                  <a:pt x="10256078" y="1309047"/>
                </a:lnTo>
                <a:lnTo>
                  <a:pt x="10226693" y="1337601"/>
                </a:lnTo>
                <a:lnTo>
                  <a:pt x="10226693" y="2020242"/>
                </a:lnTo>
                <a:lnTo>
                  <a:pt x="10238331" y="2020242"/>
                </a:lnTo>
                <a:lnTo>
                  <a:pt x="10238331" y="2047674"/>
                </a:lnTo>
                <a:lnTo>
                  <a:pt x="10226693" y="2047674"/>
                </a:lnTo>
                <a:lnTo>
                  <a:pt x="10226693" y="2338910"/>
                </a:lnTo>
                <a:cubicBezTo>
                  <a:pt x="10260816" y="2305784"/>
                  <a:pt x="10287002" y="2280347"/>
                  <a:pt x="10302255" y="2265509"/>
                </a:cubicBezTo>
                <a:lnTo>
                  <a:pt x="10302255" y="1195495"/>
                </a:lnTo>
                <a:lnTo>
                  <a:pt x="10290617" y="1195495"/>
                </a:lnTo>
                <a:lnTo>
                  <a:pt x="10290617" y="1168063"/>
                </a:lnTo>
                <a:lnTo>
                  <a:pt x="10302255" y="1168063"/>
                </a:lnTo>
                <a:lnTo>
                  <a:pt x="10302255" y="871880"/>
                </a:lnTo>
                <a:cubicBezTo>
                  <a:pt x="10302255" y="871298"/>
                  <a:pt x="10302463" y="870758"/>
                  <a:pt x="10302878" y="870384"/>
                </a:cubicBezTo>
                <a:lnTo>
                  <a:pt x="10323411" y="850475"/>
                </a:lnTo>
                <a:cubicBezTo>
                  <a:pt x="10328482" y="845570"/>
                  <a:pt x="10332139" y="842038"/>
                  <a:pt x="10335298" y="838962"/>
                </a:cubicBezTo>
                <a:cubicBezTo>
                  <a:pt x="10344110" y="830400"/>
                  <a:pt x="10348557" y="826077"/>
                  <a:pt x="10365515" y="809576"/>
                </a:cubicBezTo>
                <a:lnTo>
                  <a:pt x="10372830" y="802469"/>
                </a:lnTo>
                <a:lnTo>
                  <a:pt x="10364725" y="794115"/>
                </a:lnTo>
                <a:lnTo>
                  <a:pt x="10384385" y="774995"/>
                </a:lnTo>
                <a:lnTo>
                  <a:pt x="10392490" y="783350"/>
                </a:lnTo>
                <a:lnTo>
                  <a:pt x="10412648" y="763732"/>
                </a:lnTo>
                <a:lnTo>
                  <a:pt x="10404544" y="755377"/>
                </a:lnTo>
                <a:lnTo>
                  <a:pt x="10424203" y="736258"/>
                </a:lnTo>
                <a:lnTo>
                  <a:pt x="10443322" y="755918"/>
                </a:lnTo>
                <a:lnTo>
                  <a:pt x="10423662" y="775037"/>
                </a:lnTo>
                <a:lnTo>
                  <a:pt x="10415558" y="766683"/>
                </a:lnTo>
                <a:lnTo>
                  <a:pt x="10395399" y="786301"/>
                </a:lnTo>
                <a:lnTo>
                  <a:pt x="10403505" y="794655"/>
                </a:lnTo>
                <a:lnTo>
                  <a:pt x="10383845" y="813774"/>
                </a:lnTo>
                <a:lnTo>
                  <a:pt x="10375739" y="805420"/>
                </a:lnTo>
                <a:lnTo>
                  <a:pt x="10368757" y="812195"/>
                </a:lnTo>
                <a:cubicBezTo>
                  <a:pt x="10366388" y="814481"/>
                  <a:pt x="10364309" y="816476"/>
                  <a:pt x="10362398" y="818346"/>
                </a:cubicBezTo>
                <a:cubicBezTo>
                  <a:pt x="10345357" y="834930"/>
                  <a:pt x="10343611" y="836593"/>
                  <a:pt x="10326487" y="853218"/>
                </a:cubicBezTo>
                <a:lnTo>
                  <a:pt x="10306412" y="872711"/>
                </a:lnTo>
                <a:lnTo>
                  <a:pt x="10306412" y="1099316"/>
                </a:lnTo>
                <a:lnTo>
                  <a:pt x="10332970" y="1073547"/>
                </a:lnTo>
                <a:lnTo>
                  <a:pt x="10324866" y="1065193"/>
                </a:lnTo>
                <a:lnTo>
                  <a:pt x="10344567" y="1046073"/>
                </a:lnTo>
                <a:lnTo>
                  <a:pt x="10363686" y="1065775"/>
                </a:lnTo>
                <a:lnTo>
                  <a:pt x="10343985" y="1084894"/>
                </a:lnTo>
                <a:lnTo>
                  <a:pt x="10335881" y="1076540"/>
                </a:lnTo>
                <a:lnTo>
                  <a:pt x="10306453" y="1105094"/>
                </a:lnTo>
                <a:lnTo>
                  <a:pt x="10306453" y="1167980"/>
                </a:lnTo>
                <a:lnTo>
                  <a:pt x="10318091" y="1167980"/>
                </a:lnTo>
                <a:lnTo>
                  <a:pt x="10318091" y="1195412"/>
                </a:lnTo>
                <a:lnTo>
                  <a:pt x="10306453" y="1195412"/>
                </a:lnTo>
                <a:lnTo>
                  <a:pt x="10306453" y="1331740"/>
                </a:lnTo>
                <a:lnTo>
                  <a:pt x="10333012" y="1305971"/>
                </a:lnTo>
                <a:lnTo>
                  <a:pt x="10324907" y="1297617"/>
                </a:lnTo>
                <a:lnTo>
                  <a:pt x="10344608" y="1278497"/>
                </a:lnTo>
                <a:lnTo>
                  <a:pt x="10363728" y="1298198"/>
                </a:lnTo>
                <a:lnTo>
                  <a:pt x="10344027" y="1317318"/>
                </a:lnTo>
                <a:lnTo>
                  <a:pt x="10335922" y="1308963"/>
                </a:lnTo>
                <a:lnTo>
                  <a:pt x="10306495" y="1337518"/>
                </a:lnTo>
                <a:lnTo>
                  <a:pt x="10306495" y="2183920"/>
                </a:lnTo>
                <a:lnTo>
                  <a:pt x="10333053" y="2158150"/>
                </a:lnTo>
                <a:lnTo>
                  <a:pt x="10324949" y="2149796"/>
                </a:lnTo>
                <a:lnTo>
                  <a:pt x="10344650" y="2130677"/>
                </a:lnTo>
                <a:lnTo>
                  <a:pt x="10363770" y="2150378"/>
                </a:lnTo>
                <a:lnTo>
                  <a:pt x="10344068" y="2169498"/>
                </a:lnTo>
                <a:lnTo>
                  <a:pt x="10335964" y="2161143"/>
                </a:lnTo>
                <a:lnTo>
                  <a:pt x="10306536" y="2189697"/>
                </a:lnTo>
                <a:lnTo>
                  <a:pt x="10306536" y="2261394"/>
                </a:lnTo>
                <a:cubicBezTo>
                  <a:pt x="10315680" y="2252541"/>
                  <a:pt x="10324492" y="2243938"/>
                  <a:pt x="10333053" y="2235625"/>
                </a:cubicBezTo>
                <a:lnTo>
                  <a:pt x="10324949" y="2227270"/>
                </a:lnTo>
                <a:lnTo>
                  <a:pt x="10344650" y="2208151"/>
                </a:lnTo>
                <a:lnTo>
                  <a:pt x="10352713" y="2216464"/>
                </a:lnTo>
                <a:cubicBezTo>
                  <a:pt x="10363063" y="2206405"/>
                  <a:pt x="10372872" y="2196887"/>
                  <a:pt x="10382099" y="2187910"/>
                </a:cubicBezTo>
                <a:lnTo>
                  <a:pt x="10382099" y="1970116"/>
                </a:lnTo>
                <a:lnTo>
                  <a:pt x="10370461" y="1970116"/>
                </a:lnTo>
                <a:lnTo>
                  <a:pt x="10370461" y="1942684"/>
                </a:lnTo>
                <a:lnTo>
                  <a:pt x="10382099" y="1942684"/>
                </a:lnTo>
                <a:lnTo>
                  <a:pt x="10382099" y="1272886"/>
                </a:lnTo>
                <a:lnTo>
                  <a:pt x="10370461" y="1272886"/>
                </a:lnTo>
                <a:lnTo>
                  <a:pt x="10370461" y="1245454"/>
                </a:lnTo>
                <a:lnTo>
                  <a:pt x="10397893" y="1245454"/>
                </a:lnTo>
                <a:lnTo>
                  <a:pt x="10397893" y="1272886"/>
                </a:lnTo>
                <a:lnTo>
                  <a:pt x="10386255" y="1272886"/>
                </a:lnTo>
                <a:lnTo>
                  <a:pt x="10386255" y="1942684"/>
                </a:lnTo>
                <a:lnTo>
                  <a:pt x="10397893" y="1942684"/>
                </a:lnTo>
                <a:lnTo>
                  <a:pt x="10397893" y="1970116"/>
                </a:lnTo>
                <a:lnTo>
                  <a:pt x="10386255" y="1970116"/>
                </a:lnTo>
                <a:lnTo>
                  <a:pt x="10386255" y="2106403"/>
                </a:lnTo>
                <a:lnTo>
                  <a:pt x="10412732" y="2080676"/>
                </a:lnTo>
                <a:lnTo>
                  <a:pt x="10404627" y="2072321"/>
                </a:lnTo>
                <a:lnTo>
                  <a:pt x="10424286" y="2053202"/>
                </a:lnTo>
                <a:lnTo>
                  <a:pt x="10443405" y="2072862"/>
                </a:lnTo>
                <a:lnTo>
                  <a:pt x="10423746" y="2091981"/>
                </a:lnTo>
                <a:lnTo>
                  <a:pt x="10415641" y="2083626"/>
                </a:lnTo>
                <a:lnTo>
                  <a:pt x="10386255" y="2112181"/>
                </a:lnTo>
                <a:lnTo>
                  <a:pt x="10386255" y="2183836"/>
                </a:lnTo>
                <a:cubicBezTo>
                  <a:pt x="10406746" y="2163928"/>
                  <a:pt x="10424078" y="2147094"/>
                  <a:pt x="10437711" y="2133835"/>
                </a:cubicBezTo>
                <a:cubicBezTo>
                  <a:pt x="10447811" y="2124069"/>
                  <a:pt x="10455916" y="2116171"/>
                  <a:pt x="10461818" y="2110436"/>
                </a:cubicBezTo>
                <a:lnTo>
                  <a:pt x="10461818" y="2047549"/>
                </a:lnTo>
                <a:lnTo>
                  <a:pt x="10450181" y="2047549"/>
                </a:lnTo>
                <a:lnTo>
                  <a:pt x="10450181" y="2020117"/>
                </a:lnTo>
                <a:lnTo>
                  <a:pt x="10461818" y="2020117"/>
                </a:lnTo>
                <a:lnTo>
                  <a:pt x="10461818" y="1815167"/>
                </a:lnTo>
                <a:lnTo>
                  <a:pt x="10450181" y="1815167"/>
                </a:lnTo>
                <a:lnTo>
                  <a:pt x="10450181" y="1787735"/>
                </a:lnTo>
                <a:lnTo>
                  <a:pt x="10461818" y="1787735"/>
                </a:lnTo>
                <a:lnTo>
                  <a:pt x="10461818" y="1505269"/>
                </a:lnTo>
                <a:lnTo>
                  <a:pt x="10450181" y="1505269"/>
                </a:lnTo>
                <a:lnTo>
                  <a:pt x="10450181" y="1477836"/>
                </a:lnTo>
                <a:lnTo>
                  <a:pt x="10461818" y="1477836"/>
                </a:lnTo>
                <a:lnTo>
                  <a:pt x="10461818" y="949272"/>
                </a:lnTo>
                <a:cubicBezTo>
                  <a:pt x="10461818" y="948690"/>
                  <a:pt x="10462026" y="948149"/>
                  <a:pt x="10462442" y="947775"/>
                </a:cubicBezTo>
                <a:lnTo>
                  <a:pt x="10488460" y="922546"/>
                </a:lnTo>
                <a:cubicBezTo>
                  <a:pt x="10489873" y="921175"/>
                  <a:pt x="10491203" y="919886"/>
                  <a:pt x="10492534" y="918598"/>
                </a:cubicBezTo>
                <a:lnTo>
                  <a:pt x="10484429" y="910243"/>
                </a:lnTo>
                <a:lnTo>
                  <a:pt x="10504130" y="891124"/>
                </a:lnTo>
                <a:lnTo>
                  <a:pt x="10512235" y="899478"/>
                </a:lnTo>
                <a:cubicBezTo>
                  <a:pt x="10522251" y="889753"/>
                  <a:pt x="10536798" y="875621"/>
                  <a:pt x="10561737" y="851348"/>
                </a:cubicBezTo>
                <a:lnTo>
                  <a:pt x="10612112" y="802386"/>
                </a:lnTo>
                <a:lnTo>
                  <a:pt x="10604008" y="794031"/>
                </a:lnTo>
                <a:lnTo>
                  <a:pt x="10623667" y="774912"/>
                </a:lnTo>
                <a:lnTo>
                  <a:pt x="10642786" y="794572"/>
                </a:lnTo>
                <a:lnTo>
                  <a:pt x="10623126" y="813691"/>
                </a:lnTo>
                <a:lnTo>
                  <a:pt x="10615022" y="805337"/>
                </a:lnTo>
                <a:lnTo>
                  <a:pt x="10564647" y="854299"/>
                </a:lnTo>
                <a:cubicBezTo>
                  <a:pt x="10539709" y="878572"/>
                  <a:pt x="10525161" y="892704"/>
                  <a:pt x="10515144" y="902429"/>
                </a:cubicBezTo>
                <a:lnTo>
                  <a:pt x="10523249" y="910784"/>
                </a:lnTo>
                <a:lnTo>
                  <a:pt x="10503548" y="929903"/>
                </a:lnTo>
                <a:lnTo>
                  <a:pt x="10495443" y="921549"/>
                </a:lnTo>
                <a:lnTo>
                  <a:pt x="10466016" y="950103"/>
                </a:lnTo>
                <a:lnTo>
                  <a:pt x="10466016" y="1176708"/>
                </a:lnTo>
                <a:lnTo>
                  <a:pt x="10492575" y="1150939"/>
                </a:lnTo>
                <a:lnTo>
                  <a:pt x="10484471" y="1142584"/>
                </a:lnTo>
                <a:lnTo>
                  <a:pt x="10504172" y="1123465"/>
                </a:lnTo>
                <a:lnTo>
                  <a:pt x="10523290" y="1143166"/>
                </a:lnTo>
                <a:lnTo>
                  <a:pt x="10503589" y="1162285"/>
                </a:lnTo>
                <a:lnTo>
                  <a:pt x="10495484" y="1153931"/>
                </a:lnTo>
                <a:lnTo>
                  <a:pt x="10466057" y="1182485"/>
                </a:lnTo>
                <a:lnTo>
                  <a:pt x="10466057" y="1477753"/>
                </a:lnTo>
                <a:lnTo>
                  <a:pt x="10475119" y="1477753"/>
                </a:lnTo>
                <a:lnTo>
                  <a:pt x="10492575" y="1460795"/>
                </a:lnTo>
                <a:lnTo>
                  <a:pt x="10484471" y="1452441"/>
                </a:lnTo>
                <a:lnTo>
                  <a:pt x="10504172" y="1433322"/>
                </a:lnTo>
                <a:lnTo>
                  <a:pt x="10523290" y="1453023"/>
                </a:lnTo>
                <a:lnTo>
                  <a:pt x="10503589" y="1472142"/>
                </a:lnTo>
                <a:lnTo>
                  <a:pt x="10495484" y="1463788"/>
                </a:lnTo>
                <a:lnTo>
                  <a:pt x="10477695" y="1481078"/>
                </a:lnTo>
                <a:lnTo>
                  <a:pt x="10477695" y="1505227"/>
                </a:lnTo>
                <a:lnTo>
                  <a:pt x="10466057" y="1505227"/>
                </a:lnTo>
                <a:lnTo>
                  <a:pt x="10466057" y="1564081"/>
                </a:lnTo>
                <a:cubicBezTo>
                  <a:pt x="10467096" y="1563042"/>
                  <a:pt x="10468218" y="1561961"/>
                  <a:pt x="10469466" y="1560756"/>
                </a:cubicBezTo>
                <a:cubicBezTo>
                  <a:pt x="10474619" y="1555727"/>
                  <a:pt x="10482517" y="1548079"/>
                  <a:pt x="10492575" y="1538312"/>
                </a:cubicBezTo>
                <a:lnTo>
                  <a:pt x="10484471" y="1529957"/>
                </a:lnTo>
                <a:lnTo>
                  <a:pt x="10504172" y="1510838"/>
                </a:lnTo>
                <a:lnTo>
                  <a:pt x="10512235" y="1519151"/>
                </a:lnTo>
                <a:cubicBezTo>
                  <a:pt x="10521046" y="1510589"/>
                  <a:pt x="10530855" y="1501029"/>
                  <a:pt x="10541621" y="1490597"/>
                </a:cubicBezTo>
                <a:lnTo>
                  <a:pt x="10541621" y="949189"/>
                </a:lnTo>
                <a:cubicBezTo>
                  <a:pt x="10541621" y="948607"/>
                  <a:pt x="10541828" y="948066"/>
                  <a:pt x="10542244" y="947692"/>
                </a:cubicBezTo>
                <a:lnTo>
                  <a:pt x="10542991" y="946944"/>
                </a:lnTo>
                <a:lnTo>
                  <a:pt x="10612112" y="879777"/>
                </a:lnTo>
                <a:lnTo>
                  <a:pt x="10604008" y="871423"/>
                </a:lnTo>
                <a:lnTo>
                  <a:pt x="10623667" y="852304"/>
                </a:lnTo>
                <a:lnTo>
                  <a:pt x="10631813" y="860658"/>
                </a:lnTo>
                <a:cubicBezTo>
                  <a:pt x="10655588" y="837507"/>
                  <a:pt x="10679071" y="814730"/>
                  <a:pt x="10702513" y="791953"/>
                </a:cubicBezTo>
                <a:cubicBezTo>
                  <a:pt x="10753927" y="741994"/>
                  <a:pt x="10805342" y="692076"/>
                  <a:pt x="10860580" y="638376"/>
                </a:cubicBezTo>
                <a:lnTo>
                  <a:pt x="10860580" y="420541"/>
                </a:lnTo>
                <a:lnTo>
                  <a:pt x="10848942" y="420541"/>
                </a:lnTo>
                <a:lnTo>
                  <a:pt x="10848942" y="393109"/>
                </a:lnTo>
                <a:lnTo>
                  <a:pt x="10860580" y="393109"/>
                </a:lnTo>
                <a:lnTo>
                  <a:pt x="10860580" y="265591"/>
                </a:lnTo>
                <a:lnTo>
                  <a:pt x="10848942" y="265591"/>
                </a:lnTo>
                <a:lnTo>
                  <a:pt x="10848942" y="238159"/>
                </a:lnTo>
                <a:lnTo>
                  <a:pt x="10876374" y="238159"/>
                </a:lnTo>
                <a:lnTo>
                  <a:pt x="10876374" y="265591"/>
                </a:lnTo>
                <a:lnTo>
                  <a:pt x="10864736" y="265591"/>
                </a:lnTo>
                <a:lnTo>
                  <a:pt x="10864736" y="393109"/>
                </a:lnTo>
                <a:lnTo>
                  <a:pt x="10876374" y="393109"/>
                </a:lnTo>
                <a:lnTo>
                  <a:pt x="10876374" y="420541"/>
                </a:lnTo>
                <a:lnTo>
                  <a:pt x="10864736" y="420541"/>
                </a:lnTo>
                <a:lnTo>
                  <a:pt x="10864736" y="639249"/>
                </a:lnTo>
                <a:cubicBezTo>
                  <a:pt x="10864736" y="639830"/>
                  <a:pt x="10864528" y="640371"/>
                  <a:pt x="10864112" y="640745"/>
                </a:cubicBezTo>
                <a:cubicBezTo>
                  <a:pt x="10808625" y="694653"/>
                  <a:pt x="10757003" y="744779"/>
                  <a:pt x="10705422" y="794904"/>
                </a:cubicBezTo>
                <a:cubicBezTo>
                  <a:pt x="10681981" y="817723"/>
                  <a:pt x="10658497" y="840500"/>
                  <a:pt x="10634723" y="863609"/>
                </a:cubicBezTo>
                <a:lnTo>
                  <a:pt x="10642827" y="871922"/>
                </a:lnTo>
                <a:lnTo>
                  <a:pt x="10623168" y="891041"/>
                </a:lnTo>
                <a:lnTo>
                  <a:pt x="10615063" y="882687"/>
                </a:lnTo>
                <a:cubicBezTo>
                  <a:pt x="10592453" y="904632"/>
                  <a:pt x="10569510" y="926952"/>
                  <a:pt x="10545818" y="949978"/>
                </a:cubicBezTo>
                <a:lnTo>
                  <a:pt x="10545818" y="1331532"/>
                </a:lnTo>
                <a:lnTo>
                  <a:pt x="10572294" y="1305805"/>
                </a:lnTo>
                <a:lnTo>
                  <a:pt x="10564189" y="1297450"/>
                </a:lnTo>
                <a:lnTo>
                  <a:pt x="10583849" y="1278331"/>
                </a:lnTo>
                <a:lnTo>
                  <a:pt x="10602968" y="1297991"/>
                </a:lnTo>
                <a:lnTo>
                  <a:pt x="10583309" y="1317110"/>
                </a:lnTo>
                <a:lnTo>
                  <a:pt x="10575203" y="1308756"/>
                </a:lnTo>
                <a:lnTo>
                  <a:pt x="10545818" y="1337310"/>
                </a:lnTo>
                <a:lnTo>
                  <a:pt x="10545818" y="1486440"/>
                </a:lnTo>
                <a:cubicBezTo>
                  <a:pt x="10555046" y="1477462"/>
                  <a:pt x="10564937" y="1467861"/>
                  <a:pt x="10575370" y="1457720"/>
                </a:cubicBezTo>
                <a:lnTo>
                  <a:pt x="10611115" y="1423014"/>
                </a:lnTo>
                <a:lnTo>
                  <a:pt x="10621381" y="1413039"/>
                </a:lnTo>
                <a:lnTo>
                  <a:pt x="10621381" y="1195245"/>
                </a:lnTo>
                <a:lnTo>
                  <a:pt x="10609743" y="1195245"/>
                </a:lnTo>
                <a:lnTo>
                  <a:pt x="10609743" y="1167813"/>
                </a:lnTo>
                <a:lnTo>
                  <a:pt x="10621381" y="1167813"/>
                </a:lnTo>
                <a:lnTo>
                  <a:pt x="10621381" y="1117771"/>
                </a:lnTo>
                <a:lnTo>
                  <a:pt x="10609743" y="1117771"/>
                </a:lnTo>
                <a:lnTo>
                  <a:pt x="10609743" y="1090339"/>
                </a:lnTo>
                <a:lnTo>
                  <a:pt x="10621381" y="1090339"/>
                </a:lnTo>
                <a:lnTo>
                  <a:pt x="10621381" y="1026580"/>
                </a:lnTo>
                <a:cubicBezTo>
                  <a:pt x="10621381" y="1025998"/>
                  <a:pt x="10621589" y="1025458"/>
                  <a:pt x="10622004" y="1025084"/>
                </a:cubicBezTo>
                <a:cubicBezTo>
                  <a:pt x="10676494" y="972215"/>
                  <a:pt x="10738257" y="912155"/>
                  <a:pt x="10796946" y="855130"/>
                </a:cubicBezTo>
                <a:cubicBezTo>
                  <a:pt x="10801808" y="850392"/>
                  <a:pt x="10806630" y="845695"/>
                  <a:pt x="10811451" y="841040"/>
                </a:cubicBezTo>
                <a:cubicBezTo>
                  <a:pt x="10813946" y="838629"/>
                  <a:pt x="10816439" y="836177"/>
                  <a:pt x="10818933" y="833766"/>
                </a:cubicBezTo>
                <a:cubicBezTo>
                  <a:pt x="10821426" y="831356"/>
                  <a:pt x="10823920" y="828945"/>
                  <a:pt x="10826373" y="826534"/>
                </a:cubicBezTo>
                <a:cubicBezTo>
                  <a:pt x="10864445" y="789543"/>
                  <a:pt x="10900397" y="754629"/>
                  <a:pt x="10931155" y="724745"/>
                </a:cubicBezTo>
                <a:lnTo>
                  <a:pt x="10923050" y="716391"/>
                </a:lnTo>
                <a:lnTo>
                  <a:pt x="10940382" y="699599"/>
                </a:lnTo>
                <a:lnTo>
                  <a:pt x="10940382" y="498015"/>
                </a:lnTo>
                <a:lnTo>
                  <a:pt x="10928744" y="498015"/>
                </a:lnTo>
                <a:lnTo>
                  <a:pt x="10928744" y="470583"/>
                </a:lnTo>
                <a:lnTo>
                  <a:pt x="10940382" y="470583"/>
                </a:lnTo>
                <a:lnTo>
                  <a:pt x="10940382" y="420541"/>
                </a:lnTo>
                <a:lnTo>
                  <a:pt x="10928744" y="420541"/>
                </a:lnTo>
                <a:lnTo>
                  <a:pt x="10928744" y="393109"/>
                </a:lnTo>
                <a:lnTo>
                  <a:pt x="10956176" y="393109"/>
                </a:lnTo>
                <a:lnTo>
                  <a:pt x="10956176" y="420541"/>
                </a:lnTo>
                <a:lnTo>
                  <a:pt x="10944538" y="420541"/>
                </a:lnTo>
                <a:lnTo>
                  <a:pt x="10944538" y="470583"/>
                </a:lnTo>
                <a:lnTo>
                  <a:pt x="10956176" y="470583"/>
                </a:lnTo>
                <a:lnTo>
                  <a:pt x="10956176" y="498015"/>
                </a:lnTo>
                <a:lnTo>
                  <a:pt x="10944538" y="498015"/>
                </a:lnTo>
                <a:lnTo>
                  <a:pt x="10944538" y="699142"/>
                </a:lnTo>
                <a:lnTo>
                  <a:pt x="10961870" y="717014"/>
                </a:lnTo>
                <a:lnTo>
                  <a:pt x="10942169" y="736133"/>
                </a:lnTo>
                <a:lnTo>
                  <a:pt x="10934064" y="727779"/>
                </a:lnTo>
                <a:cubicBezTo>
                  <a:pt x="10895451" y="765269"/>
                  <a:pt x="10848734" y="810657"/>
                  <a:pt x="10799855" y="858164"/>
                </a:cubicBezTo>
                <a:cubicBezTo>
                  <a:pt x="10741416" y="914982"/>
                  <a:pt x="10679903" y="974750"/>
                  <a:pt x="10625537" y="1027494"/>
                </a:cubicBezTo>
                <a:lnTo>
                  <a:pt x="10625537" y="1090380"/>
                </a:lnTo>
                <a:lnTo>
                  <a:pt x="10637175" y="1090380"/>
                </a:lnTo>
                <a:lnTo>
                  <a:pt x="10637175" y="1117812"/>
                </a:lnTo>
                <a:lnTo>
                  <a:pt x="10625537" y="1117812"/>
                </a:lnTo>
                <a:lnTo>
                  <a:pt x="10625537" y="1167855"/>
                </a:lnTo>
                <a:lnTo>
                  <a:pt x="10637175" y="1167855"/>
                </a:lnTo>
                <a:lnTo>
                  <a:pt x="10637175" y="1195287"/>
                </a:lnTo>
                <a:lnTo>
                  <a:pt x="10625537" y="1195287"/>
                </a:lnTo>
                <a:lnTo>
                  <a:pt x="10625537" y="1254141"/>
                </a:lnTo>
                <a:lnTo>
                  <a:pt x="10652096" y="1228372"/>
                </a:lnTo>
                <a:lnTo>
                  <a:pt x="10643991" y="1220017"/>
                </a:lnTo>
                <a:lnTo>
                  <a:pt x="10663692" y="1200898"/>
                </a:lnTo>
                <a:lnTo>
                  <a:pt x="10682812" y="1220599"/>
                </a:lnTo>
                <a:lnTo>
                  <a:pt x="10663111" y="1239718"/>
                </a:lnTo>
                <a:lnTo>
                  <a:pt x="10655006" y="1231364"/>
                </a:lnTo>
                <a:lnTo>
                  <a:pt x="10625579" y="1259960"/>
                </a:lnTo>
                <a:lnTo>
                  <a:pt x="10625579" y="1409132"/>
                </a:lnTo>
                <a:cubicBezTo>
                  <a:pt x="10649104" y="1386272"/>
                  <a:pt x="10674458" y="1361625"/>
                  <a:pt x="10701183" y="1335689"/>
                </a:cubicBezTo>
                <a:lnTo>
                  <a:pt x="10701183" y="1259087"/>
                </a:lnTo>
                <a:cubicBezTo>
                  <a:pt x="10701183" y="1258505"/>
                  <a:pt x="10701391" y="1257965"/>
                  <a:pt x="10701807" y="1257591"/>
                </a:cubicBezTo>
                <a:lnTo>
                  <a:pt x="10731816" y="1228413"/>
                </a:lnTo>
                <a:lnTo>
                  <a:pt x="10723710" y="1220059"/>
                </a:lnTo>
                <a:lnTo>
                  <a:pt x="10743371" y="1200940"/>
                </a:lnTo>
                <a:lnTo>
                  <a:pt x="10762489" y="1220599"/>
                </a:lnTo>
                <a:lnTo>
                  <a:pt x="10742830" y="1239718"/>
                </a:lnTo>
                <a:lnTo>
                  <a:pt x="10734725" y="1231364"/>
                </a:lnTo>
                <a:lnTo>
                  <a:pt x="10705339" y="1259918"/>
                </a:lnTo>
                <a:lnTo>
                  <a:pt x="10705339" y="1331574"/>
                </a:lnTo>
                <a:cubicBezTo>
                  <a:pt x="10726704" y="1310792"/>
                  <a:pt x="10748898" y="1289221"/>
                  <a:pt x="10771716" y="1267067"/>
                </a:cubicBezTo>
                <a:lnTo>
                  <a:pt x="10763612" y="1258713"/>
                </a:lnTo>
                <a:lnTo>
                  <a:pt x="10780943" y="1241921"/>
                </a:lnTo>
                <a:lnTo>
                  <a:pt x="10780943" y="1117812"/>
                </a:lnTo>
                <a:lnTo>
                  <a:pt x="10769306" y="1117812"/>
                </a:lnTo>
                <a:lnTo>
                  <a:pt x="10769306" y="1090380"/>
                </a:lnTo>
                <a:lnTo>
                  <a:pt x="10794161" y="1090380"/>
                </a:lnTo>
                <a:cubicBezTo>
                  <a:pt x="10875086" y="1011700"/>
                  <a:pt x="10928785" y="959538"/>
                  <a:pt x="10970557" y="918930"/>
                </a:cubicBezTo>
                <a:cubicBezTo>
                  <a:pt x="10998737" y="891540"/>
                  <a:pt x="11026003" y="865064"/>
                  <a:pt x="11049362" y="842370"/>
                </a:cubicBezTo>
                <a:cubicBezTo>
                  <a:pt x="11066735" y="825495"/>
                  <a:pt x="11083693" y="809036"/>
                  <a:pt x="11099903" y="793283"/>
                </a:cubicBezTo>
                <a:lnTo>
                  <a:pt x="11099903" y="343108"/>
                </a:lnTo>
                <a:lnTo>
                  <a:pt x="11088266" y="343108"/>
                </a:lnTo>
                <a:lnTo>
                  <a:pt x="11088266" y="315676"/>
                </a:lnTo>
                <a:lnTo>
                  <a:pt x="11115697" y="315676"/>
                </a:lnTo>
                <a:lnTo>
                  <a:pt x="11115697" y="343108"/>
                </a:lnTo>
                <a:lnTo>
                  <a:pt x="11104059" y="343108"/>
                </a:lnTo>
                <a:lnTo>
                  <a:pt x="11104059" y="789252"/>
                </a:lnTo>
                <a:cubicBezTo>
                  <a:pt x="11123802" y="770091"/>
                  <a:pt x="11142464" y="751969"/>
                  <a:pt x="11159547" y="735344"/>
                </a:cubicBezTo>
                <a:cubicBezTo>
                  <a:pt x="11174676" y="720630"/>
                  <a:pt x="11191426" y="704379"/>
                  <a:pt x="11210213" y="686091"/>
                </a:cubicBezTo>
                <a:lnTo>
                  <a:pt x="11202108" y="677736"/>
                </a:lnTo>
                <a:lnTo>
                  <a:pt x="11221767" y="658617"/>
                </a:lnTo>
                <a:lnTo>
                  <a:pt x="11229914" y="666971"/>
                </a:lnTo>
                <a:cubicBezTo>
                  <a:pt x="11244752" y="652549"/>
                  <a:pt x="11254977" y="642615"/>
                  <a:pt x="11259341" y="638376"/>
                </a:cubicBezTo>
                <a:lnTo>
                  <a:pt x="11259341" y="420541"/>
                </a:lnTo>
                <a:lnTo>
                  <a:pt x="11247703" y="420541"/>
                </a:lnTo>
                <a:lnTo>
                  <a:pt x="11247703" y="393109"/>
                </a:lnTo>
                <a:lnTo>
                  <a:pt x="11259341" y="393109"/>
                </a:lnTo>
                <a:lnTo>
                  <a:pt x="11259341" y="343066"/>
                </a:lnTo>
                <a:lnTo>
                  <a:pt x="11247703" y="343066"/>
                </a:lnTo>
                <a:lnTo>
                  <a:pt x="11247703" y="315634"/>
                </a:lnTo>
                <a:lnTo>
                  <a:pt x="11275136" y="315634"/>
                </a:lnTo>
                <a:lnTo>
                  <a:pt x="11275136" y="343066"/>
                </a:lnTo>
                <a:lnTo>
                  <a:pt x="11263498" y="343066"/>
                </a:lnTo>
                <a:lnTo>
                  <a:pt x="11263498" y="393109"/>
                </a:lnTo>
                <a:lnTo>
                  <a:pt x="11275136" y="393109"/>
                </a:lnTo>
                <a:lnTo>
                  <a:pt x="11275136" y="420541"/>
                </a:lnTo>
                <a:lnTo>
                  <a:pt x="11263498" y="420541"/>
                </a:lnTo>
                <a:lnTo>
                  <a:pt x="11263498" y="639249"/>
                </a:lnTo>
                <a:cubicBezTo>
                  <a:pt x="11263498" y="639830"/>
                  <a:pt x="11263289" y="640371"/>
                  <a:pt x="11262874" y="640745"/>
                </a:cubicBezTo>
                <a:cubicBezTo>
                  <a:pt x="11258967" y="644527"/>
                  <a:pt x="11248409" y="654793"/>
                  <a:pt x="11232823" y="669922"/>
                </a:cubicBezTo>
                <a:lnTo>
                  <a:pt x="11240929" y="678235"/>
                </a:lnTo>
                <a:lnTo>
                  <a:pt x="11221269" y="697354"/>
                </a:lnTo>
                <a:lnTo>
                  <a:pt x="11213163" y="689000"/>
                </a:lnTo>
                <a:cubicBezTo>
                  <a:pt x="11199282" y="702508"/>
                  <a:pt x="11182988" y="718303"/>
                  <a:pt x="11164950" y="735842"/>
                </a:cubicBezTo>
                <a:cubicBezTo>
                  <a:pt x="11141342" y="758786"/>
                  <a:pt x="11121516" y="778030"/>
                  <a:pt x="11103477" y="795569"/>
                </a:cubicBezTo>
                <a:cubicBezTo>
                  <a:pt x="11103477" y="795611"/>
                  <a:pt x="11103477" y="795611"/>
                  <a:pt x="11103477" y="795611"/>
                </a:cubicBezTo>
                <a:cubicBezTo>
                  <a:pt x="11096537" y="802344"/>
                  <a:pt x="11087974" y="810657"/>
                  <a:pt x="11078290" y="820050"/>
                </a:cubicBezTo>
                <a:cubicBezTo>
                  <a:pt x="11067068" y="830982"/>
                  <a:pt x="11056219" y="841497"/>
                  <a:pt x="11045164" y="852221"/>
                </a:cubicBezTo>
                <a:cubicBezTo>
                  <a:pt x="11035106" y="862030"/>
                  <a:pt x="11024839" y="871963"/>
                  <a:pt x="11013991" y="882521"/>
                </a:cubicBezTo>
                <a:cubicBezTo>
                  <a:pt x="10956259" y="938590"/>
                  <a:pt x="10895867" y="997278"/>
                  <a:pt x="10841294" y="1050313"/>
                </a:cubicBezTo>
                <a:cubicBezTo>
                  <a:pt x="10823920" y="1067229"/>
                  <a:pt x="10808667" y="1082026"/>
                  <a:pt x="10796779" y="1093581"/>
                </a:cubicBezTo>
                <a:lnTo>
                  <a:pt x="10796779" y="1117729"/>
                </a:lnTo>
                <a:lnTo>
                  <a:pt x="10785141" y="1117729"/>
                </a:lnTo>
                <a:lnTo>
                  <a:pt x="10785141" y="1241381"/>
                </a:lnTo>
                <a:lnTo>
                  <a:pt x="10791417" y="1247865"/>
                </a:lnTo>
                <a:cubicBezTo>
                  <a:pt x="10795242" y="1244166"/>
                  <a:pt x="10799065" y="1240467"/>
                  <a:pt x="10802889" y="1236726"/>
                </a:cubicBezTo>
                <a:cubicBezTo>
                  <a:pt x="10824710" y="1215528"/>
                  <a:pt x="10844369" y="1196409"/>
                  <a:pt x="10860663" y="1180573"/>
                </a:cubicBezTo>
                <a:lnTo>
                  <a:pt x="10860663" y="1103972"/>
                </a:lnTo>
                <a:cubicBezTo>
                  <a:pt x="10860663" y="1103390"/>
                  <a:pt x="10860870" y="1102849"/>
                  <a:pt x="10861286" y="1102475"/>
                </a:cubicBezTo>
                <a:lnTo>
                  <a:pt x="10878036" y="1086224"/>
                </a:lnTo>
                <a:cubicBezTo>
                  <a:pt x="10944871" y="1021301"/>
                  <a:pt x="11191759" y="781396"/>
                  <a:pt x="11250156" y="724703"/>
                </a:cubicBezTo>
                <a:lnTo>
                  <a:pt x="11242051" y="716349"/>
                </a:lnTo>
                <a:lnTo>
                  <a:pt x="11261752" y="697230"/>
                </a:lnTo>
                <a:lnTo>
                  <a:pt x="11280871" y="716931"/>
                </a:lnTo>
                <a:lnTo>
                  <a:pt x="11261170" y="736050"/>
                </a:lnTo>
                <a:lnTo>
                  <a:pt x="11253065" y="727696"/>
                </a:lnTo>
                <a:cubicBezTo>
                  <a:pt x="11194668" y="784389"/>
                  <a:pt x="10947780" y="1024294"/>
                  <a:pt x="10880946" y="1089216"/>
                </a:cubicBezTo>
                <a:lnTo>
                  <a:pt x="10864819" y="1104886"/>
                </a:lnTo>
                <a:lnTo>
                  <a:pt x="10864819" y="1176542"/>
                </a:lnTo>
                <a:cubicBezTo>
                  <a:pt x="10875376" y="1166276"/>
                  <a:pt x="10884313" y="1157589"/>
                  <a:pt x="10891295" y="1150814"/>
                </a:cubicBezTo>
                <a:lnTo>
                  <a:pt x="10883190" y="1142459"/>
                </a:lnTo>
                <a:lnTo>
                  <a:pt x="10902850" y="1123340"/>
                </a:lnTo>
                <a:lnTo>
                  <a:pt x="10910996" y="1131695"/>
                </a:lnTo>
                <a:cubicBezTo>
                  <a:pt x="10921512" y="1121511"/>
                  <a:pt x="10931986" y="1111328"/>
                  <a:pt x="10942502" y="1101104"/>
                </a:cubicBezTo>
                <a:cubicBezTo>
                  <a:pt x="10947239" y="1096449"/>
                  <a:pt x="10952020" y="1091835"/>
                  <a:pt x="10956799" y="1087180"/>
                </a:cubicBezTo>
                <a:cubicBezTo>
                  <a:pt x="11057258" y="989588"/>
                  <a:pt x="11141134" y="908082"/>
                  <a:pt x="11170395" y="879653"/>
                </a:cubicBezTo>
                <a:lnTo>
                  <a:pt x="11162290" y="871298"/>
                </a:lnTo>
                <a:lnTo>
                  <a:pt x="11181949" y="852179"/>
                </a:lnTo>
                <a:lnTo>
                  <a:pt x="11190096" y="860533"/>
                </a:lnTo>
                <a:cubicBezTo>
                  <a:pt x="11253231" y="799185"/>
                  <a:pt x="11308178" y="745818"/>
                  <a:pt x="11347955" y="707164"/>
                </a:cubicBezTo>
                <a:cubicBezTo>
                  <a:pt x="11360133" y="695318"/>
                  <a:pt x="11370940" y="684802"/>
                  <a:pt x="11380292" y="675741"/>
                </a:cubicBezTo>
                <a:cubicBezTo>
                  <a:pt x="11380998" y="675076"/>
                  <a:pt x="11381704" y="674370"/>
                  <a:pt x="11382412" y="673705"/>
                </a:cubicBezTo>
                <a:cubicBezTo>
                  <a:pt x="11384323" y="671876"/>
                  <a:pt x="11386152" y="670089"/>
                  <a:pt x="11387897" y="668385"/>
                </a:cubicBezTo>
                <a:cubicBezTo>
                  <a:pt x="11405479" y="651302"/>
                  <a:pt x="11416327" y="640745"/>
                  <a:pt x="11418862" y="638293"/>
                </a:cubicBezTo>
                <a:lnTo>
                  <a:pt x="11418862" y="96843"/>
                </a:lnTo>
                <a:cubicBezTo>
                  <a:pt x="11418862" y="95679"/>
                  <a:pt x="11419777" y="94765"/>
                  <a:pt x="11420940" y="94765"/>
                </a:cubicBezTo>
                <a:lnTo>
                  <a:pt x="11646381" y="94765"/>
                </a:lnTo>
                <a:lnTo>
                  <a:pt x="11646381" y="83127"/>
                </a:lnTo>
                <a:lnTo>
                  <a:pt x="11673814" y="83127"/>
                </a:lnTo>
                <a:lnTo>
                  <a:pt x="11673814" y="110559"/>
                </a:lnTo>
                <a:lnTo>
                  <a:pt x="11646381" y="110559"/>
                </a:lnTo>
                <a:lnTo>
                  <a:pt x="11646381" y="98921"/>
                </a:lnTo>
                <a:lnTo>
                  <a:pt x="11423018" y="98921"/>
                </a:lnTo>
                <a:lnTo>
                  <a:pt x="11423018" y="172239"/>
                </a:lnTo>
                <a:lnTo>
                  <a:pt x="11646381" y="172239"/>
                </a:lnTo>
                <a:lnTo>
                  <a:pt x="11646381" y="160602"/>
                </a:lnTo>
                <a:lnTo>
                  <a:pt x="11673814" y="160602"/>
                </a:lnTo>
                <a:lnTo>
                  <a:pt x="11673814" y="188034"/>
                </a:lnTo>
                <a:lnTo>
                  <a:pt x="11646381" y="188034"/>
                </a:lnTo>
                <a:lnTo>
                  <a:pt x="11646381" y="176396"/>
                </a:lnTo>
                <a:lnTo>
                  <a:pt x="11423018" y="176396"/>
                </a:lnTo>
                <a:lnTo>
                  <a:pt x="11423018" y="484382"/>
                </a:lnTo>
                <a:lnTo>
                  <a:pt x="11739027" y="484382"/>
                </a:lnTo>
                <a:cubicBezTo>
                  <a:pt x="11741646" y="481847"/>
                  <a:pt x="11744139" y="479395"/>
                  <a:pt x="11746592" y="477026"/>
                </a:cubicBezTo>
                <a:cubicBezTo>
                  <a:pt x="11749667" y="474033"/>
                  <a:pt x="11752577" y="471207"/>
                  <a:pt x="11755404" y="468464"/>
                </a:cubicBezTo>
                <a:cubicBezTo>
                  <a:pt x="11757938" y="466011"/>
                  <a:pt x="11760391" y="463601"/>
                  <a:pt x="11762759" y="461315"/>
                </a:cubicBezTo>
                <a:cubicBezTo>
                  <a:pt x="11764797" y="459320"/>
                  <a:pt x="11766792" y="457408"/>
                  <a:pt x="11768704" y="455537"/>
                </a:cubicBezTo>
                <a:cubicBezTo>
                  <a:pt x="11772694" y="451630"/>
                  <a:pt x="11776517" y="447931"/>
                  <a:pt x="11780051" y="444481"/>
                </a:cubicBezTo>
                <a:cubicBezTo>
                  <a:pt x="11780757" y="443775"/>
                  <a:pt x="11781463" y="443068"/>
                  <a:pt x="11782170" y="442403"/>
                </a:cubicBezTo>
                <a:cubicBezTo>
                  <a:pt x="11784872" y="439743"/>
                  <a:pt x="11787449" y="437249"/>
                  <a:pt x="11789901" y="434880"/>
                </a:cubicBezTo>
                <a:cubicBezTo>
                  <a:pt x="11806776" y="418462"/>
                  <a:pt x="11816627" y="408903"/>
                  <a:pt x="11823235" y="402502"/>
                </a:cubicBezTo>
                <a:cubicBezTo>
                  <a:pt x="11828389" y="397473"/>
                  <a:pt x="11832130" y="393857"/>
                  <a:pt x="11835289" y="390781"/>
                </a:cubicBezTo>
                <a:cubicBezTo>
                  <a:pt x="11836909" y="389202"/>
                  <a:pt x="11838364" y="387789"/>
                  <a:pt x="11839819" y="386375"/>
                </a:cubicBezTo>
                <a:cubicBezTo>
                  <a:pt x="11840401" y="385793"/>
                  <a:pt x="11840982" y="385253"/>
                  <a:pt x="11841565" y="384671"/>
                </a:cubicBezTo>
                <a:cubicBezTo>
                  <a:pt x="11843477" y="382801"/>
                  <a:pt x="11845472" y="380847"/>
                  <a:pt x="11847799" y="378603"/>
                </a:cubicBezTo>
                <a:cubicBezTo>
                  <a:pt x="11859021" y="367672"/>
                  <a:pt x="11879678" y="347638"/>
                  <a:pt x="11927893" y="300754"/>
                </a:cubicBezTo>
                <a:lnTo>
                  <a:pt x="11919787" y="292400"/>
                </a:lnTo>
                <a:lnTo>
                  <a:pt x="11939446" y="273281"/>
                </a:lnTo>
                <a:lnTo>
                  <a:pt x="11958566" y="292940"/>
                </a:lnTo>
                <a:lnTo>
                  <a:pt x="11938907" y="312060"/>
                </a:lnTo>
                <a:lnTo>
                  <a:pt x="11930802" y="303705"/>
                </a:lnTo>
                <a:cubicBezTo>
                  <a:pt x="11920909" y="313306"/>
                  <a:pt x="11912181" y="321785"/>
                  <a:pt x="11904450" y="329309"/>
                </a:cubicBezTo>
                <a:lnTo>
                  <a:pt x="12057944" y="329309"/>
                </a:lnTo>
                <a:lnTo>
                  <a:pt x="12087372" y="300713"/>
                </a:lnTo>
                <a:lnTo>
                  <a:pt x="12079267" y="292358"/>
                </a:lnTo>
                <a:lnTo>
                  <a:pt x="12098927" y="273239"/>
                </a:lnTo>
                <a:lnTo>
                  <a:pt x="12118046" y="292899"/>
                </a:lnTo>
                <a:lnTo>
                  <a:pt x="12098386" y="312018"/>
                </a:lnTo>
                <a:lnTo>
                  <a:pt x="12090281" y="303664"/>
                </a:lnTo>
                <a:lnTo>
                  <a:pt x="12063930" y="329267"/>
                </a:lnTo>
                <a:lnTo>
                  <a:pt x="12124862" y="329267"/>
                </a:lnTo>
                <a:lnTo>
                  <a:pt x="12124862" y="317629"/>
                </a:lnTo>
                <a:lnTo>
                  <a:pt x="12152295" y="317629"/>
                </a:lnTo>
                <a:lnTo>
                  <a:pt x="12152295" y="345061"/>
                </a:lnTo>
                <a:lnTo>
                  <a:pt x="12124862" y="345061"/>
                </a:lnTo>
                <a:lnTo>
                  <a:pt x="12124862" y="333423"/>
                </a:lnTo>
                <a:lnTo>
                  <a:pt x="11900169" y="333423"/>
                </a:lnTo>
                <a:cubicBezTo>
                  <a:pt x="11870866" y="361894"/>
                  <a:pt x="11858647" y="373782"/>
                  <a:pt x="11850501" y="381679"/>
                </a:cubicBezTo>
                <a:cubicBezTo>
                  <a:pt x="11844889" y="387165"/>
                  <a:pt x="11841607" y="390324"/>
                  <a:pt x="11838364" y="393483"/>
                </a:cubicBezTo>
                <a:cubicBezTo>
                  <a:pt x="11836453" y="395353"/>
                  <a:pt x="11834540" y="397182"/>
                  <a:pt x="11832171" y="399509"/>
                </a:cubicBezTo>
                <a:cubicBezTo>
                  <a:pt x="11819869" y="411438"/>
                  <a:pt x="11797923" y="432802"/>
                  <a:pt x="11741313" y="487791"/>
                </a:cubicBezTo>
                <a:cubicBezTo>
                  <a:pt x="11740938" y="488165"/>
                  <a:pt x="11740399" y="488373"/>
                  <a:pt x="11739859" y="488373"/>
                </a:cubicBezTo>
                <a:lnTo>
                  <a:pt x="11423018" y="488373"/>
                </a:lnTo>
                <a:lnTo>
                  <a:pt x="11423018" y="561691"/>
                </a:lnTo>
                <a:lnTo>
                  <a:pt x="11805861" y="561691"/>
                </a:lnTo>
                <a:lnTo>
                  <a:pt x="11805861" y="550053"/>
                </a:lnTo>
                <a:lnTo>
                  <a:pt x="11833294" y="550053"/>
                </a:lnTo>
                <a:lnTo>
                  <a:pt x="11833294" y="561691"/>
                </a:lnTo>
                <a:lnTo>
                  <a:pt x="11898507" y="561691"/>
                </a:lnTo>
                <a:lnTo>
                  <a:pt x="11918083" y="542655"/>
                </a:lnTo>
                <a:cubicBezTo>
                  <a:pt x="11930927" y="530186"/>
                  <a:pt x="11944892" y="516623"/>
                  <a:pt x="11959980" y="501964"/>
                </a:cubicBezTo>
                <a:lnTo>
                  <a:pt x="11967835" y="494316"/>
                </a:lnTo>
                <a:lnTo>
                  <a:pt x="11959730" y="485962"/>
                </a:lnTo>
                <a:lnTo>
                  <a:pt x="11979431" y="466843"/>
                </a:lnTo>
                <a:lnTo>
                  <a:pt x="11998551" y="486544"/>
                </a:lnTo>
                <a:lnTo>
                  <a:pt x="11978850" y="505663"/>
                </a:lnTo>
                <a:lnTo>
                  <a:pt x="11970744" y="497309"/>
                </a:lnTo>
                <a:lnTo>
                  <a:pt x="11962889" y="504956"/>
                </a:lnTo>
                <a:cubicBezTo>
                  <a:pt x="11947801" y="519587"/>
                  <a:pt x="11933836" y="533137"/>
                  <a:pt x="11920992" y="545606"/>
                </a:cubicBezTo>
                <a:lnTo>
                  <a:pt x="11900835" y="565224"/>
                </a:lnTo>
                <a:cubicBezTo>
                  <a:pt x="11900460" y="565598"/>
                  <a:pt x="11899919" y="565806"/>
                  <a:pt x="11899380" y="565806"/>
                </a:cubicBezTo>
                <a:lnTo>
                  <a:pt x="11833335" y="565806"/>
                </a:lnTo>
                <a:lnTo>
                  <a:pt x="11833335" y="577443"/>
                </a:lnTo>
                <a:lnTo>
                  <a:pt x="11805903" y="577443"/>
                </a:lnTo>
                <a:lnTo>
                  <a:pt x="11805903" y="565806"/>
                </a:lnTo>
                <a:lnTo>
                  <a:pt x="11423060" y="565806"/>
                </a:lnTo>
                <a:lnTo>
                  <a:pt x="11423060" y="639124"/>
                </a:lnTo>
                <a:lnTo>
                  <a:pt x="11646423" y="639124"/>
                </a:lnTo>
                <a:lnTo>
                  <a:pt x="11646423" y="627486"/>
                </a:lnTo>
                <a:lnTo>
                  <a:pt x="11673855" y="627486"/>
                </a:lnTo>
                <a:lnTo>
                  <a:pt x="11673855" y="654918"/>
                </a:lnTo>
                <a:lnTo>
                  <a:pt x="11646423" y="654918"/>
                </a:lnTo>
                <a:lnTo>
                  <a:pt x="11646423" y="643280"/>
                </a:lnTo>
                <a:lnTo>
                  <a:pt x="11421814" y="643280"/>
                </a:lnTo>
                <a:cubicBezTo>
                  <a:pt x="11421647" y="643488"/>
                  <a:pt x="11421439" y="643654"/>
                  <a:pt x="11421148" y="643945"/>
                </a:cubicBezTo>
                <a:cubicBezTo>
                  <a:pt x="11420400" y="644693"/>
                  <a:pt x="11419278" y="645774"/>
                  <a:pt x="11417906" y="647104"/>
                </a:cubicBezTo>
                <a:cubicBezTo>
                  <a:pt x="11408513" y="656207"/>
                  <a:pt x="11384905" y="679150"/>
                  <a:pt x="11350906" y="712193"/>
                </a:cubicBezTo>
                <a:cubicBezTo>
                  <a:pt x="11324388" y="737962"/>
                  <a:pt x="11291137" y="770257"/>
                  <a:pt x="11253231" y="807082"/>
                </a:cubicBezTo>
                <a:cubicBezTo>
                  <a:pt x="11243713" y="816268"/>
                  <a:pt x="11233945" y="825786"/>
                  <a:pt x="11223929" y="835512"/>
                </a:cubicBezTo>
                <a:cubicBezTo>
                  <a:pt x="11213871" y="845279"/>
                  <a:pt x="11203563" y="855296"/>
                  <a:pt x="11193006" y="865563"/>
                </a:cubicBezTo>
                <a:lnTo>
                  <a:pt x="11201110" y="873875"/>
                </a:lnTo>
                <a:lnTo>
                  <a:pt x="11181451" y="892995"/>
                </a:lnTo>
                <a:lnTo>
                  <a:pt x="11173346" y="884640"/>
                </a:lnTo>
                <a:cubicBezTo>
                  <a:pt x="11098905" y="957003"/>
                  <a:pt x="11014490" y="1039008"/>
                  <a:pt x="10930489" y="1120597"/>
                </a:cubicBezTo>
                <a:cubicBezTo>
                  <a:pt x="10925003" y="1125959"/>
                  <a:pt x="10919475" y="1131279"/>
                  <a:pt x="10913947" y="1136682"/>
                </a:cubicBezTo>
                <a:lnTo>
                  <a:pt x="10922053" y="1144995"/>
                </a:lnTo>
                <a:lnTo>
                  <a:pt x="10902392" y="1164114"/>
                </a:lnTo>
                <a:lnTo>
                  <a:pt x="10894287" y="1155760"/>
                </a:lnTo>
                <a:cubicBezTo>
                  <a:pt x="10885560" y="1164239"/>
                  <a:pt x="10876748" y="1172801"/>
                  <a:pt x="10867937" y="1181363"/>
                </a:cubicBezTo>
                <a:lnTo>
                  <a:pt x="10941712" y="1181363"/>
                </a:lnTo>
                <a:cubicBezTo>
                  <a:pt x="11015778" y="1109333"/>
                  <a:pt x="11050484" y="1075625"/>
                  <a:pt x="11075464" y="1051352"/>
                </a:cubicBezTo>
                <a:cubicBezTo>
                  <a:pt x="11089263" y="1037927"/>
                  <a:pt x="11103269" y="1024336"/>
                  <a:pt x="11117360" y="1010661"/>
                </a:cubicBezTo>
                <a:lnTo>
                  <a:pt x="11130577" y="997818"/>
                </a:lnTo>
                <a:lnTo>
                  <a:pt x="11122472" y="989464"/>
                </a:lnTo>
                <a:lnTo>
                  <a:pt x="11142132" y="970344"/>
                </a:lnTo>
                <a:lnTo>
                  <a:pt x="11150237" y="978699"/>
                </a:lnTo>
                <a:cubicBezTo>
                  <a:pt x="11214951" y="915813"/>
                  <a:pt x="11279001" y="853551"/>
                  <a:pt x="11329875" y="804131"/>
                </a:cubicBezTo>
                <a:lnTo>
                  <a:pt x="11321770" y="795777"/>
                </a:lnTo>
                <a:lnTo>
                  <a:pt x="11341429" y="776658"/>
                </a:lnTo>
                <a:lnTo>
                  <a:pt x="11360549" y="796318"/>
                </a:lnTo>
                <a:lnTo>
                  <a:pt x="11340888" y="815437"/>
                </a:lnTo>
                <a:lnTo>
                  <a:pt x="11332784" y="807082"/>
                </a:lnTo>
                <a:cubicBezTo>
                  <a:pt x="11281910" y="856543"/>
                  <a:pt x="11217861" y="918764"/>
                  <a:pt x="11153146" y="981650"/>
                </a:cubicBezTo>
                <a:lnTo>
                  <a:pt x="11161251" y="990004"/>
                </a:lnTo>
                <a:lnTo>
                  <a:pt x="11141591" y="1009123"/>
                </a:lnTo>
                <a:lnTo>
                  <a:pt x="11133486" y="1000769"/>
                </a:lnTo>
                <a:cubicBezTo>
                  <a:pt x="11125673" y="1008375"/>
                  <a:pt x="11117858" y="1015940"/>
                  <a:pt x="11110086" y="1023504"/>
                </a:cubicBezTo>
                <a:lnTo>
                  <a:pt x="11087517" y="1045450"/>
                </a:lnTo>
                <a:cubicBezTo>
                  <a:pt x="11086769" y="1046157"/>
                  <a:pt x="11086021" y="1046863"/>
                  <a:pt x="11085272" y="1047611"/>
                </a:cubicBezTo>
                <a:cubicBezTo>
                  <a:pt x="11033442" y="1097945"/>
                  <a:pt x="10984107" y="1145909"/>
                  <a:pt x="10943997" y="1184896"/>
                </a:cubicBezTo>
                <a:cubicBezTo>
                  <a:pt x="10943624" y="1185270"/>
                  <a:pt x="10943083" y="1185478"/>
                  <a:pt x="10942543" y="1185478"/>
                </a:cubicBezTo>
                <a:lnTo>
                  <a:pt x="10863614" y="1185478"/>
                </a:lnTo>
                <a:cubicBezTo>
                  <a:pt x="10846364" y="1202270"/>
                  <a:pt x="10828949" y="1219186"/>
                  <a:pt x="10811576" y="1236061"/>
                </a:cubicBezTo>
                <a:cubicBezTo>
                  <a:pt x="10808168" y="1239386"/>
                  <a:pt x="10804594" y="1242836"/>
                  <a:pt x="10800977" y="1246369"/>
                </a:cubicBezTo>
                <a:cubicBezTo>
                  <a:pt x="10798774" y="1248488"/>
                  <a:pt x="10796571" y="1250608"/>
                  <a:pt x="10794327" y="1252811"/>
                </a:cubicBezTo>
                <a:lnTo>
                  <a:pt x="10800146" y="1258796"/>
                </a:lnTo>
                <a:lnTo>
                  <a:pt x="10941671" y="1258796"/>
                </a:lnTo>
                <a:cubicBezTo>
                  <a:pt x="11006884" y="1195370"/>
                  <a:pt x="11040384" y="1162867"/>
                  <a:pt x="11060252" y="1143540"/>
                </a:cubicBezTo>
                <a:cubicBezTo>
                  <a:pt x="11084316" y="1120140"/>
                  <a:pt x="11107800" y="1097321"/>
                  <a:pt x="11130535" y="1075251"/>
                </a:cubicBezTo>
                <a:lnTo>
                  <a:pt x="11122431" y="1066897"/>
                </a:lnTo>
                <a:lnTo>
                  <a:pt x="11142090" y="1047778"/>
                </a:lnTo>
                <a:lnTo>
                  <a:pt x="11150195" y="1056132"/>
                </a:lnTo>
                <a:cubicBezTo>
                  <a:pt x="11215783" y="992373"/>
                  <a:pt x="11274304" y="935556"/>
                  <a:pt x="11320856" y="890334"/>
                </a:cubicBezTo>
                <a:cubicBezTo>
                  <a:pt x="11366991" y="845529"/>
                  <a:pt x="11401447" y="812070"/>
                  <a:pt x="11419444" y="794572"/>
                </a:cubicBezTo>
                <a:cubicBezTo>
                  <a:pt x="11419819" y="794198"/>
                  <a:pt x="11420359" y="793990"/>
                  <a:pt x="11420898" y="793990"/>
                </a:cubicBezTo>
                <a:lnTo>
                  <a:pt x="12124821" y="793990"/>
                </a:lnTo>
                <a:lnTo>
                  <a:pt x="12124821" y="782352"/>
                </a:lnTo>
                <a:lnTo>
                  <a:pt x="12152253" y="782352"/>
                </a:lnTo>
                <a:lnTo>
                  <a:pt x="12152253" y="809784"/>
                </a:lnTo>
                <a:lnTo>
                  <a:pt x="12124821" y="809784"/>
                </a:lnTo>
                <a:lnTo>
                  <a:pt x="12124821" y="798146"/>
                </a:lnTo>
                <a:lnTo>
                  <a:pt x="11421731" y="798146"/>
                </a:lnTo>
                <a:cubicBezTo>
                  <a:pt x="11403567" y="815811"/>
                  <a:pt x="11369402" y="848979"/>
                  <a:pt x="11323765" y="893327"/>
                </a:cubicBezTo>
                <a:cubicBezTo>
                  <a:pt x="11277214" y="938548"/>
                  <a:pt x="11218733" y="995366"/>
                  <a:pt x="11153104" y="1059124"/>
                </a:cubicBezTo>
                <a:lnTo>
                  <a:pt x="11161209" y="1067479"/>
                </a:lnTo>
                <a:lnTo>
                  <a:pt x="11141549" y="1086598"/>
                </a:lnTo>
                <a:lnTo>
                  <a:pt x="11133445" y="1078244"/>
                </a:lnTo>
                <a:cubicBezTo>
                  <a:pt x="11108548" y="1102475"/>
                  <a:pt x="11100111" y="1110663"/>
                  <a:pt x="11090385" y="1120098"/>
                </a:cubicBezTo>
                <a:cubicBezTo>
                  <a:pt x="11083360" y="1126915"/>
                  <a:pt x="11075630" y="1134438"/>
                  <a:pt x="11060500" y="1149110"/>
                </a:cubicBezTo>
                <a:cubicBezTo>
                  <a:pt x="11022844" y="1185769"/>
                  <a:pt x="10983774" y="1223716"/>
                  <a:pt x="10943997" y="1262371"/>
                </a:cubicBezTo>
                <a:cubicBezTo>
                  <a:pt x="10943624" y="1262745"/>
                  <a:pt x="10943083" y="1262952"/>
                  <a:pt x="10942543" y="1262952"/>
                </a:cubicBezTo>
                <a:lnTo>
                  <a:pt x="10800644" y="1262952"/>
                </a:lnTo>
                <a:lnTo>
                  <a:pt x="10782814" y="1280285"/>
                </a:lnTo>
                <a:lnTo>
                  <a:pt x="10774709" y="1271930"/>
                </a:lnTo>
                <a:cubicBezTo>
                  <a:pt x="10772340" y="1274216"/>
                  <a:pt x="10769888" y="1276627"/>
                  <a:pt x="10767228" y="1279204"/>
                </a:cubicBezTo>
                <a:cubicBezTo>
                  <a:pt x="10759372" y="1286810"/>
                  <a:pt x="10750395" y="1295538"/>
                  <a:pt x="10740460" y="1305181"/>
                </a:cubicBezTo>
                <a:cubicBezTo>
                  <a:pt x="10730069" y="1315281"/>
                  <a:pt x="10719347" y="1325672"/>
                  <a:pt x="10708457" y="1336271"/>
                </a:cubicBezTo>
                <a:lnTo>
                  <a:pt x="11021431" y="1336271"/>
                </a:lnTo>
                <a:cubicBezTo>
                  <a:pt x="11058381" y="1300360"/>
                  <a:pt x="11069894" y="1289179"/>
                  <a:pt x="11076919" y="1282363"/>
                </a:cubicBezTo>
                <a:cubicBezTo>
                  <a:pt x="11093211" y="1266569"/>
                  <a:pt x="11111707" y="1248571"/>
                  <a:pt x="11130619" y="1230200"/>
                </a:cubicBezTo>
                <a:lnTo>
                  <a:pt x="11122514" y="1221846"/>
                </a:lnTo>
                <a:lnTo>
                  <a:pt x="11142173" y="1202727"/>
                </a:lnTo>
                <a:lnTo>
                  <a:pt x="11150278" y="1211081"/>
                </a:lnTo>
                <a:cubicBezTo>
                  <a:pt x="11157094" y="1204472"/>
                  <a:pt x="11163828" y="1197905"/>
                  <a:pt x="11170478" y="1191463"/>
                </a:cubicBezTo>
                <a:lnTo>
                  <a:pt x="11162373" y="1183109"/>
                </a:lnTo>
                <a:lnTo>
                  <a:pt x="11182032" y="1163989"/>
                </a:lnTo>
                <a:lnTo>
                  <a:pt x="11190138" y="1172344"/>
                </a:lnTo>
                <a:cubicBezTo>
                  <a:pt x="11200571" y="1162244"/>
                  <a:pt x="11210462" y="1152601"/>
                  <a:pt x="11219481" y="1143873"/>
                </a:cubicBezTo>
                <a:cubicBezTo>
                  <a:pt x="11269774" y="1094994"/>
                  <a:pt x="11316200" y="1049939"/>
                  <a:pt x="11339767" y="1026996"/>
                </a:cubicBezTo>
                <a:cubicBezTo>
                  <a:pt x="11340141" y="1026622"/>
                  <a:pt x="11340681" y="1026414"/>
                  <a:pt x="11341221" y="1026414"/>
                </a:cubicBezTo>
                <a:lnTo>
                  <a:pt x="11566746" y="1026414"/>
                </a:lnTo>
                <a:lnTo>
                  <a:pt x="11566746" y="1014776"/>
                </a:lnTo>
                <a:lnTo>
                  <a:pt x="11594178" y="1014776"/>
                </a:lnTo>
                <a:lnTo>
                  <a:pt x="11594178" y="1042208"/>
                </a:lnTo>
                <a:lnTo>
                  <a:pt x="11566746" y="1042208"/>
                </a:lnTo>
                <a:lnTo>
                  <a:pt x="11566746" y="1030570"/>
                </a:lnTo>
                <a:lnTo>
                  <a:pt x="11342052" y="1030570"/>
                </a:lnTo>
                <a:cubicBezTo>
                  <a:pt x="11325593" y="1046614"/>
                  <a:pt x="11298369" y="1073048"/>
                  <a:pt x="11266615" y="1103888"/>
                </a:cubicBezTo>
                <a:lnTo>
                  <a:pt x="11646423" y="1103888"/>
                </a:lnTo>
                <a:lnTo>
                  <a:pt x="11646423" y="1092251"/>
                </a:lnTo>
                <a:lnTo>
                  <a:pt x="11673855" y="1092251"/>
                </a:lnTo>
                <a:lnTo>
                  <a:pt x="11673855" y="1119683"/>
                </a:lnTo>
                <a:lnTo>
                  <a:pt x="11646423" y="1119683"/>
                </a:lnTo>
                <a:lnTo>
                  <a:pt x="11646423" y="1108045"/>
                </a:lnTo>
                <a:lnTo>
                  <a:pt x="11262334" y="1108045"/>
                </a:lnTo>
                <a:cubicBezTo>
                  <a:pt x="11255642" y="1114529"/>
                  <a:pt x="11244336" y="1125502"/>
                  <a:pt x="11230205" y="1139259"/>
                </a:cubicBezTo>
                <a:cubicBezTo>
                  <a:pt x="11217986" y="1151105"/>
                  <a:pt x="11205516" y="1163241"/>
                  <a:pt x="11193006" y="1175378"/>
                </a:cubicBezTo>
                <a:lnTo>
                  <a:pt x="11198824" y="1181363"/>
                </a:lnTo>
                <a:lnTo>
                  <a:pt x="11486944" y="1181363"/>
                </a:lnTo>
                <a:lnTo>
                  <a:pt x="11486944" y="1169725"/>
                </a:lnTo>
                <a:lnTo>
                  <a:pt x="11514376" y="1169725"/>
                </a:lnTo>
                <a:lnTo>
                  <a:pt x="11514376" y="1197157"/>
                </a:lnTo>
                <a:lnTo>
                  <a:pt x="11486944" y="1197157"/>
                </a:lnTo>
                <a:lnTo>
                  <a:pt x="11486944" y="1185519"/>
                </a:lnTo>
                <a:lnTo>
                  <a:pt x="11199282" y="1185519"/>
                </a:lnTo>
                <a:lnTo>
                  <a:pt x="11181451" y="1202851"/>
                </a:lnTo>
                <a:lnTo>
                  <a:pt x="11173346" y="1194497"/>
                </a:lnTo>
                <a:cubicBezTo>
                  <a:pt x="11169273" y="1198446"/>
                  <a:pt x="11165200" y="1202394"/>
                  <a:pt x="11161167" y="1206301"/>
                </a:cubicBezTo>
                <a:cubicBezTo>
                  <a:pt x="11160627" y="1206800"/>
                  <a:pt x="11160128" y="1207299"/>
                  <a:pt x="11159630" y="1207798"/>
                </a:cubicBezTo>
                <a:cubicBezTo>
                  <a:pt x="11157385" y="1209959"/>
                  <a:pt x="11155224" y="1212037"/>
                  <a:pt x="11153146" y="1214074"/>
                </a:cubicBezTo>
                <a:lnTo>
                  <a:pt x="11161251" y="1222428"/>
                </a:lnTo>
                <a:lnTo>
                  <a:pt x="11141591" y="1241547"/>
                </a:lnTo>
                <a:lnTo>
                  <a:pt x="11133486" y="1233193"/>
                </a:lnTo>
                <a:cubicBezTo>
                  <a:pt x="11103976" y="1261872"/>
                  <a:pt x="11094084" y="1271515"/>
                  <a:pt x="11087766" y="1277625"/>
                </a:cubicBezTo>
                <a:cubicBezTo>
                  <a:pt x="11084151" y="1281116"/>
                  <a:pt x="11081241" y="1283942"/>
                  <a:pt x="11078415" y="1286685"/>
                </a:cubicBezTo>
                <a:cubicBezTo>
                  <a:pt x="11077167" y="1287932"/>
                  <a:pt x="11075920" y="1289138"/>
                  <a:pt x="11074633" y="1290384"/>
                </a:cubicBezTo>
                <a:cubicBezTo>
                  <a:pt x="11070268" y="1294624"/>
                  <a:pt x="11066112" y="1298697"/>
                  <a:pt x="11062163" y="1302521"/>
                </a:cubicBezTo>
                <a:cubicBezTo>
                  <a:pt x="11045746" y="1318440"/>
                  <a:pt x="11033235" y="1330618"/>
                  <a:pt x="11027374" y="1336312"/>
                </a:cubicBezTo>
                <a:lnTo>
                  <a:pt x="11407225" y="1336312"/>
                </a:lnTo>
                <a:lnTo>
                  <a:pt x="11407225" y="1324674"/>
                </a:lnTo>
                <a:lnTo>
                  <a:pt x="11434656" y="1324674"/>
                </a:lnTo>
                <a:lnTo>
                  <a:pt x="11434656" y="1352106"/>
                </a:lnTo>
                <a:lnTo>
                  <a:pt x="11407225" y="1352106"/>
                </a:lnTo>
                <a:lnTo>
                  <a:pt x="11407225" y="1340469"/>
                </a:lnTo>
                <a:lnTo>
                  <a:pt x="10704134" y="1340469"/>
                </a:lnTo>
                <a:cubicBezTo>
                  <a:pt x="10679279" y="1364617"/>
                  <a:pt x="10653634" y="1389555"/>
                  <a:pt x="10628696" y="1413787"/>
                </a:cubicBezTo>
                <a:lnTo>
                  <a:pt x="11167984" y="1413787"/>
                </a:lnTo>
                <a:lnTo>
                  <a:pt x="11167984" y="1402149"/>
                </a:lnTo>
                <a:lnTo>
                  <a:pt x="11195416" y="1402149"/>
                </a:lnTo>
                <a:lnTo>
                  <a:pt x="11195416" y="1413787"/>
                </a:lnTo>
                <a:lnTo>
                  <a:pt x="11247745" y="1413787"/>
                </a:lnTo>
                <a:lnTo>
                  <a:pt x="11247745" y="1402149"/>
                </a:lnTo>
                <a:lnTo>
                  <a:pt x="11275177" y="1402149"/>
                </a:lnTo>
                <a:lnTo>
                  <a:pt x="11275177" y="1429581"/>
                </a:lnTo>
                <a:lnTo>
                  <a:pt x="11247745" y="1429581"/>
                </a:lnTo>
                <a:lnTo>
                  <a:pt x="11247745" y="1417943"/>
                </a:lnTo>
                <a:lnTo>
                  <a:pt x="11195416" y="1417943"/>
                </a:lnTo>
                <a:lnTo>
                  <a:pt x="11195416" y="1429581"/>
                </a:lnTo>
                <a:lnTo>
                  <a:pt x="11167984" y="1429581"/>
                </a:lnTo>
                <a:lnTo>
                  <a:pt x="11167984" y="1417943"/>
                </a:lnTo>
                <a:lnTo>
                  <a:pt x="10624415" y="1417943"/>
                </a:lnTo>
                <a:cubicBezTo>
                  <a:pt x="10613982" y="1428085"/>
                  <a:pt x="10603716" y="1438060"/>
                  <a:pt x="10593700" y="1447786"/>
                </a:cubicBezTo>
                <a:cubicBezTo>
                  <a:pt x="10584182" y="1457055"/>
                  <a:pt x="10574580" y="1466365"/>
                  <a:pt x="10565104" y="1475592"/>
                </a:cubicBezTo>
                <a:cubicBezTo>
                  <a:pt x="10560366" y="1480206"/>
                  <a:pt x="10555710" y="1484736"/>
                  <a:pt x="10551139" y="1489183"/>
                </a:cubicBezTo>
                <a:cubicBezTo>
                  <a:pt x="10550390" y="1489890"/>
                  <a:pt x="10549684" y="1490555"/>
                  <a:pt x="10548977" y="1491262"/>
                </a:cubicBezTo>
                <a:lnTo>
                  <a:pt x="10769388" y="1491262"/>
                </a:lnTo>
                <a:lnTo>
                  <a:pt x="10769388" y="1479624"/>
                </a:lnTo>
                <a:lnTo>
                  <a:pt x="10796821" y="1479624"/>
                </a:lnTo>
                <a:lnTo>
                  <a:pt x="10796821" y="1507056"/>
                </a:lnTo>
                <a:lnTo>
                  <a:pt x="10769388" y="1507056"/>
                </a:lnTo>
                <a:lnTo>
                  <a:pt x="10769388" y="1495418"/>
                </a:lnTo>
                <a:lnTo>
                  <a:pt x="10544738" y="1495418"/>
                </a:lnTo>
                <a:cubicBezTo>
                  <a:pt x="10531437" y="1508344"/>
                  <a:pt x="10522251" y="1517280"/>
                  <a:pt x="10515310" y="1524014"/>
                </a:cubicBezTo>
                <a:lnTo>
                  <a:pt x="10523415" y="1532368"/>
                </a:lnTo>
                <a:lnTo>
                  <a:pt x="10503714" y="1551487"/>
                </a:lnTo>
                <a:lnTo>
                  <a:pt x="10495609" y="1543133"/>
                </a:lnTo>
                <a:cubicBezTo>
                  <a:pt x="10492825" y="1545793"/>
                  <a:pt x="10489998" y="1548578"/>
                  <a:pt x="10486590" y="1551861"/>
                </a:cubicBezTo>
                <a:cubicBezTo>
                  <a:pt x="10486549" y="1551903"/>
                  <a:pt x="10486424" y="1552028"/>
                  <a:pt x="10486424" y="1552028"/>
                </a:cubicBezTo>
                <a:lnTo>
                  <a:pt x="10466140" y="1571687"/>
                </a:lnTo>
                <a:lnTo>
                  <a:pt x="10466140" y="1723685"/>
                </a:lnTo>
                <a:lnTo>
                  <a:pt x="10702472" y="1723685"/>
                </a:lnTo>
                <a:lnTo>
                  <a:pt x="10722671" y="1704067"/>
                </a:lnTo>
                <a:cubicBezTo>
                  <a:pt x="10735639" y="1691474"/>
                  <a:pt x="10739671" y="1687525"/>
                  <a:pt x="10748524" y="1678963"/>
                </a:cubicBezTo>
                <a:cubicBezTo>
                  <a:pt x="10752306" y="1675305"/>
                  <a:pt x="10757044" y="1670692"/>
                  <a:pt x="10763736" y="1664208"/>
                </a:cubicBezTo>
                <a:cubicBezTo>
                  <a:pt x="10769057" y="1659054"/>
                  <a:pt x="10774750" y="1653526"/>
                  <a:pt x="10781026" y="1647416"/>
                </a:cubicBezTo>
                <a:lnTo>
                  <a:pt x="10781026" y="1584572"/>
                </a:lnTo>
                <a:lnTo>
                  <a:pt x="10769388" y="1584572"/>
                </a:lnTo>
                <a:lnTo>
                  <a:pt x="10769388" y="1557140"/>
                </a:lnTo>
                <a:lnTo>
                  <a:pt x="10796821" y="1557140"/>
                </a:lnTo>
                <a:lnTo>
                  <a:pt x="10796821" y="1584572"/>
                </a:lnTo>
                <a:lnTo>
                  <a:pt x="10785183" y="1584572"/>
                </a:lnTo>
                <a:lnTo>
                  <a:pt x="10785183" y="1643385"/>
                </a:lnTo>
                <a:cubicBezTo>
                  <a:pt x="10803928" y="1625221"/>
                  <a:pt x="10827702" y="1602070"/>
                  <a:pt x="10860746" y="1569983"/>
                </a:cubicBezTo>
                <a:lnTo>
                  <a:pt x="10860746" y="1493381"/>
                </a:lnTo>
                <a:cubicBezTo>
                  <a:pt x="10860746" y="1492217"/>
                  <a:pt x="10861661" y="1491303"/>
                  <a:pt x="10862824" y="1491303"/>
                </a:cubicBezTo>
                <a:lnTo>
                  <a:pt x="11499869" y="1491303"/>
                </a:lnTo>
                <a:lnTo>
                  <a:pt x="11520569" y="1471228"/>
                </a:lnTo>
                <a:cubicBezTo>
                  <a:pt x="11524101" y="1467778"/>
                  <a:pt x="11526927" y="1465035"/>
                  <a:pt x="11529422" y="1462624"/>
                </a:cubicBezTo>
                <a:cubicBezTo>
                  <a:pt x="11536945" y="1455309"/>
                  <a:pt x="11547294" y="1445251"/>
                  <a:pt x="11564667" y="1428376"/>
                </a:cubicBezTo>
                <a:lnTo>
                  <a:pt x="11579048" y="1414410"/>
                </a:lnTo>
                <a:cubicBezTo>
                  <a:pt x="11596256" y="1397702"/>
                  <a:pt x="11618742" y="1375798"/>
                  <a:pt x="11648917" y="1346495"/>
                </a:cubicBezTo>
                <a:lnTo>
                  <a:pt x="11640812" y="1338141"/>
                </a:lnTo>
                <a:lnTo>
                  <a:pt x="11660472" y="1319022"/>
                </a:lnTo>
                <a:lnTo>
                  <a:pt x="11679592" y="1338681"/>
                </a:lnTo>
                <a:lnTo>
                  <a:pt x="11659931" y="1357801"/>
                </a:lnTo>
                <a:lnTo>
                  <a:pt x="11651826" y="1349446"/>
                </a:lnTo>
                <a:cubicBezTo>
                  <a:pt x="11623771" y="1376712"/>
                  <a:pt x="11602366" y="1397577"/>
                  <a:pt x="11585657" y="1413787"/>
                </a:cubicBezTo>
                <a:lnTo>
                  <a:pt x="11646506" y="1413787"/>
                </a:lnTo>
                <a:lnTo>
                  <a:pt x="11646506" y="1402149"/>
                </a:lnTo>
                <a:lnTo>
                  <a:pt x="11673938" y="1402149"/>
                </a:lnTo>
                <a:lnTo>
                  <a:pt x="11673938" y="1429581"/>
                </a:lnTo>
                <a:lnTo>
                  <a:pt x="11646506" y="1429581"/>
                </a:lnTo>
                <a:lnTo>
                  <a:pt x="11646506" y="1417943"/>
                </a:lnTo>
                <a:lnTo>
                  <a:pt x="11581376" y="1417943"/>
                </a:lnTo>
                <a:cubicBezTo>
                  <a:pt x="11575142" y="1423970"/>
                  <a:pt x="11569613" y="1429332"/>
                  <a:pt x="11564709" y="1434112"/>
                </a:cubicBezTo>
                <a:cubicBezTo>
                  <a:pt x="11546213" y="1452067"/>
                  <a:pt x="11542639" y="1455558"/>
                  <a:pt x="11531833" y="1466032"/>
                </a:cubicBezTo>
                <a:cubicBezTo>
                  <a:pt x="11524808" y="1472807"/>
                  <a:pt x="11520236" y="1477296"/>
                  <a:pt x="11514458" y="1482866"/>
                </a:cubicBezTo>
                <a:lnTo>
                  <a:pt x="11502156" y="1494795"/>
                </a:lnTo>
                <a:cubicBezTo>
                  <a:pt x="11501741" y="1495169"/>
                  <a:pt x="11501241" y="1495376"/>
                  <a:pt x="11500701" y="1495376"/>
                </a:cubicBezTo>
                <a:lnTo>
                  <a:pt x="10864903" y="1495376"/>
                </a:lnTo>
                <a:lnTo>
                  <a:pt x="10864903" y="1568695"/>
                </a:lnTo>
                <a:lnTo>
                  <a:pt x="11008587" y="1568695"/>
                </a:lnTo>
                <a:lnTo>
                  <a:pt x="11008587" y="1557057"/>
                </a:lnTo>
                <a:lnTo>
                  <a:pt x="11036020" y="1557057"/>
                </a:lnTo>
                <a:lnTo>
                  <a:pt x="11036020" y="1568695"/>
                </a:lnTo>
                <a:lnTo>
                  <a:pt x="11407308" y="1568695"/>
                </a:lnTo>
                <a:lnTo>
                  <a:pt x="11407308" y="1557057"/>
                </a:lnTo>
                <a:lnTo>
                  <a:pt x="11434739" y="1557057"/>
                </a:lnTo>
                <a:lnTo>
                  <a:pt x="11434739" y="1568695"/>
                </a:lnTo>
                <a:lnTo>
                  <a:pt x="11659350" y="1568695"/>
                </a:lnTo>
                <a:cubicBezTo>
                  <a:pt x="11676848" y="1551737"/>
                  <a:pt x="11786908" y="1444835"/>
                  <a:pt x="11888158" y="1346454"/>
                </a:cubicBezTo>
                <a:lnTo>
                  <a:pt x="11880053" y="1338100"/>
                </a:lnTo>
                <a:lnTo>
                  <a:pt x="11899712" y="1318980"/>
                </a:lnTo>
                <a:lnTo>
                  <a:pt x="11907817" y="1327335"/>
                </a:lnTo>
                <a:cubicBezTo>
                  <a:pt x="11953870" y="1282612"/>
                  <a:pt x="11996596" y="1241090"/>
                  <a:pt x="12026065" y="1212453"/>
                </a:cubicBezTo>
                <a:cubicBezTo>
                  <a:pt x="12034378" y="1204348"/>
                  <a:pt x="12041610" y="1197324"/>
                  <a:pt x="12047595" y="1191505"/>
                </a:cubicBezTo>
                <a:lnTo>
                  <a:pt x="12039490" y="1183150"/>
                </a:lnTo>
                <a:lnTo>
                  <a:pt x="12056822" y="1166317"/>
                </a:lnTo>
                <a:lnTo>
                  <a:pt x="12056822" y="1042208"/>
                </a:lnTo>
                <a:lnTo>
                  <a:pt x="12045185" y="1042208"/>
                </a:lnTo>
                <a:lnTo>
                  <a:pt x="12045185" y="1014776"/>
                </a:lnTo>
                <a:lnTo>
                  <a:pt x="12072617" y="1014776"/>
                </a:lnTo>
                <a:lnTo>
                  <a:pt x="12072617" y="1042208"/>
                </a:lnTo>
                <a:lnTo>
                  <a:pt x="12060978" y="1042208"/>
                </a:lnTo>
                <a:lnTo>
                  <a:pt x="12060978" y="1165901"/>
                </a:lnTo>
                <a:lnTo>
                  <a:pt x="12078311" y="1183732"/>
                </a:lnTo>
                <a:lnTo>
                  <a:pt x="12058652" y="1202851"/>
                </a:lnTo>
                <a:lnTo>
                  <a:pt x="12050547" y="1194497"/>
                </a:lnTo>
                <a:cubicBezTo>
                  <a:pt x="12023406" y="1220890"/>
                  <a:pt x="11969788" y="1272969"/>
                  <a:pt x="11910768" y="1330327"/>
                </a:cubicBezTo>
                <a:lnTo>
                  <a:pt x="11916586" y="1336312"/>
                </a:lnTo>
                <a:lnTo>
                  <a:pt x="11978392" y="1336312"/>
                </a:lnTo>
                <a:lnTo>
                  <a:pt x="12007819" y="1307717"/>
                </a:lnTo>
                <a:lnTo>
                  <a:pt x="11999714" y="1299362"/>
                </a:lnTo>
                <a:lnTo>
                  <a:pt x="12019374" y="1280243"/>
                </a:lnTo>
                <a:lnTo>
                  <a:pt x="12038493" y="1299903"/>
                </a:lnTo>
                <a:lnTo>
                  <a:pt x="12018833" y="1319022"/>
                </a:lnTo>
                <a:lnTo>
                  <a:pt x="12010729" y="1310668"/>
                </a:lnTo>
                <a:lnTo>
                  <a:pt x="11980720" y="1339845"/>
                </a:lnTo>
                <a:cubicBezTo>
                  <a:pt x="11980345" y="1340219"/>
                  <a:pt x="11979806" y="1340427"/>
                  <a:pt x="11979265" y="1340427"/>
                </a:cubicBezTo>
                <a:lnTo>
                  <a:pt x="11917044" y="1340427"/>
                </a:lnTo>
                <a:lnTo>
                  <a:pt x="11899213" y="1357759"/>
                </a:lnTo>
                <a:lnTo>
                  <a:pt x="11891108" y="1349405"/>
                </a:lnTo>
                <a:cubicBezTo>
                  <a:pt x="11841398" y="1397743"/>
                  <a:pt x="11694056" y="1540889"/>
                  <a:pt x="11661719" y="1572269"/>
                </a:cubicBezTo>
                <a:cubicBezTo>
                  <a:pt x="11661303" y="1572643"/>
                  <a:pt x="11660805" y="1572851"/>
                  <a:pt x="11660264" y="1572851"/>
                </a:cubicBezTo>
                <a:lnTo>
                  <a:pt x="11434823" y="1572851"/>
                </a:lnTo>
                <a:lnTo>
                  <a:pt x="11434823" y="1584489"/>
                </a:lnTo>
                <a:lnTo>
                  <a:pt x="11407390" y="1584489"/>
                </a:lnTo>
                <a:lnTo>
                  <a:pt x="11407390" y="1572851"/>
                </a:lnTo>
                <a:lnTo>
                  <a:pt x="11036103" y="1572851"/>
                </a:lnTo>
                <a:lnTo>
                  <a:pt x="11036103" y="1584489"/>
                </a:lnTo>
                <a:lnTo>
                  <a:pt x="11008671" y="1584489"/>
                </a:lnTo>
                <a:lnTo>
                  <a:pt x="11008671" y="1572851"/>
                </a:lnTo>
                <a:lnTo>
                  <a:pt x="10863780" y="1572851"/>
                </a:lnTo>
                <a:cubicBezTo>
                  <a:pt x="10849108" y="1587149"/>
                  <a:pt x="10836223" y="1599618"/>
                  <a:pt x="10824835" y="1610715"/>
                </a:cubicBezTo>
                <a:cubicBezTo>
                  <a:pt x="10824752" y="1610799"/>
                  <a:pt x="10824710" y="1610840"/>
                  <a:pt x="10824627" y="1610923"/>
                </a:cubicBezTo>
                <a:cubicBezTo>
                  <a:pt x="10824212" y="1611339"/>
                  <a:pt x="10823796" y="1611713"/>
                  <a:pt x="10823381" y="1612129"/>
                </a:cubicBezTo>
                <a:cubicBezTo>
                  <a:pt x="10809872" y="1625263"/>
                  <a:pt x="10798401" y="1636402"/>
                  <a:pt x="10788383" y="1646128"/>
                </a:cubicBezTo>
                <a:lnTo>
                  <a:pt x="11088514" y="1646128"/>
                </a:lnTo>
                <a:lnTo>
                  <a:pt x="11088514" y="1634490"/>
                </a:lnTo>
                <a:lnTo>
                  <a:pt x="11115947" y="1634490"/>
                </a:lnTo>
                <a:lnTo>
                  <a:pt x="11115947" y="1646128"/>
                </a:lnTo>
                <a:lnTo>
                  <a:pt x="11168192" y="1646128"/>
                </a:lnTo>
                <a:lnTo>
                  <a:pt x="11168192" y="1634490"/>
                </a:lnTo>
                <a:lnTo>
                  <a:pt x="11195624" y="1634490"/>
                </a:lnTo>
                <a:lnTo>
                  <a:pt x="11195624" y="1646128"/>
                </a:lnTo>
                <a:lnTo>
                  <a:pt x="11726351" y="1646128"/>
                </a:lnTo>
                <a:lnTo>
                  <a:pt x="11726351" y="1634490"/>
                </a:lnTo>
                <a:lnTo>
                  <a:pt x="11751206" y="1634490"/>
                </a:lnTo>
                <a:cubicBezTo>
                  <a:pt x="11812512" y="1574888"/>
                  <a:pt x="11860850" y="1527962"/>
                  <a:pt x="11907859" y="1482284"/>
                </a:cubicBezTo>
                <a:cubicBezTo>
                  <a:pt x="11955116" y="1436356"/>
                  <a:pt x="12001044" y="1391758"/>
                  <a:pt x="12057571" y="1336811"/>
                </a:cubicBezTo>
                <a:cubicBezTo>
                  <a:pt x="12057944" y="1336437"/>
                  <a:pt x="12058485" y="1336229"/>
                  <a:pt x="12059025" y="1336229"/>
                </a:cubicBezTo>
                <a:lnTo>
                  <a:pt x="12125070" y="1336229"/>
                </a:lnTo>
                <a:lnTo>
                  <a:pt x="12125070" y="1324591"/>
                </a:lnTo>
                <a:lnTo>
                  <a:pt x="12152502" y="1324591"/>
                </a:lnTo>
                <a:lnTo>
                  <a:pt x="12152502" y="1352023"/>
                </a:lnTo>
                <a:lnTo>
                  <a:pt x="12125070" y="1352023"/>
                </a:lnTo>
                <a:lnTo>
                  <a:pt x="12125070" y="1340386"/>
                </a:lnTo>
                <a:lnTo>
                  <a:pt x="12059857" y="1340386"/>
                </a:lnTo>
                <a:cubicBezTo>
                  <a:pt x="12003621" y="1395042"/>
                  <a:pt x="11957860" y="1439515"/>
                  <a:pt x="11910768" y="1485235"/>
                </a:cubicBezTo>
                <a:cubicBezTo>
                  <a:pt x="11863676" y="1530996"/>
                  <a:pt x="11815296" y="1578005"/>
                  <a:pt x="11753824" y="1637732"/>
                </a:cubicBezTo>
                <a:lnTo>
                  <a:pt x="11753824" y="1661880"/>
                </a:lnTo>
                <a:lnTo>
                  <a:pt x="11726391" y="1661880"/>
                </a:lnTo>
                <a:lnTo>
                  <a:pt x="11726391" y="1650242"/>
                </a:lnTo>
                <a:lnTo>
                  <a:pt x="11195665" y="1650242"/>
                </a:lnTo>
                <a:lnTo>
                  <a:pt x="11195665" y="1661880"/>
                </a:lnTo>
                <a:lnTo>
                  <a:pt x="11168234" y="1661880"/>
                </a:lnTo>
                <a:lnTo>
                  <a:pt x="11168234" y="1650242"/>
                </a:lnTo>
                <a:lnTo>
                  <a:pt x="11115988" y="1650242"/>
                </a:lnTo>
                <a:lnTo>
                  <a:pt x="11115988" y="1661880"/>
                </a:lnTo>
                <a:lnTo>
                  <a:pt x="11088556" y="1661880"/>
                </a:lnTo>
                <a:lnTo>
                  <a:pt x="11088556" y="1650242"/>
                </a:lnTo>
                <a:lnTo>
                  <a:pt x="10784185" y="1650242"/>
                </a:lnTo>
                <a:lnTo>
                  <a:pt x="10768641" y="1665330"/>
                </a:lnTo>
                <a:cubicBezTo>
                  <a:pt x="10762198" y="1671565"/>
                  <a:pt x="10756380" y="1677259"/>
                  <a:pt x="10750851" y="1682620"/>
                </a:cubicBezTo>
                <a:lnTo>
                  <a:pt x="10708706" y="1723561"/>
                </a:lnTo>
                <a:lnTo>
                  <a:pt x="10849316" y="1723561"/>
                </a:lnTo>
                <a:lnTo>
                  <a:pt x="10849316" y="1711923"/>
                </a:lnTo>
                <a:lnTo>
                  <a:pt x="10876748" y="1711923"/>
                </a:lnTo>
                <a:lnTo>
                  <a:pt x="10876748" y="1739355"/>
                </a:lnTo>
                <a:lnTo>
                  <a:pt x="10849316" y="1739355"/>
                </a:lnTo>
                <a:lnTo>
                  <a:pt x="10849316" y="1727717"/>
                </a:lnTo>
                <a:lnTo>
                  <a:pt x="10466390" y="1727717"/>
                </a:lnTo>
                <a:lnTo>
                  <a:pt x="10466390" y="1789397"/>
                </a:lnTo>
                <a:lnTo>
                  <a:pt x="10478028" y="1789397"/>
                </a:lnTo>
                <a:lnTo>
                  <a:pt x="10478028" y="1801035"/>
                </a:lnTo>
                <a:lnTo>
                  <a:pt x="10849316" y="1801035"/>
                </a:lnTo>
                <a:lnTo>
                  <a:pt x="10849316" y="1789397"/>
                </a:lnTo>
                <a:lnTo>
                  <a:pt x="10876748" y="1789397"/>
                </a:lnTo>
                <a:lnTo>
                  <a:pt x="10876748" y="1801035"/>
                </a:lnTo>
                <a:lnTo>
                  <a:pt x="10929077" y="1801035"/>
                </a:lnTo>
                <a:lnTo>
                  <a:pt x="10929077" y="1789397"/>
                </a:lnTo>
                <a:lnTo>
                  <a:pt x="10956508" y="1789397"/>
                </a:lnTo>
                <a:lnTo>
                  <a:pt x="10956508" y="1816829"/>
                </a:lnTo>
                <a:lnTo>
                  <a:pt x="10929077" y="1816829"/>
                </a:lnTo>
                <a:lnTo>
                  <a:pt x="10929077" y="1805192"/>
                </a:lnTo>
                <a:lnTo>
                  <a:pt x="10876748" y="1805192"/>
                </a:lnTo>
                <a:lnTo>
                  <a:pt x="10876748" y="1816829"/>
                </a:lnTo>
                <a:lnTo>
                  <a:pt x="10849316" y="1816829"/>
                </a:lnTo>
                <a:lnTo>
                  <a:pt x="10849316" y="1805192"/>
                </a:lnTo>
                <a:lnTo>
                  <a:pt x="10478028" y="1805192"/>
                </a:lnTo>
                <a:lnTo>
                  <a:pt x="10478028" y="1816829"/>
                </a:lnTo>
                <a:lnTo>
                  <a:pt x="10466390" y="1816829"/>
                </a:lnTo>
                <a:lnTo>
                  <a:pt x="10466390" y="1955985"/>
                </a:lnTo>
                <a:lnTo>
                  <a:pt x="10849316" y="1955985"/>
                </a:lnTo>
                <a:lnTo>
                  <a:pt x="10849316" y="1944347"/>
                </a:lnTo>
                <a:lnTo>
                  <a:pt x="10876748" y="1944347"/>
                </a:lnTo>
                <a:lnTo>
                  <a:pt x="10876748" y="1971779"/>
                </a:lnTo>
                <a:lnTo>
                  <a:pt x="10849316" y="1971779"/>
                </a:lnTo>
                <a:lnTo>
                  <a:pt x="10849316" y="1960141"/>
                </a:lnTo>
                <a:lnTo>
                  <a:pt x="10466390" y="1960141"/>
                </a:lnTo>
                <a:lnTo>
                  <a:pt x="10466390" y="2021821"/>
                </a:lnTo>
                <a:lnTo>
                  <a:pt x="10478028" y="2021821"/>
                </a:lnTo>
                <a:lnTo>
                  <a:pt x="10478028" y="2033459"/>
                </a:lnTo>
                <a:lnTo>
                  <a:pt x="10689836" y="2033459"/>
                </a:lnTo>
                <a:lnTo>
                  <a:pt x="10689836" y="2021821"/>
                </a:lnTo>
                <a:lnTo>
                  <a:pt x="10717269" y="2021821"/>
                </a:lnTo>
                <a:lnTo>
                  <a:pt x="10717269" y="2033459"/>
                </a:lnTo>
                <a:lnTo>
                  <a:pt x="10849316" y="2033459"/>
                </a:lnTo>
                <a:lnTo>
                  <a:pt x="10849316" y="2021821"/>
                </a:lnTo>
                <a:lnTo>
                  <a:pt x="10876748" y="2021821"/>
                </a:lnTo>
                <a:lnTo>
                  <a:pt x="10876748" y="2033459"/>
                </a:lnTo>
                <a:lnTo>
                  <a:pt x="10929077" y="2033459"/>
                </a:lnTo>
                <a:lnTo>
                  <a:pt x="10929077" y="2021821"/>
                </a:lnTo>
                <a:lnTo>
                  <a:pt x="10956508" y="2021821"/>
                </a:lnTo>
                <a:lnTo>
                  <a:pt x="10956508" y="2049253"/>
                </a:lnTo>
                <a:lnTo>
                  <a:pt x="10929077" y="2049253"/>
                </a:lnTo>
                <a:lnTo>
                  <a:pt x="10929077" y="2037616"/>
                </a:lnTo>
                <a:lnTo>
                  <a:pt x="10876748" y="2037616"/>
                </a:lnTo>
                <a:lnTo>
                  <a:pt x="10876748" y="2049253"/>
                </a:lnTo>
                <a:lnTo>
                  <a:pt x="10849316" y="2049253"/>
                </a:lnTo>
                <a:lnTo>
                  <a:pt x="10849316" y="2037616"/>
                </a:lnTo>
                <a:lnTo>
                  <a:pt x="10717269" y="2037616"/>
                </a:lnTo>
                <a:lnTo>
                  <a:pt x="10717269" y="2049253"/>
                </a:lnTo>
                <a:lnTo>
                  <a:pt x="10689836" y="2049253"/>
                </a:lnTo>
                <a:lnTo>
                  <a:pt x="10689836" y="2037616"/>
                </a:lnTo>
                <a:lnTo>
                  <a:pt x="10478028" y="2037616"/>
                </a:lnTo>
                <a:lnTo>
                  <a:pt x="10478028" y="2049253"/>
                </a:lnTo>
                <a:lnTo>
                  <a:pt x="10466390" y="2049253"/>
                </a:lnTo>
                <a:lnTo>
                  <a:pt x="10466390" y="2110934"/>
                </a:lnTo>
                <a:lnTo>
                  <a:pt x="10610076" y="2110934"/>
                </a:lnTo>
                <a:lnTo>
                  <a:pt x="10610076" y="2099296"/>
                </a:lnTo>
                <a:lnTo>
                  <a:pt x="10637507" y="2099296"/>
                </a:lnTo>
                <a:lnTo>
                  <a:pt x="10637507" y="2126728"/>
                </a:lnTo>
                <a:lnTo>
                  <a:pt x="10610076" y="2126728"/>
                </a:lnTo>
                <a:lnTo>
                  <a:pt x="10610076" y="2115090"/>
                </a:lnTo>
                <a:lnTo>
                  <a:pt x="10465184" y="2115090"/>
                </a:lnTo>
                <a:cubicBezTo>
                  <a:pt x="10458783" y="2121325"/>
                  <a:pt x="10449764" y="2130096"/>
                  <a:pt x="10438459" y="2141068"/>
                </a:cubicBezTo>
                <a:cubicBezTo>
                  <a:pt x="10430105" y="2149214"/>
                  <a:pt x="10420712" y="2158317"/>
                  <a:pt x="10410279" y="2168458"/>
                </a:cubicBezTo>
                <a:cubicBezTo>
                  <a:pt x="10407203" y="2171409"/>
                  <a:pt x="10404086" y="2174443"/>
                  <a:pt x="10400886" y="2177560"/>
                </a:cubicBezTo>
                <a:cubicBezTo>
                  <a:pt x="10397270" y="2181052"/>
                  <a:pt x="10393529" y="2184709"/>
                  <a:pt x="10389705" y="2188409"/>
                </a:cubicBezTo>
                <a:lnTo>
                  <a:pt x="10610034" y="2188409"/>
                </a:lnTo>
                <a:lnTo>
                  <a:pt x="10610034" y="2176771"/>
                </a:lnTo>
                <a:lnTo>
                  <a:pt x="10637466" y="2176771"/>
                </a:lnTo>
                <a:lnTo>
                  <a:pt x="10637466" y="2204203"/>
                </a:lnTo>
                <a:lnTo>
                  <a:pt x="10610034" y="2204203"/>
                </a:lnTo>
                <a:lnTo>
                  <a:pt x="10610034" y="2192565"/>
                </a:lnTo>
                <a:lnTo>
                  <a:pt x="10385424" y="2192565"/>
                </a:lnTo>
                <a:cubicBezTo>
                  <a:pt x="10382556" y="2195350"/>
                  <a:pt x="10372290" y="2205325"/>
                  <a:pt x="10355997" y="2221161"/>
                </a:cubicBezTo>
                <a:lnTo>
                  <a:pt x="10364102" y="2229515"/>
                </a:lnTo>
                <a:lnTo>
                  <a:pt x="10344400" y="2248634"/>
                </a:lnTo>
                <a:lnTo>
                  <a:pt x="10336296" y="2240280"/>
                </a:lnTo>
                <a:cubicBezTo>
                  <a:pt x="10322040" y="2254121"/>
                  <a:pt x="10294067" y="2281303"/>
                  <a:pt x="10256244" y="2318046"/>
                </a:cubicBezTo>
                <a:cubicBezTo>
                  <a:pt x="10246726" y="2327273"/>
                  <a:pt x="10236792" y="2336915"/>
                  <a:pt x="10226526" y="2346891"/>
                </a:cubicBezTo>
                <a:cubicBezTo>
                  <a:pt x="10226360" y="2347057"/>
                  <a:pt x="10225944" y="2347472"/>
                  <a:pt x="10225238" y="2348138"/>
                </a:cubicBezTo>
                <a:cubicBezTo>
                  <a:pt x="10219253" y="2353915"/>
                  <a:pt x="10194398" y="2378105"/>
                  <a:pt x="10156616" y="2414806"/>
                </a:cubicBezTo>
                <a:lnTo>
                  <a:pt x="10162436" y="2420791"/>
                </a:lnTo>
                <a:lnTo>
                  <a:pt x="10211356" y="2420791"/>
                </a:lnTo>
                <a:lnTo>
                  <a:pt x="10211356" y="2409153"/>
                </a:lnTo>
                <a:lnTo>
                  <a:pt x="10238787" y="2409153"/>
                </a:lnTo>
                <a:lnTo>
                  <a:pt x="10238787" y="2420791"/>
                </a:lnTo>
                <a:lnTo>
                  <a:pt x="10291033" y="2420791"/>
                </a:lnTo>
                <a:lnTo>
                  <a:pt x="10291033" y="2409153"/>
                </a:lnTo>
                <a:lnTo>
                  <a:pt x="10318465" y="2409153"/>
                </a:lnTo>
                <a:lnTo>
                  <a:pt x="10318465" y="2436585"/>
                </a:lnTo>
                <a:lnTo>
                  <a:pt x="10291033" y="2436585"/>
                </a:lnTo>
                <a:lnTo>
                  <a:pt x="10291033" y="2424947"/>
                </a:lnTo>
                <a:lnTo>
                  <a:pt x="10238787" y="2424947"/>
                </a:lnTo>
                <a:lnTo>
                  <a:pt x="10238787" y="2436585"/>
                </a:lnTo>
                <a:lnTo>
                  <a:pt x="10211356" y="2436585"/>
                </a:lnTo>
                <a:lnTo>
                  <a:pt x="10211356" y="2424947"/>
                </a:lnTo>
                <a:lnTo>
                  <a:pt x="10162851" y="2424947"/>
                </a:lnTo>
                <a:lnTo>
                  <a:pt x="10145020" y="2442279"/>
                </a:lnTo>
                <a:lnTo>
                  <a:pt x="10136915" y="2433966"/>
                </a:lnTo>
                <a:cubicBezTo>
                  <a:pt x="10116300" y="2454001"/>
                  <a:pt x="10092775" y="2476861"/>
                  <a:pt x="10067046" y="2501840"/>
                </a:cubicBezTo>
                <a:cubicBezTo>
                  <a:pt x="10063887" y="2504957"/>
                  <a:pt x="10043230" y="2524991"/>
                  <a:pt x="10010852" y="2556455"/>
                </a:cubicBezTo>
                <a:cubicBezTo>
                  <a:pt x="10009190" y="2558034"/>
                  <a:pt x="10007611" y="2559614"/>
                  <a:pt x="10005948" y="2561194"/>
                </a:cubicBezTo>
                <a:cubicBezTo>
                  <a:pt x="9993312" y="2573454"/>
                  <a:pt x="9980678" y="2585757"/>
                  <a:pt x="9967959" y="2598101"/>
                </a:cubicBezTo>
                <a:cubicBezTo>
                  <a:pt x="9964384" y="2601551"/>
                  <a:pt x="9960852" y="2605001"/>
                  <a:pt x="9957235" y="2608492"/>
                </a:cubicBezTo>
                <a:lnTo>
                  <a:pt x="9965340" y="2616846"/>
                </a:lnTo>
                <a:lnTo>
                  <a:pt x="9945681" y="2635966"/>
                </a:lnTo>
                <a:lnTo>
                  <a:pt x="9937576" y="2627611"/>
                </a:lnTo>
                <a:cubicBezTo>
                  <a:pt x="9930925" y="2634095"/>
                  <a:pt x="9924192" y="2640621"/>
                  <a:pt x="9917375" y="2647229"/>
                </a:cubicBezTo>
                <a:lnTo>
                  <a:pt x="9923195" y="2653215"/>
                </a:lnTo>
                <a:lnTo>
                  <a:pt x="10224199" y="2653215"/>
                </a:lnTo>
                <a:lnTo>
                  <a:pt x="10253626" y="2624619"/>
                </a:lnTo>
                <a:lnTo>
                  <a:pt x="10245521" y="2616265"/>
                </a:lnTo>
                <a:lnTo>
                  <a:pt x="10265181" y="2597145"/>
                </a:lnTo>
                <a:lnTo>
                  <a:pt x="10284299" y="2616806"/>
                </a:lnTo>
                <a:lnTo>
                  <a:pt x="10264640" y="2635924"/>
                </a:lnTo>
                <a:lnTo>
                  <a:pt x="10256535" y="2627570"/>
                </a:lnTo>
                <a:lnTo>
                  <a:pt x="10226526" y="2656748"/>
                </a:lnTo>
                <a:cubicBezTo>
                  <a:pt x="10226152" y="2657123"/>
                  <a:pt x="10225612" y="2657330"/>
                  <a:pt x="10225071" y="2657330"/>
                </a:cubicBezTo>
                <a:lnTo>
                  <a:pt x="9923693" y="2657330"/>
                </a:lnTo>
                <a:lnTo>
                  <a:pt x="9905822" y="2674662"/>
                </a:lnTo>
                <a:lnTo>
                  <a:pt x="9897716" y="2666307"/>
                </a:lnTo>
                <a:cubicBezTo>
                  <a:pt x="9886536" y="2677155"/>
                  <a:pt x="9866668" y="2696441"/>
                  <a:pt x="9840940" y="2721463"/>
                </a:cubicBezTo>
                <a:cubicBezTo>
                  <a:pt x="9837865" y="2724413"/>
                  <a:pt x="9834747" y="2727489"/>
                  <a:pt x="9831505" y="2730606"/>
                </a:cubicBezTo>
                <a:lnTo>
                  <a:pt x="9972115" y="2730606"/>
                </a:lnTo>
                <a:lnTo>
                  <a:pt x="9972115" y="2718968"/>
                </a:lnTo>
                <a:lnTo>
                  <a:pt x="9999547" y="2718968"/>
                </a:lnTo>
                <a:lnTo>
                  <a:pt x="9999547" y="2746401"/>
                </a:lnTo>
                <a:lnTo>
                  <a:pt x="9972115" y="2746401"/>
                </a:lnTo>
                <a:lnTo>
                  <a:pt x="9972115" y="2734762"/>
                </a:lnTo>
                <a:lnTo>
                  <a:pt x="9827224" y="2734762"/>
                </a:lnTo>
                <a:cubicBezTo>
                  <a:pt x="9787988" y="2772919"/>
                  <a:pt x="9747880" y="2811863"/>
                  <a:pt x="9708353" y="2850269"/>
                </a:cubicBezTo>
                <a:cubicBezTo>
                  <a:pt x="9696465" y="2861822"/>
                  <a:pt x="9684329" y="2873627"/>
                  <a:pt x="9672026" y="2885555"/>
                </a:cubicBezTo>
                <a:lnTo>
                  <a:pt x="9812635" y="2885555"/>
                </a:lnTo>
                <a:lnTo>
                  <a:pt x="9812635" y="2873918"/>
                </a:lnTo>
                <a:lnTo>
                  <a:pt x="9840068" y="2873918"/>
                </a:lnTo>
                <a:lnTo>
                  <a:pt x="9840068" y="2901349"/>
                </a:lnTo>
                <a:lnTo>
                  <a:pt x="9812635" y="2901349"/>
                </a:lnTo>
                <a:lnTo>
                  <a:pt x="9812635" y="2889712"/>
                </a:lnTo>
                <a:lnTo>
                  <a:pt x="9667745" y="2889712"/>
                </a:lnTo>
                <a:cubicBezTo>
                  <a:pt x="9626388" y="2929862"/>
                  <a:pt x="9583579" y="2971467"/>
                  <a:pt x="9543012" y="3010871"/>
                </a:cubicBezTo>
                <a:cubicBezTo>
                  <a:pt x="9539396" y="3014403"/>
                  <a:pt x="9535780" y="3017894"/>
                  <a:pt x="9532247" y="3021344"/>
                </a:cubicBezTo>
                <a:cubicBezTo>
                  <a:pt x="9526802" y="3026664"/>
                  <a:pt x="9521400" y="3031860"/>
                  <a:pt x="9516121" y="3037013"/>
                </a:cubicBezTo>
                <a:cubicBezTo>
                  <a:pt x="9508182" y="3044702"/>
                  <a:pt x="9500451" y="3052225"/>
                  <a:pt x="9492970" y="3059499"/>
                </a:cubicBezTo>
                <a:cubicBezTo>
                  <a:pt x="9455521" y="3095867"/>
                  <a:pt x="9423766" y="3126708"/>
                  <a:pt x="9399743" y="3150066"/>
                </a:cubicBezTo>
                <a:cubicBezTo>
                  <a:pt x="9380914" y="3168396"/>
                  <a:pt x="9366865" y="3182029"/>
                  <a:pt x="9358428" y="3190217"/>
                </a:cubicBezTo>
                <a:cubicBezTo>
                  <a:pt x="9356266" y="3192295"/>
                  <a:pt x="9354479" y="3194041"/>
                  <a:pt x="9353067" y="3195412"/>
                </a:cubicBezTo>
                <a:lnTo>
                  <a:pt x="9426801" y="3195412"/>
                </a:lnTo>
                <a:lnTo>
                  <a:pt x="9456269" y="3166816"/>
                </a:lnTo>
                <a:lnTo>
                  <a:pt x="9448164" y="3158462"/>
                </a:lnTo>
                <a:lnTo>
                  <a:pt x="9467865" y="3139343"/>
                </a:lnTo>
                <a:lnTo>
                  <a:pt x="9486985" y="3159044"/>
                </a:lnTo>
                <a:lnTo>
                  <a:pt x="9467284" y="3178163"/>
                </a:lnTo>
                <a:lnTo>
                  <a:pt x="9459178" y="3169809"/>
                </a:lnTo>
                <a:lnTo>
                  <a:pt x="9429086" y="3198987"/>
                </a:lnTo>
                <a:cubicBezTo>
                  <a:pt x="9428671" y="3199361"/>
                  <a:pt x="9428172" y="3199569"/>
                  <a:pt x="9427632" y="3199569"/>
                </a:cubicBezTo>
                <a:lnTo>
                  <a:pt x="9350032" y="3199569"/>
                </a:lnTo>
                <a:lnTo>
                  <a:pt x="9350032" y="3338724"/>
                </a:lnTo>
                <a:lnTo>
                  <a:pt x="9361670" y="3338724"/>
                </a:lnTo>
                <a:lnTo>
                  <a:pt x="9361670" y="3350362"/>
                </a:lnTo>
                <a:lnTo>
                  <a:pt x="9653156" y="3350362"/>
                </a:lnTo>
                <a:lnTo>
                  <a:pt x="9653156" y="3338724"/>
                </a:lnTo>
                <a:lnTo>
                  <a:pt x="9680587" y="3338724"/>
                </a:lnTo>
                <a:lnTo>
                  <a:pt x="9680587" y="3366156"/>
                </a:lnTo>
                <a:lnTo>
                  <a:pt x="9653156" y="3366156"/>
                </a:lnTo>
                <a:lnTo>
                  <a:pt x="9653156" y="3354518"/>
                </a:lnTo>
                <a:lnTo>
                  <a:pt x="9361670" y="3354518"/>
                </a:lnTo>
                <a:lnTo>
                  <a:pt x="9361670" y="3366156"/>
                </a:lnTo>
                <a:lnTo>
                  <a:pt x="9350032" y="3366156"/>
                </a:lnTo>
                <a:lnTo>
                  <a:pt x="9350032" y="3427836"/>
                </a:lnTo>
                <a:lnTo>
                  <a:pt x="9413916" y="3427836"/>
                </a:lnTo>
                <a:lnTo>
                  <a:pt x="9413916" y="3416198"/>
                </a:lnTo>
                <a:lnTo>
                  <a:pt x="9441348" y="3416198"/>
                </a:lnTo>
                <a:lnTo>
                  <a:pt x="9441348" y="3427836"/>
                </a:lnTo>
                <a:lnTo>
                  <a:pt x="9653156" y="3427836"/>
                </a:lnTo>
                <a:lnTo>
                  <a:pt x="9653156" y="3416198"/>
                </a:lnTo>
                <a:lnTo>
                  <a:pt x="9680587" y="3416198"/>
                </a:lnTo>
                <a:lnTo>
                  <a:pt x="9680587" y="3443630"/>
                </a:lnTo>
                <a:lnTo>
                  <a:pt x="9653156" y="3443630"/>
                </a:lnTo>
                <a:lnTo>
                  <a:pt x="9653156" y="3431992"/>
                </a:lnTo>
                <a:lnTo>
                  <a:pt x="9441348" y="3431992"/>
                </a:lnTo>
                <a:lnTo>
                  <a:pt x="9441348" y="3443630"/>
                </a:lnTo>
                <a:lnTo>
                  <a:pt x="9413916" y="3443630"/>
                </a:lnTo>
                <a:lnTo>
                  <a:pt x="9413916" y="3431992"/>
                </a:lnTo>
                <a:lnTo>
                  <a:pt x="9350032" y="3431992"/>
                </a:lnTo>
                <a:lnTo>
                  <a:pt x="9350032" y="4049670"/>
                </a:lnTo>
                <a:cubicBezTo>
                  <a:pt x="9350032" y="4050251"/>
                  <a:pt x="9349825" y="4050792"/>
                  <a:pt x="9349409" y="4051166"/>
                </a:cubicBezTo>
                <a:cubicBezTo>
                  <a:pt x="9345252" y="4055198"/>
                  <a:pt x="9314412" y="4085165"/>
                  <a:pt x="9273347" y="4125066"/>
                </a:cubicBezTo>
                <a:lnTo>
                  <a:pt x="9347122" y="4125066"/>
                </a:lnTo>
                <a:lnTo>
                  <a:pt x="9416368" y="4057733"/>
                </a:lnTo>
                <a:lnTo>
                  <a:pt x="9408262" y="4049379"/>
                </a:lnTo>
                <a:lnTo>
                  <a:pt x="9425595" y="4032546"/>
                </a:lnTo>
                <a:lnTo>
                  <a:pt x="9425595" y="3830962"/>
                </a:lnTo>
                <a:lnTo>
                  <a:pt x="9413957" y="3830962"/>
                </a:lnTo>
                <a:lnTo>
                  <a:pt x="9413957" y="3803530"/>
                </a:lnTo>
                <a:lnTo>
                  <a:pt x="9425595" y="3803530"/>
                </a:lnTo>
                <a:lnTo>
                  <a:pt x="9425595" y="3662297"/>
                </a:lnTo>
                <a:cubicBezTo>
                  <a:pt x="9425595" y="3661133"/>
                  <a:pt x="9426509" y="3660218"/>
                  <a:pt x="9427673" y="3660218"/>
                </a:cubicBezTo>
                <a:lnTo>
                  <a:pt x="9493717" y="3660218"/>
                </a:lnTo>
                <a:lnTo>
                  <a:pt x="9493717" y="3648581"/>
                </a:lnTo>
                <a:lnTo>
                  <a:pt x="9521150" y="3648581"/>
                </a:lnTo>
                <a:lnTo>
                  <a:pt x="9521150" y="3676013"/>
                </a:lnTo>
                <a:lnTo>
                  <a:pt x="9493717" y="3676013"/>
                </a:lnTo>
                <a:lnTo>
                  <a:pt x="9493717" y="3664375"/>
                </a:lnTo>
                <a:lnTo>
                  <a:pt x="9429751" y="3664375"/>
                </a:lnTo>
                <a:lnTo>
                  <a:pt x="9429751" y="3803530"/>
                </a:lnTo>
                <a:lnTo>
                  <a:pt x="9441390" y="3803530"/>
                </a:lnTo>
                <a:lnTo>
                  <a:pt x="9441390" y="3815168"/>
                </a:lnTo>
                <a:lnTo>
                  <a:pt x="9666082" y="3815168"/>
                </a:lnTo>
                <a:lnTo>
                  <a:pt x="9695509" y="3786572"/>
                </a:lnTo>
                <a:lnTo>
                  <a:pt x="9687404" y="3778218"/>
                </a:lnTo>
                <a:lnTo>
                  <a:pt x="9707064" y="3759098"/>
                </a:lnTo>
                <a:lnTo>
                  <a:pt x="9726183" y="3778758"/>
                </a:lnTo>
                <a:lnTo>
                  <a:pt x="9706523" y="3797877"/>
                </a:lnTo>
                <a:lnTo>
                  <a:pt x="9698418" y="3789523"/>
                </a:lnTo>
                <a:lnTo>
                  <a:pt x="9668410" y="3818701"/>
                </a:lnTo>
                <a:cubicBezTo>
                  <a:pt x="9668035" y="3819075"/>
                  <a:pt x="9667495" y="3819283"/>
                  <a:pt x="9666954" y="3819283"/>
                </a:cubicBezTo>
                <a:lnTo>
                  <a:pt x="9441430" y="3819283"/>
                </a:lnTo>
                <a:lnTo>
                  <a:pt x="9441430" y="3830920"/>
                </a:lnTo>
                <a:lnTo>
                  <a:pt x="9429793" y="3830920"/>
                </a:lnTo>
                <a:lnTo>
                  <a:pt x="9429793" y="3892601"/>
                </a:lnTo>
                <a:lnTo>
                  <a:pt x="9573519" y="3892601"/>
                </a:lnTo>
                <a:lnTo>
                  <a:pt x="9573519" y="3880963"/>
                </a:lnTo>
                <a:lnTo>
                  <a:pt x="9600952" y="3880963"/>
                </a:lnTo>
                <a:lnTo>
                  <a:pt x="9600952" y="3908395"/>
                </a:lnTo>
                <a:lnTo>
                  <a:pt x="9573519" y="3908395"/>
                </a:lnTo>
                <a:lnTo>
                  <a:pt x="9573519" y="3896757"/>
                </a:lnTo>
                <a:lnTo>
                  <a:pt x="9429793" y="3896757"/>
                </a:lnTo>
                <a:lnTo>
                  <a:pt x="9429793" y="4032088"/>
                </a:lnTo>
                <a:lnTo>
                  <a:pt x="9444839" y="4047550"/>
                </a:lnTo>
                <a:lnTo>
                  <a:pt x="9666123" y="4047550"/>
                </a:lnTo>
                <a:lnTo>
                  <a:pt x="9684246" y="4029969"/>
                </a:lnTo>
                <a:cubicBezTo>
                  <a:pt x="9701536" y="4013177"/>
                  <a:pt x="9704030" y="4010725"/>
                  <a:pt x="9717828" y="3997341"/>
                </a:cubicBezTo>
                <a:cubicBezTo>
                  <a:pt x="9726224" y="3989195"/>
                  <a:pt x="9735244" y="3980425"/>
                  <a:pt x="9744679" y="3971239"/>
                </a:cubicBezTo>
                <a:lnTo>
                  <a:pt x="9744679" y="3288639"/>
                </a:lnTo>
                <a:lnTo>
                  <a:pt x="9733041" y="3288639"/>
                </a:lnTo>
                <a:lnTo>
                  <a:pt x="9733041" y="3261209"/>
                </a:lnTo>
                <a:lnTo>
                  <a:pt x="9760473" y="3261209"/>
                </a:lnTo>
                <a:lnTo>
                  <a:pt x="9760473" y="3288639"/>
                </a:lnTo>
                <a:lnTo>
                  <a:pt x="9748836" y="3288639"/>
                </a:lnTo>
                <a:lnTo>
                  <a:pt x="9748836" y="3967207"/>
                </a:lnTo>
                <a:cubicBezTo>
                  <a:pt x="9752451" y="3963716"/>
                  <a:pt x="9756151" y="3960142"/>
                  <a:pt x="9759850" y="3956526"/>
                </a:cubicBezTo>
                <a:cubicBezTo>
                  <a:pt x="9779800" y="3937115"/>
                  <a:pt x="9801704" y="3915835"/>
                  <a:pt x="9824398" y="3893806"/>
                </a:cubicBezTo>
                <a:lnTo>
                  <a:pt x="9824398" y="3830920"/>
                </a:lnTo>
                <a:lnTo>
                  <a:pt x="9812760" y="3830920"/>
                </a:lnTo>
                <a:lnTo>
                  <a:pt x="9812760" y="3803488"/>
                </a:lnTo>
                <a:lnTo>
                  <a:pt x="9824398" y="3803488"/>
                </a:lnTo>
                <a:lnTo>
                  <a:pt x="9824398" y="3598497"/>
                </a:lnTo>
                <a:lnTo>
                  <a:pt x="9812760" y="3598497"/>
                </a:lnTo>
                <a:lnTo>
                  <a:pt x="9812760" y="3571064"/>
                </a:lnTo>
                <a:lnTo>
                  <a:pt x="9840192" y="3571064"/>
                </a:lnTo>
                <a:lnTo>
                  <a:pt x="9840192" y="3598497"/>
                </a:lnTo>
                <a:lnTo>
                  <a:pt x="9828554" y="3598497"/>
                </a:lnTo>
                <a:lnTo>
                  <a:pt x="9828554" y="3803488"/>
                </a:lnTo>
                <a:lnTo>
                  <a:pt x="9840192" y="3803488"/>
                </a:lnTo>
                <a:lnTo>
                  <a:pt x="9840192" y="3830920"/>
                </a:lnTo>
                <a:lnTo>
                  <a:pt x="9828554" y="3830920"/>
                </a:lnTo>
                <a:lnTo>
                  <a:pt x="9828554" y="3889733"/>
                </a:lnTo>
                <a:cubicBezTo>
                  <a:pt x="9853493" y="3865501"/>
                  <a:pt x="9879220" y="3840480"/>
                  <a:pt x="9904159" y="3816248"/>
                </a:cubicBezTo>
                <a:lnTo>
                  <a:pt x="9904159" y="3056174"/>
                </a:lnTo>
                <a:lnTo>
                  <a:pt x="9892521" y="3056174"/>
                </a:lnTo>
                <a:lnTo>
                  <a:pt x="9892521" y="3028742"/>
                </a:lnTo>
                <a:lnTo>
                  <a:pt x="9919953" y="3028742"/>
                </a:lnTo>
                <a:lnTo>
                  <a:pt x="9919953" y="3056174"/>
                </a:lnTo>
                <a:lnTo>
                  <a:pt x="9908315" y="3056174"/>
                </a:lnTo>
                <a:lnTo>
                  <a:pt x="9908315" y="3812217"/>
                </a:lnTo>
                <a:cubicBezTo>
                  <a:pt x="9933503" y="3787694"/>
                  <a:pt x="9957776" y="3764128"/>
                  <a:pt x="9979472" y="3743055"/>
                </a:cubicBezTo>
                <a:cubicBezTo>
                  <a:pt x="9980968" y="3741600"/>
                  <a:pt x="9982423" y="3740187"/>
                  <a:pt x="9983836" y="3738815"/>
                </a:cubicBezTo>
                <a:lnTo>
                  <a:pt x="9983836" y="3675929"/>
                </a:lnTo>
                <a:lnTo>
                  <a:pt x="9972199" y="3675929"/>
                </a:lnTo>
                <a:lnTo>
                  <a:pt x="9972199" y="3648497"/>
                </a:lnTo>
                <a:lnTo>
                  <a:pt x="9999630" y="3648497"/>
                </a:lnTo>
                <a:lnTo>
                  <a:pt x="9999630" y="3675929"/>
                </a:lnTo>
                <a:lnTo>
                  <a:pt x="9987992" y="3675929"/>
                </a:lnTo>
                <a:lnTo>
                  <a:pt x="9987992" y="3734784"/>
                </a:lnTo>
                <a:cubicBezTo>
                  <a:pt x="10025359" y="3698499"/>
                  <a:pt x="10053746" y="3670900"/>
                  <a:pt x="10063597" y="3661341"/>
                </a:cubicBezTo>
                <a:lnTo>
                  <a:pt x="10063597" y="3598455"/>
                </a:lnTo>
                <a:lnTo>
                  <a:pt x="10051959" y="3598455"/>
                </a:lnTo>
                <a:lnTo>
                  <a:pt x="10051959" y="3571023"/>
                </a:lnTo>
                <a:lnTo>
                  <a:pt x="10063597" y="3571023"/>
                </a:lnTo>
                <a:lnTo>
                  <a:pt x="10063597" y="3288598"/>
                </a:lnTo>
                <a:lnTo>
                  <a:pt x="10051959" y="3288598"/>
                </a:lnTo>
                <a:lnTo>
                  <a:pt x="10051959" y="3261166"/>
                </a:lnTo>
                <a:lnTo>
                  <a:pt x="10063597" y="3261166"/>
                </a:lnTo>
                <a:lnTo>
                  <a:pt x="10063597" y="2964983"/>
                </a:lnTo>
                <a:cubicBezTo>
                  <a:pt x="10063597" y="2964401"/>
                  <a:pt x="10063805" y="2963861"/>
                  <a:pt x="10064220" y="2963487"/>
                </a:cubicBezTo>
                <a:cubicBezTo>
                  <a:pt x="10073157" y="2954800"/>
                  <a:pt x="10081095" y="2947069"/>
                  <a:pt x="10088244" y="2940128"/>
                </a:cubicBezTo>
                <a:lnTo>
                  <a:pt x="10143897" y="2886013"/>
                </a:lnTo>
                <a:cubicBezTo>
                  <a:pt x="10184048" y="2846984"/>
                  <a:pt x="10226859" y="2805421"/>
                  <a:pt x="10270708" y="2762818"/>
                </a:cubicBezTo>
                <a:cubicBezTo>
                  <a:pt x="10277775" y="2755918"/>
                  <a:pt x="10285338" y="2748562"/>
                  <a:pt x="10293485" y="2740665"/>
                </a:cubicBezTo>
                <a:lnTo>
                  <a:pt x="10285380" y="2732310"/>
                </a:lnTo>
                <a:lnTo>
                  <a:pt x="10305040" y="2713191"/>
                </a:lnTo>
                <a:lnTo>
                  <a:pt x="10313145" y="2721545"/>
                </a:lnTo>
                <a:cubicBezTo>
                  <a:pt x="10321125" y="2713814"/>
                  <a:pt x="10329064" y="2706084"/>
                  <a:pt x="10337044" y="2698353"/>
                </a:cubicBezTo>
                <a:cubicBezTo>
                  <a:pt x="10436756" y="2601509"/>
                  <a:pt x="10537631" y="2503502"/>
                  <a:pt x="10621631" y="2421830"/>
                </a:cubicBezTo>
                <a:lnTo>
                  <a:pt x="10621631" y="2345228"/>
                </a:lnTo>
                <a:cubicBezTo>
                  <a:pt x="10621631" y="2344646"/>
                  <a:pt x="10621838" y="2344106"/>
                  <a:pt x="10622254" y="2343732"/>
                </a:cubicBezTo>
                <a:lnTo>
                  <a:pt x="10652346" y="2314554"/>
                </a:lnTo>
                <a:lnTo>
                  <a:pt x="10644241" y="2306200"/>
                </a:lnTo>
                <a:lnTo>
                  <a:pt x="10663942" y="2287081"/>
                </a:lnTo>
                <a:lnTo>
                  <a:pt x="10683062" y="2306782"/>
                </a:lnTo>
                <a:lnTo>
                  <a:pt x="10663361" y="2325901"/>
                </a:lnTo>
                <a:lnTo>
                  <a:pt x="10655255" y="2317547"/>
                </a:lnTo>
                <a:lnTo>
                  <a:pt x="10625828" y="2346142"/>
                </a:lnTo>
                <a:lnTo>
                  <a:pt x="10625828" y="2422744"/>
                </a:lnTo>
                <a:cubicBezTo>
                  <a:pt x="10625828" y="2423327"/>
                  <a:pt x="10625620" y="2423866"/>
                  <a:pt x="10625204" y="2424241"/>
                </a:cubicBezTo>
                <a:cubicBezTo>
                  <a:pt x="10601139" y="2447641"/>
                  <a:pt x="10575619" y="2472454"/>
                  <a:pt x="10549184" y="2498141"/>
                </a:cubicBezTo>
                <a:lnTo>
                  <a:pt x="10610076" y="2498141"/>
                </a:lnTo>
                <a:lnTo>
                  <a:pt x="10610076" y="2486503"/>
                </a:lnTo>
                <a:lnTo>
                  <a:pt x="10637507" y="2486503"/>
                </a:lnTo>
                <a:lnTo>
                  <a:pt x="10637507" y="2513935"/>
                </a:lnTo>
                <a:lnTo>
                  <a:pt x="10610076" y="2513935"/>
                </a:lnTo>
                <a:lnTo>
                  <a:pt x="10610076" y="2502297"/>
                </a:lnTo>
                <a:lnTo>
                  <a:pt x="10544945" y="2502297"/>
                </a:lnTo>
                <a:lnTo>
                  <a:pt x="10445483" y="2598932"/>
                </a:lnTo>
                <a:cubicBezTo>
                  <a:pt x="10441868" y="2602424"/>
                  <a:pt x="10438210" y="2605957"/>
                  <a:pt x="10434511" y="2609573"/>
                </a:cubicBezTo>
                <a:cubicBezTo>
                  <a:pt x="10419631" y="2623995"/>
                  <a:pt x="10404709" y="2638543"/>
                  <a:pt x="10389705" y="2653090"/>
                </a:cubicBezTo>
                <a:lnTo>
                  <a:pt x="10543241" y="2653090"/>
                </a:lnTo>
                <a:lnTo>
                  <a:pt x="10572668" y="2624494"/>
                </a:lnTo>
                <a:lnTo>
                  <a:pt x="10564564" y="2616140"/>
                </a:lnTo>
                <a:lnTo>
                  <a:pt x="10584223" y="2597021"/>
                </a:lnTo>
                <a:lnTo>
                  <a:pt x="10603342" y="2616680"/>
                </a:lnTo>
                <a:lnTo>
                  <a:pt x="10583682" y="2635799"/>
                </a:lnTo>
                <a:lnTo>
                  <a:pt x="10575578" y="2627445"/>
                </a:lnTo>
                <a:lnTo>
                  <a:pt x="10545569" y="2656623"/>
                </a:lnTo>
                <a:cubicBezTo>
                  <a:pt x="10545194" y="2656997"/>
                  <a:pt x="10544655" y="2657205"/>
                  <a:pt x="10544114" y="2657205"/>
                </a:cubicBezTo>
                <a:lnTo>
                  <a:pt x="10385507" y="2657205"/>
                </a:lnTo>
                <a:lnTo>
                  <a:pt x="10316221" y="2724538"/>
                </a:lnTo>
                <a:lnTo>
                  <a:pt x="10324326" y="2732851"/>
                </a:lnTo>
                <a:lnTo>
                  <a:pt x="10304666" y="2751970"/>
                </a:lnTo>
                <a:lnTo>
                  <a:pt x="10296561" y="2743657"/>
                </a:lnTo>
                <a:cubicBezTo>
                  <a:pt x="10275903" y="2763732"/>
                  <a:pt x="10253293" y="2785719"/>
                  <a:pt x="10230350" y="2807998"/>
                </a:cubicBezTo>
                <a:lnTo>
                  <a:pt x="10371002" y="2807998"/>
                </a:lnTo>
                <a:lnTo>
                  <a:pt x="10371002" y="2796360"/>
                </a:lnTo>
                <a:lnTo>
                  <a:pt x="10395857" y="2796360"/>
                </a:lnTo>
                <a:lnTo>
                  <a:pt x="10413271" y="2779402"/>
                </a:lnTo>
                <a:lnTo>
                  <a:pt x="10405167" y="2771048"/>
                </a:lnTo>
                <a:lnTo>
                  <a:pt x="10424826" y="2751928"/>
                </a:lnTo>
                <a:lnTo>
                  <a:pt x="10443946" y="2771588"/>
                </a:lnTo>
                <a:lnTo>
                  <a:pt x="10424286" y="2790708"/>
                </a:lnTo>
                <a:lnTo>
                  <a:pt x="10416181" y="2782353"/>
                </a:lnTo>
                <a:lnTo>
                  <a:pt x="10398433" y="2799602"/>
                </a:lnTo>
                <a:lnTo>
                  <a:pt x="10398433" y="2823751"/>
                </a:lnTo>
                <a:lnTo>
                  <a:pt x="10371002" y="2823751"/>
                </a:lnTo>
                <a:lnTo>
                  <a:pt x="10371002" y="2812112"/>
                </a:lnTo>
                <a:lnTo>
                  <a:pt x="10226110" y="2812112"/>
                </a:lnTo>
                <a:cubicBezTo>
                  <a:pt x="10186335" y="2850808"/>
                  <a:pt x="10178936" y="2857957"/>
                  <a:pt x="10170623" y="2866020"/>
                </a:cubicBezTo>
                <a:cubicBezTo>
                  <a:pt x="10169584" y="2867018"/>
                  <a:pt x="10168545" y="2868057"/>
                  <a:pt x="10167423" y="2869138"/>
                </a:cubicBezTo>
                <a:cubicBezTo>
                  <a:pt x="10167340" y="2869221"/>
                  <a:pt x="10167257" y="2869304"/>
                  <a:pt x="10167173" y="2869387"/>
                </a:cubicBezTo>
                <a:cubicBezTo>
                  <a:pt x="10161562" y="2874832"/>
                  <a:pt x="10156035" y="2880194"/>
                  <a:pt x="10150631" y="2885431"/>
                </a:cubicBezTo>
                <a:lnTo>
                  <a:pt x="10211521" y="2885431"/>
                </a:lnTo>
                <a:lnTo>
                  <a:pt x="10211521" y="2873793"/>
                </a:lnTo>
                <a:lnTo>
                  <a:pt x="10238954" y="2873793"/>
                </a:lnTo>
                <a:lnTo>
                  <a:pt x="10238954" y="2901225"/>
                </a:lnTo>
                <a:lnTo>
                  <a:pt x="10211521" y="2901225"/>
                </a:lnTo>
                <a:lnTo>
                  <a:pt x="10211521" y="2889587"/>
                </a:lnTo>
                <a:lnTo>
                  <a:pt x="10146350" y="2889587"/>
                </a:lnTo>
                <a:cubicBezTo>
                  <a:pt x="10113805" y="2921217"/>
                  <a:pt x="10085543" y="2948691"/>
                  <a:pt x="10067878" y="2965856"/>
                </a:cubicBezTo>
                <a:lnTo>
                  <a:pt x="10067878" y="3261166"/>
                </a:lnTo>
                <a:lnTo>
                  <a:pt x="10079515" y="3261166"/>
                </a:lnTo>
                <a:lnTo>
                  <a:pt x="10079515" y="3288598"/>
                </a:lnTo>
                <a:lnTo>
                  <a:pt x="10067878" y="3288598"/>
                </a:lnTo>
                <a:lnTo>
                  <a:pt x="10067878" y="3427753"/>
                </a:lnTo>
                <a:lnTo>
                  <a:pt x="10131761" y="3427753"/>
                </a:lnTo>
                <a:lnTo>
                  <a:pt x="10131761" y="3416115"/>
                </a:lnTo>
                <a:lnTo>
                  <a:pt x="10159193" y="3416115"/>
                </a:lnTo>
                <a:lnTo>
                  <a:pt x="10159193" y="3443547"/>
                </a:lnTo>
                <a:lnTo>
                  <a:pt x="10131761" y="3443547"/>
                </a:lnTo>
                <a:lnTo>
                  <a:pt x="10131761" y="3431909"/>
                </a:lnTo>
                <a:lnTo>
                  <a:pt x="10067878" y="3431909"/>
                </a:lnTo>
                <a:lnTo>
                  <a:pt x="10067878" y="3571064"/>
                </a:lnTo>
                <a:lnTo>
                  <a:pt x="10079515" y="3571064"/>
                </a:lnTo>
                <a:lnTo>
                  <a:pt x="10079515" y="3598497"/>
                </a:lnTo>
                <a:lnTo>
                  <a:pt x="10067878" y="3598497"/>
                </a:lnTo>
                <a:lnTo>
                  <a:pt x="10067878" y="3662255"/>
                </a:lnTo>
                <a:cubicBezTo>
                  <a:pt x="10067878" y="3662837"/>
                  <a:pt x="10067670" y="3663377"/>
                  <a:pt x="10067254" y="3663751"/>
                </a:cubicBezTo>
                <a:cubicBezTo>
                  <a:pt x="10057030" y="3673685"/>
                  <a:pt x="10022698" y="3706978"/>
                  <a:pt x="9978225" y="3750204"/>
                </a:cubicBezTo>
                <a:cubicBezTo>
                  <a:pt x="9960228" y="3767702"/>
                  <a:pt x="9935498" y="3791684"/>
                  <a:pt x="9907817" y="3818617"/>
                </a:cubicBezTo>
                <a:cubicBezTo>
                  <a:pt x="9907775" y="3818659"/>
                  <a:pt x="9907775" y="3818701"/>
                  <a:pt x="9907775" y="3818701"/>
                </a:cubicBezTo>
                <a:cubicBezTo>
                  <a:pt x="9900044" y="3826224"/>
                  <a:pt x="9886494" y="3839399"/>
                  <a:pt x="9869661" y="3855734"/>
                </a:cubicBezTo>
                <a:cubicBezTo>
                  <a:pt x="9846593" y="3878178"/>
                  <a:pt x="9822694" y="3901371"/>
                  <a:pt x="9799751" y="3923690"/>
                </a:cubicBezTo>
                <a:cubicBezTo>
                  <a:pt x="9775935" y="3946800"/>
                  <a:pt x="9759891" y="3962428"/>
                  <a:pt x="9748378" y="3973608"/>
                </a:cubicBezTo>
                <a:cubicBezTo>
                  <a:pt x="9748378" y="3973650"/>
                  <a:pt x="9748378" y="3973650"/>
                  <a:pt x="9748378" y="3973650"/>
                </a:cubicBezTo>
                <a:lnTo>
                  <a:pt x="9728843" y="3992603"/>
                </a:lnTo>
                <a:cubicBezTo>
                  <a:pt x="9728302" y="3993101"/>
                  <a:pt x="9727804" y="3993559"/>
                  <a:pt x="9727305" y="3994058"/>
                </a:cubicBezTo>
                <a:cubicBezTo>
                  <a:pt x="9725726" y="3995595"/>
                  <a:pt x="9724229" y="3997050"/>
                  <a:pt x="9722858" y="3998380"/>
                </a:cubicBezTo>
                <a:lnTo>
                  <a:pt x="9688152" y="4032088"/>
                </a:lnTo>
                <a:lnTo>
                  <a:pt x="9668576" y="4051083"/>
                </a:lnTo>
                <a:cubicBezTo>
                  <a:pt x="9668410" y="4051208"/>
                  <a:pt x="9668243" y="4051332"/>
                  <a:pt x="9668035" y="4051415"/>
                </a:cubicBezTo>
                <a:cubicBezTo>
                  <a:pt x="9667994" y="4051457"/>
                  <a:pt x="9667952" y="4051499"/>
                  <a:pt x="9667911" y="4051499"/>
                </a:cubicBezTo>
                <a:cubicBezTo>
                  <a:pt x="9667662" y="4051623"/>
                  <a:pt x="9667412" y="4051665"/>
                  <a:pt x="9667121" y="4051665"/>
                </a:cubicBezTo>
                <a:lnTo>
                  <a:pt x="9445421" y="4051665"/>
                </a:lnTo>
                <a:lnTo>
                  <a:pt x="9427590" y="4068997"/>
                </a:lnTo>
                <a:lnTo>
                  <a:pt x="9419485" y="4060642"/>
                </a:lnTo>
                <a:lnTo>
                  <a:pt x="9349617" y="4128557"/>
                </a:lnTo>
                <a:cubicBezTo>
                  <a:pt x="9349242" y="4128932"/>
                  <a:pt x="9348702" y="4129139"/>
                  <a:pt x="9348162" y="4129139"/>
                </a:cubicBezTo>
                <a:lnTo>
                  <a:pt x="9269274" y="4129139"/>
                </a:lnTo>
                <a:cubicBezTo>
                  <a:pt x="9250279" y="4147552"/>
                  <a:pt x="9229332" y="4167960"/>
                  <a:pt x="9207926" y="4188742"/>
                </a:cubicBezTo>
                <a:cubicBezTo>
                  <a:pt x="9205266" y="4191277"/>
                  <a:pt x="9202647" y="4193854"/>
                  <a:pt x="9199988" y="4196431"/>
                </a:cubicBezTo>
                <a:lnTo>
                  <a:pt x="9208092" y="4204785"/>
                </a:lnTo>
                <a:lnTo>
                  <a:pt x="9188433" y="4223905"/>
                </a:lnTo>
                <a:lnTo>
                  <a:pt x="9180328" y="4215550"/>
                </a:lnTo>
                <a:cubicBezTo>
                  <a:pt x="9149529" y="4245476"/>
                  <a:pt x="9141216" y="4253581"/>
                  <a:pt x="9132987" y="4261561"/>
                </a:cubicBezTo>
                <a:cubicBezTo>
                  <a:pt x="9126545" y="4267837"/>
                  <a:pt x="9120227" y="4273947"/>
                  <a:pt x="9114116" y="4279891"/>
                </a:cubicBezTo>
                <a:lnTo>
                  <a:pt x="9175008" y="4279891"/>
                </a:lnTo>
                <a:lnTo>
                  <a:pt x="9175008" y="4268253"/>
                </a:lnTo>
                <a:lnTo>
                  <a:pt x="9202439" y="4268253"/>
                </a:lnTo>
                <a:lnTo>
                  <a:pt x="9202439" y="4279891"/>
                </a:lnTo>
                <a:lnTo>
                  <a:pt x="9254685" y="4279891"/>
                </a:lnTo>
                <a:lnTo>
                  <a:pt x="9254685" y="4268253"/>
                </a:lnTo>
                <a:lnTo>
                  <a:pt x="9282117" y="4268253"/>
                </a:lnTo>
                <a:lnTo>
                  <a:pt x="9282117" y="4279891"/>
                </a:lnTo>
                <a:lnTo>
                  <a:pt x="9506811" y="4279891"/>
                </a:lnTo>
                <a:lnTo>
                  <a:pt x="9527010" y="4260273"/>
                </a:lnTo>
                <a:cubicBezTo>
                  <a:pt x="9540643" y="4246972"/>
                  <a:pt x="9544467" y="4243273"/>
                  <a:pt x="9554318" y="4233714"/>
                </a:cubicBezTo>
                <a:cubicBezTo>
                  <a:pt x="9558765" y="4229391"/>
                  <a:pt x="9561508" y="4226731"/>
                  <a:pt x="9563877" y="4224445"/>
                </a:cubicBezTo>
                <a:cubicBezTo>
                  <a:pt x="9567826" y="4220621"/>
                  <a:pt x="9571899" y="4216631"/>
                  <a:pt x="9576139" y="4212516"/>
                </a:cubicBezTo>
                <a:lnTo>
                  <a:pt x="9568034" y="4204162"/>
                </a:lnTo>
                <a:lnTo>
                  <a:pt x="9587735" y="4185043"/>
                </a:lnTo>
                <a:lnTo>
                  <a:pt x="9595840" y="4193397"/>
                </a:lnTo>
                <a:cubicBezTo>
                  <a:pt x="9602282" y="4187079"/>
                  <a:pt x="9609015" y="4180554"/>
                  <a:pt x="9615997" y="4173779"/>
                </a:cubicBezTo>
                <a:lnTo>
                  <a:pt x="9607893" y="4165424"/>
                </a:lnTo>
                <a:lnTo>
                  <a:pt x="9627552" y="4146305"/>
                </a:lnTo>
                <a:lnTo>
                  <a:pt x="9635658" y="4154660"/>
                </a:lnTo>
                <a:cubicBezTo>
                  <a:pt x="9651909" y="4138824"/>
                  <a:pt x="9671568" y="4119746"/>
                  <a:pt x="9695676" y="4096304"/>
                </a:cubicBezTo>
                <a:lnTo>
                  <a:pt x="9687571" y="4087950"/>
                </a:lnTo>
                <a:lnTo>
                  <a:pt x="9707230" y="4068831"/>
                </a:lnTo>
                <a:lnTo>
                  <a:pt x="9715377" y="4077185"/>
                </a:lnTo>
                <a:cubicBezTo>
                  <a:pt x="9748960" y="4044557"/>
                  <a:pt x="9784372" y="4010143"/>
                  <a:pt x="9819950" y="3975562"/>
                </a:cubicBezTo>
                <a:cubicBezTo>
                  <a:pt x="9821697" y="3973899"/>
                  <a:pt x="9823484" y="3972153"/>
                  <a:pt x="9825146" y="3970532"/>
                </a:cubicBezTo>
                <a:cubicBezTo>
                  <a:pt x="9835163" y="3960807"/>
                  <a:pt x="9845180" y="3951081"/>
                  <a:pt x="9855155" y="3941355"/>
                </a:cubicBezTo>
                <a:lnTo>
                  <a:pt x="9847050" y="3933001"/>
                </a:lnTo>
                <a:lnTo>
                  <a:pt x="9866710" y="3913881"/>
                </a:lnTo>
                <a:lnTo>
                  <a:pt x="9885829" y="3933541"/>
                </a:lnTo>
                <a:lnTo>
                  <a:pt x="9866170" y="3952660"/>
                </a:lnTo>
                <a:lnTo>
                  <a:pt x="9858065" y="3944306"/>
                </a:lnTo>
                <a:cubicBezTo>
                  <a:pt x="9849295" y="3952827"/>
                  <a:pt x="9840483" y="3961347"/>
                  <a:pt x="9831713" y="3969909"/>
                </a:cubicBezTo>
                <a:lnTo>
                  <a:pt x="9905530" y="3969909"/>
                </a:lnTo>
                <a:cubicBezTo>
                  <a:pt x="9922281" y="3953616"/>
                  <a:pt x="9936828" y="3939485"/>
                  <a:pt x="9949546" y="3927099"/>
                </a:cubicBezTo>
                <a:cubicBezTo>
                  <a:pt x="9959064" y="3917830"/>
                  <a:pt x="9967418" y="3909725"/>
                  <a:pt x="9974775" y="3902576"/>
                </a:cubicBezTo>
                <a:lnTo>
                  <a:pt x="9966670" y="3894222"/>
                </a:lnTo>
                <a:lnTo>
                  <a:pt x="9986330" y="3875102"/>
                </a:lnTo>
                <a:lnTo>
                  <a:pt x="9994435" y="3883457"/>
                </a:lnTo>
                <a:cubicBezTo>
                  <a:pt x="10026231" y="3852533"/>
                  <a:pt x="10032591" y="3846382"/>
                  <a:pt x="10049506" y="3829964"/>
                </a:cubicBezTo>
                <a:cubicBezTo>
                  <a:pt x="10055824" y="3823813"/>
                  <a:pt x="10061768" y="3818077"/>
                  <a:pt x="10069748" y="3810305"/>
                </a:cubicBezTo>
                <a:cubicBezTo>
                  <a:pt x="10075983" y="3804278"/>
                  <a:pt x="10083921" y="3796547"/>
                  <a:pt x="10094354" y="3786406"/>
                </a:cubicBezTo>
                <a:lnTo>
                  <a:pt x="10086249" y="3778051"/>
                </a:lnTo>
                <a:lnTo>
                  <a:pt x="10105909" y="3758932"/>
                </a:lnTo>
                <a:lnTo>
                  <a:pt x="10114013" y="3767286"/>
                </a:lnTo>
                <a:cubicBezTo>
                  <a:pt x="10122700" y="3758807"/>
                  <a:pt x="10132634" y="3749206"/>
                  <a:pt x="10144022" y="3738109"/>
                </a:cubicBezTo>
                <a:cubicBezTo>
                  <a:pt x="10144397" y="3737735"/>
                  <a:pt x="10144936" y="3737527"/>
                  <a:pt x="10145477" y="3737527"/>
                </a:cubicBezTo>
                <a:lnTo>
                  <a:pt x="10224407" y="3737527"/>
                </a:lnTo>
                <a:lnTo>
                  <a:pt x="10241032" y="3721359"/>
                </a:lnTo>
                <a:cubicBezTo>
                  <a:pt x="10241655" y="3720735"/>
                  <a:pt x="10242279" y="3720153"/>
                  <a:pt x="10242902" y="3719530"/>
                </a:cubicBezTo>
                <a:lnTo>
                  <a:pt x="10302837" y="3661258"/>
                </a:lnTo>
                <a:lnTo>
                  <a:pt x="10302837" y="3211040"/>
                </a:lnTo>
                <a:lnTo>
                  <a:pt x="10291200" y="3211040"/>
                </a:lnTo>
                <a:lnTo>
                  <a:pt x="10291200" y="3183608"/>
                </a:lnTo>
                <a:lnTo>
                  <a:pt x="10302837" y="3183608"/>
                </a:lnTo>
                <a:lnTo>
                  <a:pt x="10302837" y="2978616"/>
                </a:lnTo>
                <a:lnTo>
                  <a:pt x="10291200" y="2978616"/>
                </a:lnTo>
                <a:lnTo>
                  <a:pt x="10291200" y="2951185"/>
                </a:lnTo>
                <a:lnTo>
                  <a:pt x="10318631" y="2951185"/>
                </a:lnTo>
                <a:lnTo>
                  <a:pt x="10318631" y="2978616"/>
                </a:lnTo>
                <a:lnTo>
                  <a:pt x="10306993" y="2978616"/>
                </a:lnTo>
                <a:lnTo>
                  <a:pt x="10306993" y="3183608"/>
                </a:lnTo>
                <a:lnTo>
                  <a:pt x="10318631" y="3183608"/>
                </a:lnTo>
                <a:lnTo>
                  <a:pt x="10318631" y="3211040"/>
                </a:lnTo>
                <a:lnTo>
                  <a:pt x="10306993" y="3211040"/>
                </a:lnTo>
                <a:lnTo>
                  <a:pt x="10306993" y="3657226"/>
                </a:lnTo>
                <a:cubicBezTo>
                  <a:pt x="10315015" y="3649412"/>
                  <a:pt x="10319753" y="3644798"/>
                  <a:pt x="10323578" y="3641099"/>
                </a:cubicBezTo>
                <a:cubicBezTo>
                  <a:pt x="10332514" y="3632454"/>
                  <a:pt x="10344442" y="3620858"/>
                  <a:pt x="10371957" y="3594132"/>
                </a:cubicBezTo>
                <a:cubicBezTo>
                  <a:pt x="10372041" y="3594049"/>
                  <a:pt x="10372124" y="3593966"/>
                  <a:pt x="10372207" y="3593883"/>
                </a:cubicBezTo>
                <a:cubicBezTo>
                  <a:pt x="10374700" y="3591514"/>
                  <a:pt x="10377319" y="3588937"/>
                  <a:pt x="10380062" y="3586277"/>
                </a:cubicBezTo>
                <a:cubicBezTo>
                  <a:pt x="10380893" y="3585487"/>
                  <a:pt x="10381725" y="3584656"/>
                  <a:pt x="10382598" y="3583824"/>
                </a:cubicBezTo>
                <a:lnTo>
                  <a:pt x="10382598" y="2887468"/>
                </a:lnTo>
                <a:cubicBezTo>
                  <a:pt x="10382598" y="2886885"/>
                  <a:pt x="10382806" y="2886346"/>
                  <a:pt x="10383221" y="2885971"/>
                </a:cubicBezTo>
                <a:lnTo>
                  <a:pt x="10413230" y="2856793"/>
                </a:lnTo>
                <a:lnTo>
                  <a:pt x="10405125" y="2848439"/>
                </a:lnTo>
                <a:lnTo>
                  <a:pt x="10424785" y="2829320"/>
                </a:lnTo>
                <a:lnTo>
                  <a:pt x="10443904" y="2848979"/>
                </a:lnTo>
                <a:lnTo>
                  <a:pt x="10424245" y="2868099"/>
                </a:lnTo>
                <a:lnTo>
                  <a:pt x="10416139" y="2859744"/>
                </a:lnTo>
                <a:lnTo>
                  <a:pt x="10386754" y="2888298"/>
                </a:lnTo>
                <a:lnTo>
                  <a:pt x="10386754" y="3579751"/>
                </a:lnTo>
                <a:cubicBezTo>
                  <a:pt x="10387960" y="3578546"/>
                  <a:pt x="10389206" y="3577382"/>
                  <a:pt x="10390453" y="3576135"/>
                </a:cubicBezTo>
                <a:cubicBezTo>
                  <a:pt x="10408658" y="3558429"/>
                  <a:pt x="10431934" y="3535777"/>
                  <a:pt x="10462275" y="3506308"/>
                </a:cubicBezTo>
                <a:lnTo>
                  <a:pt x="10462275" y="3443422"/>
                </a:lnTo>
                <a:lnTo>
                  <a:pt x="10450637" y="3443422"/>
                </a:lnTo>
                <a:lnTo>
                  <a:pt x="10450637" y="3415990"/>
                </a:lnTo>
                <a:lnTo>
                  <a:pt x="10462275" y="3415990"/>
                </a:lnTo>
                <a:lnTo>
                  <a:pt x="10462275" y="3288473"/>
                </a:lnTo>
                <a:lnTo>
                  <a:pt x="10450637" y="3288473"/>
                </a:lnTo>
                <a:lnTo>
                  <a:pt x="10450637" y="3261041"/>
                </a:lnTo>
                <a:lnTo>
                  <a:pt x="10462275" y="3261041"/>
                </a:lnTo>
                <a:lnTo>
                  <a:pt x="10462275" y="2901100"/>
                </a:lnTo>
                <a:lnTo>
                  <a:pt x="10450637" y="2901100"/>
                </a:lnTo>
                <a:lnTo>
                  <a:pt x="10450637" y="2873668"/>
                </a:lnTo>
                <a:lnTo>
                  <a:pt x="10462275" y="2873668"/>
                </a:lnTo>
                <a:lnTo>
                  <a:pt x="10462275" y="2823625"/>
                </a:lnTo>
                <a:lnTo>
                  <a:pt x="10450637" y="2823625"/>
                </a:lnTo>
                <a:lnTo>
                  <a:pt x="10450637" y="2796194"/>
                </a:lnTo>
                <a:lnTo>
                  <a:pt x="10478070" y="2796194"/>
                </a:lnTo>
                <a:lnTo>
                  <a:pt x="10478070" y="2823625"/>
                </a:lnTo>
                <a:lnTo>
                  <a:pt x="10466432" y="2823625"/>
                </a:lnTo>
                <a:lnTo>
                  <a:pt x="10466432" y="2873668"/>
                </a:lnTo>
                <a:lnTo>
                  <a:pt x="10475492" y="2873668"/>
                </a:lnTo>
                <a:cubicBezTo>
                  <a:pt x="10490414" y="2859163"/>
                  <a:pt x="10516266" y="2834016"/>
                  <a:pt x="10548728" y="2802511"/>
                </a:cubicBezTo>
                <a:cubicBezTo>
                  <a:pt x="10552178" y="2799146"/>
                  <a:pt x="10555627" y="2795778"/>
                  <a:pt x="10559119" y="2792411"/>
                </a:cubicBezTo>
                <a:cubicBezTo>
                  <a:pt x="10570922" y="2780898"/>
                  <a:pt x="10582976" y="2769177"/>
                  <a:pt x="10595320" y="2757207"/>
                </a:cubicBezTo>
                <a:cubicBezTo>
                  <a:pt x="10645155" y="2708744"/>
                  <a:pt x="10699230" y="2656207"/>
                  <a:pt x="10758707" y="2598475"/>
                </a:cubicBezTo>
                <a:cubicBezTo>
                  <a:pt x="10763154" y="2594153"/>
                  <a:pt x="10767601" y="2589830"/>
                  <a:pt x="10772007" y="2585549"/>
                </a:cubicBezTo>
                <a:lnTo>
                  <a:pt x="10763903" y="2577195"/>
                </a:lnTo>
                <a:lnTo>
                  <a:pt x="10783604" y="2558076"/>
                </a:lnTo>
                <a:lnTo>
                  <a:pt x="10791709" y="2566430"/>
                </a:lnTo>
                <a:cubicBezTo>
                  <a:pt x="10827495" y="2531683"/>
                  <a:pt x="10861702" y="2498432"/>
                  <a:pt x="10891586" y="2469379"/>
                </a:cubicBezTo>
                <a:lnTo>
                  <a:pt x="10883481" y="2461024"/>
                </a:lnTo>
                <a:lnTo>
                  <a:pt x="10903141" y="2441905"/>
                </a:lnTo>
                <a:lnTo>
                  <a:pt x="10911287" y="2450259"/>
                </a:lnTo>
                <a:cubicBezTo>
                  <a:pt x="10932194" y="2429935"/>
                  <a:pt x="10951147" y="2411522"/>
                  <a:pt x="10967357" y="2395769"/>
                </a:cubicBezTo>
                <a:cubicBezTo>
                  <a:pt x="10969892" y="2393317"/>
                  <a:pt x="10972386" y="2390865"/>
                  <a:pt x="10974797" y="2388537"/>
                </a:cubicBezTo>
                <a:cubicBezTo>
                  <a:pt x="10975877" y="2387457"/>
                  <a:pt x="10976958" y="2386459"/>
                  <a:pt x="10977997" y="2385420"/>
                </a:cubicBezTo>
                <a:cubicBezTo>
                  <a:pt x="10998238" y="2365761"/>
                  <a:pt x="11013035" y="2351380"/>
                  <a:pt x="11020433" y="2344189"/>
                </a:cubicBezTo>
                <a:lnTo>
                  <a:pt x="11020433" y="2203829"/>
                </a:lnTo>
                <a:lnTo>
                  <a:pt x="11008795" y="2203829"/>
                </a:lnTo>
                <a:lnTo>
                  <a:pt x="11008795" y="2176397"/>
                </a:lnTo>
                <a:lnTo>
                  <a:pt x="11020433" y="2176397"/>
                </a:lnTo>
                <a:lnTo>
                  <a:pt x="11020433" y="1971446"/>
                </a:lnTo>
                <a:lnTo>
                  <a:pt x="11008795" y="1971446"/>
                </a:lnTo>
                <a:lnTo>
                  <a:pt x="11008795" y="1944014"/>
                </a:lnTo>
                <a:lnTo>
                  <a:pt x="11020433" y="1944014"/>
                </a:lnTo>
                <a:lnTo>
                  <a:pt x="11020433" y="1725306"/>
                </a:lnTo>
                <a:cubicBezTo>
                  <a:pt x="11020433" y="1724143"/>
                  <a:pt x="11021348" y="1723228"/>
                  <a:pt x="11022512" y="1723228"/>
                </a:cubicBezTo>
                <a:lnTo>
                  <a:pt x="11248036" y="1723228"/>
                </a:lnTo>
                <a:lnTo>
                  <a:pt x="11248036" y="1711590"/>
                </a:lnTo>
                <a:lnTo>
                  <a:pt x="11275467" y="1711590"/>
                </a:lnTo>
                <a:lnTo>
                  <a:pt x="11275467" y="1739022"/>
                </a:lnTo>
                <a:lnTo>
                  <a:pt x="11248036" y="1739022"/>
                </a:lnTo>
                <a:lnTo>
                  <a:pt x="11248036" y="1727385"/>
                </a:lnTo>
                <a:lnTo>
                  <a:pt x="11024590" y="1727385"/>
                </a:lnTo>
                <a:lnTo>
                  <a:pt x="11024590" y="1800703"/>
                </a:lnTo>
                <a:lnTo>
                  <a:pt x="11088556" y="1800703"/>
                </a:lnTo>
                <a:lnTo>
                  <a:pt x="11088556" y="1789065"/>
                </a:lnTo>
                <a:lnTo>
                  <a:pt x="11115988" y="1789065"/>
                </a:lnTo>
                <a:lnTo>
                  <a:pt x="11115988" y="1800703"/>
                </a:lnTo>
                <a:lnTo>
                  <a:pt x="11248036" y="1800703"/>
                </a:lnTo>
                <a:lnTo>
                  <a:pt x="11248036" y="1789065"/>
                </a:lnTo>
                <a:lnTo>
                  <a:pt x="11275467" y="1789065"/>
                </a:lnTo>
                <a:lnTo>
                  <a:pt x="11275467" y="1800703"/>
                </a:lnTo>
                <a:lnTo>
                  <a:pt x="11726433" y="1800703"/>
                </a:lnTo>
                <a:lnTo>
                  <a:pt x="11726433" y="1789065"/>
                </a:lnTo>
                <a:lnTo>
                  <a:pt x="11753865" y="1789065"/>
                </a:lnTo>
                <a:lnTo>
                  <a:pt x="11753865" y="1816497"/>
                </a:lnTo>
                <a:lnTo>
                  <a:pt x="11726433" y="1816497"/>
                </a:lnTo>
                <a:lnTo>
                  <a:pt x="11726433" y="1804859"/>
                </a:lnTo>
                <a:lnTo>
                  <a:pt x="11275467" y="1804859"/>
                </a:lnTo>
                <a:lnTo>
                  <a:pt x="11275467" y="1816497"/>
                </a:lnTo>
                <a:lnTo>
                  <a:pt x="11248036" y="1816497"/>
                </a:lnTo>
                <a:lnTo>
                  <a:pt x="11248036" y="1804859"/>
                </a:lnTo>
                <a:lnTo>
                  <a:pt x="11115988" y="1804859"/>
                </a:lnTo>
                <a:lnTo>
                  <a:pt x="11115988" y="1816497"/>
                </a:lnTo>
                <a:lnTo>
                  <a:pt x="11088556" y="1816497"/>
                </a:lnTo>
                <a:lnTo>
                  <a:pt x="11088556" y="1804859"/>
                </a:lnTo>
                <a:lnTo>
                  <a:pt x="11024590" y="1804859"/>
                </a:lnTo>
                <a:lnTo>
                  <a:pt x="11024590" y="1878177"/>
                </a:lnTo>
                <a:lnTo>
                  <a:pt x="11327713" y="1878177"/>
                </a:lnTo>
                <a:lnTo>
                  <a:pt x="11327713" y="1866540"/>
                </a:lnTo>
                <a:lnTo>
                  <a:pt x="11355146" y="1866540"/>
                </a:lnTo>
                <a:lnTo>
                  <a:pt x="11355146" y="1878177"/>
                </a:lnTo>
                <a:lnTo>
                  <a:pt x="11407473" y="1878177"/>
                </a:lnTo>
                <a:lnTo>
                  <a:pt x="11407473" y="1866540"/>
                </a:lnTo>
                <a:lnTo>
                  <a:pt x="11434906" y="1866540"/>
                </a:lnTo>
                <a:lnTo>
                  <a:pt x="11434906" y="1878177"/>
                </a:lnTo>
                <a:lnTo>
                  <a:pt x="11726391" y="1878177"/>
                </a:lnTo>
                <a:lnTo>
                  <a:pt x="11726391" y="1866540"/>
                </a:lnTo>
                <a:lnTo>
                  <a:pt x="11753824" y="1866540"/>
                </a:lnTo>
                <a:lnTo>
                  <a:pt x="11753824" y="1893972"/>
                </a:lnTo>
                <a:lnTo>
                  <a:pt x="11726391" y="1893972"/>
                </a:lnTo>
                <a:lnTo>
                  <a:pt x="11726391" y="1882334"/>
                </a:lnTo>
                <a:lnTo>
                  <a:pt x="11434906" y="1882334"/>
                </a:lnTo>
                <a:lnTo>
                  <a:pt x="11434906" y="1893972"/>
                </a:lnTo>
                <a:lnTo>
                  <a:pt x="11407473" y="1893972"/>
                </a:lnTo>
                <a:lnTo>
                  <a:pt x="11407473" y="1882334"/>
                </a:lnTo>
                <a:lnTo>
                  <a:pt x="11355146" y="1882334"/>
                </a:lnTo>
                <a:lnTo>
                  <a:pt x="11355146" y="1893972"/>
                </a:lnTo>
                <a:lnTo>
                  <a:pt x="11327713" y="1893972"/>
                </a:lnTo>
                <a:lnTo>
                  <a:pt x="11327713" y="1882334"/>
                </a:lnTo>
                <a:lnTo>
                  <a:pt x="11024590" y="1882334"/>
                </a:lnTo>
                <a:lnTo>
                  <a:pt x="11024590" y="1944014"/>
                </a:lnTo>
                <a:lnTo>
                  <a:pt x="11036228" y="1944014"/>
                </a:lnTo>
                <a:lnTo>
                  <a:pt x="11036228" y="1955652"/>
                </a:lnTo>
                <a:lnTo>
                  <a:pt x="11248036" y="1955652"/>
                </a:lnTo>
                <a:lnTo>
                  <a:pt x="11248036" y="1944014"/>
                </a:lnTo>
                <a:lnTo>
                  <a:pt x="11275467" y="1944014"/>
                </a:lnTo>
                <a:lnTo>
                  <a:pt x="11275467" y="1971446"/>
                </a:lnTo>
                <a:lnTo>
                  <a:pt x="11248036" y="1971446"/>
                </a:lnTo>
                <a:lnTo>
                  <a:pt x="11248036" y="1959808"/>
                </a:lnTo>
                <a:lnTo>
                  <a:pt x="11036228" y="1959808"/>
                </a:lnTo>
                <a:lnTo>
                  <a:pt x="11036228" y="1971446"/>
                </a:lnTo>
                <a:lnTo>
                  <a:pt x="11024590" y="1971446"/>
                </a:lnTo>
                <a:lnTo>
                  <a:pt x="11024590" y="2033127"/>
                </a:lnTo>
                <a:lnTo>
                  <a:pt x="11818995" y="2033127"/>
                </a:lnTo>
                <a:cubicBezTo>
                  <a:pt x="11836120" y="2016460"/>
                  <a:pt x="11860310" y="1993018"/>
                  <a:pt x="11886827" y="1967248"/>
                </a:cubicBezTo>
                <a:lnTo>
                  <a:pt x="11895639" y="1958686"/>
                </a:lnTo>
                <a:cubicBezTo>
                  <a:pt x="11896262" y="1958063"/>
                  <a:pt x="11896885" y="1957439"/>
                  <a:pt x="11897509" y="1956857"/>
                </a:cubicBezTo>
                <a:lnTo>
                  <a:pt x="11897509" y="1739022"/>
                </a:lnTo>
                <a:lnTo>
                  <a:pt x="11885871" y="1739022"/>
                </a:lnTo>
                <a:lnTo>
                  <a:pt x="11885871" y="1711590"/>
                </a:lnTo>
                <a:lnTo>
                  <a:pt x="11910726" y="1711590"/>
                </a:lnTo>
                <a:lnTo>
                  <a:pt x="11928141" y="1694632"/>
                </a:lnTo>
                <a:lnTo>
                  <a:pt x="11920037" y="1686278"/>
                </a:lnTo>
                <a:lnTo>
                  <a:pt x="11939696" y="1667159"/>
                </a:lnTo>
                <a:lnTo>
                  <a:pt x="11958816" y="1686818"/>
                </a:lnTo>
                <a:lnTo>
                  <a:pt x="11939156" y="1705938"/>
                </a:lnTo>
                <a:lnTo>
                  <a:pt x="11931052" y="1697583"/>
                </a:lnTo>
                <a:lnTo>
                  <a:pt x="11913304" y="1714832"/>
                </a:lnTo>
                <a:lnTo>
                  <a:pt x="11913304" y="1738981"/>
                </a:lnTo>
                <a:lnTo>
                  <a:pt x="11901666" y="1738981"/>
                </a:lnTo>
                <a:lnTo>
                  <a:pt x="11901666" y="1952743"/>
                </a:lnTo>
                <a:cubicBezTo>
                  <a:pt x="11914218" y="1940565"/>
                  <a:pt x="11928973" y="1926225"/>
                  <a:pt x="11962348" y="1893805"/>
                </a:cubicBezTo>
                <a:cubicBezTo>
                  <a:pt x="12003538" y="1853821"/>
                  <a:pt x="12040446" y="1817910"/>
                  <a:pt x="12056989" y="1801867"/>
                </a:cubicBezTo>
                <a:lnTo>
                  <a:pt x="12056989" y="1647790"/>
                </a:lnTo>
                <a:cubicBezTo>
                  <a:pt x="12056989" y="1647208"/>
                  <a:pt x="12057197" y="1646668"/>
                  <a:pt x="12057613" y="1646294"/>
                </a:cubicBezTo>
                <a:lnTo>
                  <a:pt x="12087621" y="1617116"/>
                </a:lnTo>
                <a:lnTo>
                  <a:pt x="12079517" y="1608762"/>
                </a:lnTo>
                <a:lnTo>
                  <a:pt x="12099176" y="1589643"/>
                </a:lnTo>
                <a:lnTo>
                  <a:pt x="12118295" y="1609302"/>
                </a:lnTo>
                <a:lnTo>
                  <a:pt x="12098635" y="1628422"/>
                </a:lnTo>
                <a:lnTo>
                  <a:pt x="12090531" y="1620067"/>
                </a:lnTo>
                <a:lnTo>
                  <a:pt x="12061145" y="1648621"/>
                </a:lnTo>
                <a:lnTo>
                  <a:pt x="12061145" y="1802698"/>
                </a:lnTo>
                <a:cubicBezTo>
                  <a:pt x="12061145" y="1803280"/>
                  <a:pt x="12060938" y="1803820"/>
                  <a:pt x="12060522" y="1804194"/>
                </a:cubicBezTo>
                <a:cubicBezTo>
                  <a:pt x="12046847" y="1817453"/>
                  <a:pt x="12018127" y="1845384"/>
                  <a:pt x="11984460" y="1878094"/>
                </a:cubicBezTo>
                <a:lnTo>
                  <a:pt x="12125112" y="1878094"/>
                </a:lnTo>
                <a:lnTo>
                  <a:pt x="12125112" y="1866456"/>
                </a:lnTo>
                <a:lnTo>
                  <a:pt x="12152543" y="1866456"/>
                </a:lnTo>
                <a:lnTo>
                  <a:pt x="12152543" y="1893889"/>
                </a:lnTo>
                <a:lnTo>
                  <a:pt x="12125112" y="1893889"/>
                </a:lnTo>
                <a:lnTo>
                  <a:pt x="12125112" y="1882251"/>
                </a:lnTo>
                <a:lnTo>
                  <a:pt x="11980221" y="1882251"/>
                </a:lnTo>
                <a:cubicBezTo>
                  <a:pt x="11975233" y="1887072"/>
                  <a:pt x="11970661" y="1891519"/>
                  <a:pt x="11966339" y="1895717"/>
                </a:cubicBezTo>
                <a:cubicBezTo>
                  <a:pt x="11942398" y="1918993"/>
                  <a:pt x="11917002" y="1943640"/>
                  <a:pt x="11893311" y="1966666"/>
                </a:cubicBezTo>
                <a:cubicBezTo>
                  <a:pt x="11888407" y="1971446"/>
                  <a:pt x="11883045" y="1976683"/>
                  <a:pt x="11876312" y="1983209"/>
                </a:cubicBezTo>
                <a:cubicBezTo>
                  <a:pt x="11860434" y="1998629"/>
                  <a:pt x="11858522" y="2000499"/>
                  <a:pt x="11841024" y="2017457"/>
                </a:cubicBezTo>
                <a:lnTo>
                  <a:pt x="11830177" y="2027973"/>
                </a:lnTo>
                <a:cubicBezTo>
                  <a:pt x="11828389" y="2029718"/>
                  <a:pt x="11826643" y="2031423"/>
                  <a:pt x="11824981" y="2033044"/>
                </a:cubicBezTo>
                <a:lnTo>
                  <a:pt x="11898798" y="2033044"/>
                </a:lnTo>
                <a:lnTo>
                  <a:pt x="11928224" y="2004448"/>
                </a:lnTo>
                <a:lnTo>
                  <a:pt x="11920120" y="1996093"/>
                </a:lnTo>
                <a:lnTo>
                  <a:pt x="11939779" y="1976974"/>
                </a:lnTo>
                <a:lnTo>
                  <a:pt x="11958899" y="1996634"/>
                </a:lnTo>
                <a:lnTo>
                  <a:pt x="11939239" y="2015753"/>
                </a:lnTo>
                <a:lnTo>
                  <a:pt x="11931134" y="2007399"/>
                </a:lnTo>
                <a:lnTo>
                  <a:pt x="11901125" y="2036576"/>
                </a:lnTo>
                <a:cubicBezTo>
                  <a:pt x="11900751" y="2036950"/>
                  <a:pt x="11900211" y="2037158"/>
                  <a:pt x="11899671" y="2037158"/>
                </a:cubicBezTo>
                <a:lnTo>
                  <a:pt x="11024631" y="2037158"/>
                </a:lnTo>
                <a:lnTo>
                  <a:pt x="11024631" y="2110477"/>
                </a:lnTo>
                <a:lnTo>
                  <a:pt x="11168317" y="2110477"/>
                </a:lnTo>
                <a:lnTo>
                  <a:pt x="11168317" y="2098839"/>
                </a:lnTo>
                <a:lnTo>
                  <a:pt x="11195749" y="2098839"/>
                </a:lnTo>
                <a:lnTo>
                  <a:pt x="11195749" y="2110477"/>
                </a:lnTo>
                <a:lnTo>
                  <a:pt x="11898840" y="2110477"/>
                </a:lnTo>
                <a:lnTo>
                  <a:pt x="11928266" y="2081881"/>
                </a:lnTo>
                <a:lnTo>
                  <a:pt x="11920161" y="2073527"/>
                </a:lnTo>
                <a:lnTo>
                  <a:pt x="11939821" y="2054407"/>
                </a:lnTo>
                <a:lnTo>
                  <a:pt x="11958941" y="2074067"/>
                </a:lnTo>
                <a:lnTo>
                  <a:pt x="11939281" y="2093186"/>
                </a:lnTo>
                <a:lnTo>
                  <a:pt x="11931175" y="2084832"/>
                </a:lnTo>
                <a:lnTo>
                  <a:pt x="11901167" y="2114010"/>
                </a:lnTo>
                <a:cubicBezTo>
                  <a:pt x="11900793" y="2114384"/>
                  <a:pt x="11900252" y="2114592"/>
                  <a:pt x="11899712" y="2114592"/>
                </a:cubicBezTo>
                <a:lnTo>
                  <a:pt x="11195790" y="2114592"/>
                </a:lnTo>
                <a:lnTo>
                  <a:pt x="11195790" y="2126229"/>
                </a:lnTo>
                <a:lnTo>
                  <a:pt x="11168359" y="2126229"/>
                </a:lnTo>
                <a:lnTo>
                  <a:pt x="11168359" y="2114592"/>
                </a:lnTo>
                <a:lnTo>
                  <a:pt x="11024673" y="2114592"/>
                </a:lnTo>
                <a:lnTo>
                  <a:pt x="11024673" y="2176272"/>
                </a:lnTo>
                <a:lnTo>
                  <a:pt x="11036311" y="2176272"/>
                </a:lnTo>
                <a:lnTo>
                  <a:pt x="11036311" y="2203704"/>
                </a:lnTo>
                <a:lnTo>
                  <a:pt x="11024673" y="2203704"/>
                </a:lnTo>
                <a:lnTo>
                  <a:pt x="11024673" y="2265384"/>
                </a:lnTo>
                <a:lnTo>
                  <a:pt x="11088639" y="2265384"/>
                </a:lnTo>
                <a:lnTo>
                  <a:pt x="11088639" y="2253746"/>
                </a:lnTo>
                <a:lnTo>
                  <a:pt x="11116071" y="2253746"/>
                </a:lnTo>
                <a:lnTo>
                  <a:pt x="11116071" y="2281179"/>
                </a:lnTo>
                <a:lnTo>
                  <a:pt x="11088639" y="2281179"/>
                </a:lnTo>
                <a:lnTo>
                  <a:pt x="11088639" y="2269541"/>
                </a:lnTo>
                <a:lnTo>
                  <a:pt x="11024673" y="2269541"/>
                </a:lnTo>
                <a:lnTo>
                  <a:pt x="11024673" y="2342859"/>
                </a:lnTo>
                <a:lnTo>
                  <a:pt x="11168359" y="2342859"/>
                </a:lnTo>
                <a:lnTo>
                  <a:pt x="11168359" y="2331222"/>
                </a:lnTo>
                <a:lnTo>
                  <a:pt x="11195790" y="2331222"/>
                </a:lnTo>
                <a:lnTo>
                  <a:pt x="11195790" y="2342859"/>
                </a:lnTo>
                <a:lnTo>
                  <a:pt x="11487276" y="2342859"/>
                </a:lnTo>
                <a:lnTo>
                  <a:pt x="11487276" y="2331222"/>
                </a:lnTo>
                <a:lnTo>
                  <a:pt x="11514708" y="2331222"/>
                </a:lnTo>
                <a:lnTo>
                  <a:pt x="11514708" y="2342859"/>
                </a:lnTo>
                <a:lnTo>
                  <a:pt x="12045434" y="2342859"/>
                </a:lnTo>
                <a:lnTo>
                  <a:pt x="12045434" y="2331222"/>
                </a:lnTo>
                <a:lnTo>
                  <a:pt x="12072866" y="2331222"/>
                </a:lnTo>
                <a:lnTo>
                  <a:pt x="12072866" y="2358653"/>
                </a:lnTo>
                <a:lnTo>
                  <a:pt x="12045434" y="2358653"/>
                </a:lnTo>
                <a:lnTo>
                  <a:pt x="12045434" y="2347015"/>
                </a:lnTo>
                <a:lnTo>
                  <a:pt x="11514708" y="2347015"/>
                </a:lnTo>
                <a:lnTo>
                  <a:pt x="11514708" y="2358653"/>
                </a:lnTo>
                <a:lnTo>
                  <a:pt x="11487276" y="2358653"/>
                </a:lnTo>
                <a:lnTo>
                  <a:pt x="11487276" y="2347015"/>
                </a:lnTo>
                <a:lnTo>
                  <a:pt x="11195790" y="2347015"/>
                </a:lnTo>
                <a:lnTo>
                  <a:pt x="11195790" y="2358653"/>
                </a:lnTo>
                <a:lnTo>
                  <a:pt x="11168359" y="2358653"/>
                </a:lnTo>
                <a:lnTo>
                  <a:pt x="11168359" y="2347015"/>
                </a:lnTo>
                <a:lnTo>
                  <a:pt x="11023467" y="2347015"/>
                </a:lnTo>
                <a:cubicBezTo>
                  <a:pt x="11012495" y="2357697"/>
                  <a:pt x="10985104" y="2384298"/>
                  <a:pt x="10948030" y="2420334"/>
                </a:cubicBezTo>
                <a:lnTo>
                  <a:pt x="12045475" y="2420334"/>
                </a:lnTo>
                <a:lnTo>
                  <a:pt x="12045475" y="2408697"/>
                </a:lnTo>
                <a:lnTo>
                  <a:pt x="12072908" y="2408697"/>
                </a:lnTo>
                <a:lnTo>
                  <a:pt x="12072908" y="2436128"/>
                </a:lnTo>
                <a:lnTo>
                  <a:pt x="12045475" y="2436128"/>
                </a:lnTo>
                <a:lnTo>
                  <a:pt x="12045475" y="2424490"/>
                </a:lnTo>
                <a:lnTo>
                  <a:pt x="10943749" y="2424490"/>
                </a:lnTo>
                <a:cubicBezTo>
                  <a:pt x="10939052" y="2429020"/>
                  <a:pt x="10928744" y="2439038"/>
                  <a:pt x="10914280" y="2453086"/>
                </a:cubicBezTo>
                <a:lnTo>
                  <a:pt x="10922384" y="2461399"/>
                </a:lnTo>
                <a:lnTo>
                  <a:pt x="10902725" y="2480519"/>
                </a:lnTo>
                <a:lnTo>
                  <a:pt x="10894620" y="2472205"/>
                </a:lnTo>
                <a:cubicBezTo>
                  <a:pt x="10887347" y="2479312"/>
                  <a:pt x="10879408" y="2487002"/>
                  <a:pt x="10870971" y="2495190"/>
                </a:cubicBezTo>
                <a:cubicBezTo>
                  <a:pt x="10846780" y="2518673"/>
                  <a:pt x="10821053" y="2543694"/>
                  <a:pt x="10794743" y="2569256"/>
                </a:cubicBezTo>
                <a:lnTo>
                  <a:pt x="10800561" y="2575241"/>
                </a:lnTo>
                <a:lnTo>
                  <a:pt x="10849440" y="2575241"/>
                </a:lnTo>
                <a:lnTo>
                  <a:pt x="10849440" y="2563603"/>
                </a:lnTo>
                <a:lnTo>
                  <a:pt x="10876872" y="2563603"/>
                </a:lnTo>
                <a:lnTo>
                  <a:pt x="10876872" y="2575241"/>
                </a:lnTo>
                <a:lnTo>
                  <a:pt x="11008920" y="2575241"/>
                </a:lnTo>
                <a:lnTo>
                  <a:pt x="11008920" y="2563603"/>
                </a:lnTo>
                <a:lnTo>
                  <a:pt x="11036353" y="2563603"/>
                </a:lnTo>
                <a:lnTo>
                  <a:pt x="11036353" y="2575241"/>
                </a:lnTo>
                <a:lnTo>
                  <a:pt x="11248161" y="2575241"/>
                </a:lnTo>
                <a:lnTo>
                  <a:pt x="11248161" y="2563603"/>
                </a:lnTo>
                <a:lnTo>
                  <a:pt x="11275592" y="2563603"/>
                </a:lnTo>
                <a:lnTo>
                  <a:pt x="11275592" y="2575241"/>
                </a:lnTo>
                <a:lnTo>
                  <a:pt x="11567078" y="2575241"/>
                </a:lnTo>
                <a:lnTo>
                  <a:pt x="11567078" y="2563603"/>
                </a:lnTo>
                <a:lnTo>
                  <a:pt x="11594510" y="2563603"/>
                </a:lnTo>
                <a:lnTo>
                  <a:pt x="11594510" y="2591035"/>
                </a:lnTo>
                <a:lnTo>
                  <a:pt x="11567078" y="2591035"/>
                </a:lnTo>
                <a:lnTo>
                  <a:pt x="11567078" y="2579398"/>
                </a:lnTo>
                <a:lnTo>
                  <a:pt x="11275592" y="2579398"/>
                </a:lnTo>
                <a:lnTo>
                  <a:pt x="11275592" y="2591035"/>
                </a:lnTo>
                <a:lnTo>
                  <a:pt x="11248161" y="2591035"/>
                </a:lnTo>
                <a:lnTo>
                  <a:pt x="11248161" y="2579398"/>
                </a:lnTo>
                <a:lnTo>
                  <a:pt x="11036353" y="2579398"/>
                </a:lnTo>
                <a:lnTo>
                  <a:pt x="11036353" y="2591035"/>
                </a:lnTo>
                <a:lnTo>
                  <a:pt x="11008920" y="2591035"/>
                </a:lnTo>
                <a:lnTo>
                  <a:pt x="11008920" y="2579398"/>
                </a:lnTo>
                <a:lnTo>
                  <a:pt x="10876872" y="2579398"/>
                </a:lnTo>
                <a:lnTo>
                  <a:pt x="10876872" y="2591035"/>
                </a:lnTo>
                <a:lnTo>
                  <a:pt x="10849440" y="2591035"/>
                </a:lnTo>
                <a:lnTo>
                  <a:pt x="10849440" y="2579398"/>
                </a:lnTo>
                <a:lnTo>
                  <a:pt x="10801019" y="2579398"/>
                </a:lnTo>
                <a:lnTo>
                  <a:pt x="10783188" y="2596730"/>
                </a:lnTo>
                <a:lnTo>
                  <a:pt x="10775083" y="2588375"/>
                </a:lnTo>
                <a:cubicBezTo>
                  <a:pt x="10771716" y="2591576"/>
                  <a:pt x="10768391" y="2594818"/>
                  <a:pt x="10765108" y="2598018"/>
                </a:cubicBezTo>
                <a:cubicBezTo>
                  <a:pt x="10747859" y="2614810"/>
                  <a:pt x="10730485" y="2631685"/>
                  <a:pt x="10713278" y="2648394"/>
                </a:cubicBezTo>
                <a:cubicBezTo>
                  <a:pt x="10711782" y="2649849"/>
                  <a:pt x="10710327" y="2651261"/>
                  <a:pt x="10708831" y="2652716"/>
                </a:cubicBezTo>
                <a:lnTo>
                  <a:pt x="11327838" y="2652716"/>
                </a:lnTo>
                <a:lnTo>
                  <a:pt x="11327838" y="2641078"/>
                </a:lnTo>
                <a:lnTo>
                  <a:pt x="11355270" y="2641078"/>
                </a:lnTo>
                <a:lnTo>
                  <a:pt x="11355270" y="2668510"/>
                </a:lnTo>
                <a:lnTo>
                  <a:pt x="11327838" y="2668510"/>
                </a:lnTo>
                <a:lnTo>
                  <a:pt x="11327838" y="2656872"/>
                </a:lnTo>
                <a:lnTo>
                  <a:pt x="10704550" y="2656872"/>
                </a:lnTo>
                <a:cubicBezTo>
                  <a:pt x="10691997" y="2669092"/>
                  <a:pt x="10679487" y="2681229"/>
                  <a:pt x="10667184" y="2693200"/>
                </a:cubicBezTo>
                <a:cubicBezTo>
                  <a:pt x="10624498" y="2734679"/>
                  <a:pt x="10583351" y="2774664"/>
                  <a:pt x="10548977" y="2808039"/>
                </a:cubicBezTo>
                <a:cubicBezTo>
                  <a:pt x="10524413" y="2831897"/>
                  <a:pt x="10500888" y="2854757"/>
                  <a:pt x="10478194" y="2876785"/>
                </a:cubicBezTo>
                <a:lnTo>
                  <a:pt x="10478194" y="2900934"/>
                </a:lnTo>
                <a:lnTo>
                  <a:pt x="10466556" y="2900934"/>
                </a:lnTo>
                <a:lnTo>
                  <a:pt x="10466556" y="2962614"/>
                </a:lnTo>
                <a:lnTo>
                  <a:pt x="10530522" y="2962614"/>
                </a:lnTo>
                <a:lnTo>
                  <a:pt x="10530522" y="2950976"/>
                </a:lnTo>
                <a:lnTo>
                  <a:pt x="10557955" y="2950976"/>
                </a:lnTo>
                <a:lnTo>
                  <a:pt x="10557955" y="2962614"/>
                </a:lnTo>
                <a:lnTo>
                  <a:pt x="10782648" y="2962614"/>
                </a:lnTo>
                <a:lnTo>
                  <a:pt x="10850854" y="2896320"/>
                </a:lnTo>
                <a:cubicBezTo>
                  <a:pt x="10901395" y="2847234"/>
                  <a:pt x="10902392" y="2846236"/>
                  <a:pt x="10924587" y="2824706"/>
                </a:cubicBezTo>
                <a:cubicBezTo>
                  <a:pt x="10938636" y="2811074"/>
                  <a:pt x="10952268" y="2797856"/>
                  <a:pt x="11021223" y="2730814"/>
                </a:cubicBezTo>
                <a:cubicBezTo>
                  <a:pt x="11021597" y="2730440"/>
                  <a:pt x="11022137" y="2730232"/>
                  <a:pt x="11022678" y="2730232"/>
                </a:cubicBezTo>
                <a:lnTo>
                  <a:pt x="11726599" y="2730232"/>
                </a:lnTo>
                <a:lnTo>
                  <a:pt x="11726599" y="2718594"/>
                </a:lnTo>
                <a:lnTo>
                  <a:pt x="11754032" y="2718594"/>
                </a:lnTo>
                <a:lnTo>
                  <a:pt x="11754032" y="2746026"/>
                </a:lnTo>
                <a:lnTo>
                  <a:pt x="11726599" y="2746026"/>
                </a:lnTo>
                <a:lnTo>
                  <a:pt x="11726599" y="2734388"/>
                </a:lnTo>
                <a:lnTo>
                  <a:pt x="11023509" y="2734388"/>
                </a:lnTo>
                <a:cubicBezTo>
                  <a:pt x="10982860" y="2773875"/>
                  <a:pt x="10961620" y="2794573"/>
                  <a:pt x="10948072" y="2807707"/>
                </a:cubicBezTo>
                <a:lnTo>
                  <a:pt x="11248161" y="2807707"/>
                </a:lnTo>
                <a:lnTo>
                  <a:pt x="11248161" y="2796069"/>
                </a:lnTo>
                <a:lnTo>
                  <a:pt x="11275592" y="2796069"/>
                </a:lnTo>
                <a:lnTo>
                  <a:pt x="11275592" y="2823501"/>
                </a:lnTo>
                <a:lnTo>
                  <a:pt x="11248161" y="2823501"/>
                </a:lnTo>
                <a:lnTo>
                  <a:pt x="11248161" y="2811863"/>
                </a:lnTo>
                <a:lnTo>
                  <a:pt x="10943790" y="2811863"/>
                </a:lnTo>
                <a:lnTo>
                  <a:pt x="10929616" y="2825621"/>
                </a:lnTo>
                <a:cubicBezTo>
                  <a:pt x="10928702" y="2826493"/>
                  <a:pt x="10927788" y="2827409"/>
                  <a:pt x="10926874" y="2828281"/>
                </a:cubicBezTo>
                <a:cubicBezTo>
                  <a:pt x="10916192" y="2838671"/>
                  <a:pt x="10904803" y="2849728"/>
                  <a:pt x="10868310" y="2885181"/>
                </a:cubicBezTo>
                <a:lnTo>
                  <a:pt x="11101566" y="2885181"/>
                </a:lnTo>
                <a:lnTo>
                  <a:pt x="11130992" y="2856586"/>
                </a:lnTo>
                <a:lnTo>
                  <a:pt x="11122887" y="2848231"/>
                </a:lnTo>
                <a:lnTo>
                  <a:pt x="11142547" y="2829112"/>
                </a:lnTo>
                <a:lnTo>
                  <a:pt x="11161667" y="2848772"/>
                </a:lnTo>
                <a:lnTo>
                  <a:pt x="11142007" y="2867891"/>
                </a:lnTo>
                <a:lnTo>
                  <a:pt x="11133902" y="2859536"/>
                </a:lnTo>
                <a:lnTo>
                  <a:pt x="11107551" y="2885140"/>
                </a:lnTo>
                <a:lnTo>
                  <a:pt x="11248161" y="2885140"/>
                </a:lnTo>
                <a:lnTo>
                  <a:pt x="11248161" y="2873502"/>
                </a:lnTo>
                <a:lnTo>
                  <a:pt x="11275592" y="2873502"/>
                </a:lnTo>
                <a:lnTo>
                  <a:pt x="11275592" y="2900934"/>
                </a:lnTo>
                <a:lnTo>
                  <a:pt x="11248161" y="2900934"/>
                </a:lnTo>
                <a:lnTo>
                  <a:pt x="11248161" y="2889296"/>
                </a:lnTo>
                <a:lnTo>
                  <a:pt x="10864029" y="2889296"/>
                </a:lnTo>
                <a:cubicBezTo>
                  <a:pt x="10847903" y="2904966"/>
                  <a:pt x="10827121" y="2925166"/>
                  <a:pt x="10799980" y="2951558"/>
                </a:cubicBezTo>
                <a:lnTo>
                  <a:pt x="10788591" y="2962614"/>
                </a:lnTo>
                <a:lnTo>
                  <a:pt x="10862325" y="2962614"/>
                </a:lnTo>
                <a:lnTo>
                  <a:pt x="10891753" y="2934018"/>
                </a:lnTo>
                <a:lnTo>
                  <a:pt x="10883648" y="2925664"/>
                </a:lnTo>
                <a:lnTo>
                  <a:pt x="10903307" y="2906545"/>
                </a:lnTo>
                <a:lnTo>
                  <a:pt x="10922426" y="2926205"/>
                </a:lnTo>
                <a:lnTo>
                  <a:pt x="10902767" y="2945324"/>
                </a:lnTo>
                <a:lnTo>
                  <a:pt x="10894662" y="2936970"/>
                </a:lnTo>
                <a:lnTo>
                  <a:pt x="10868310" y="2962573"/>
                </a:lnTo>
                <a:lnTo>
                  <a:pt x="11021805" y="2962573"/>
                </a:lnTo>
                <a:lnTo>
                  <a:pt x="11051232" y="2933977"/>
                </a:lnTo>
                <a:lnTo>
                  <a:pt x="11043127" y="2925623"/>
                </a:lnTo>
                <a:lnTo>
                  <a:pt x="11062787" y="2906503"/>
                </a:lnTo>
                <a:lnTo>
                  <a:pt x="11081906" y="2926163"/>
                </a:lnTo>
                <a:lnTo>
                  <a:pt x="11062247" y="2945283"/>
                </a:lnTo>
                <a:lnTo>
                  <a:pt x="11054141" y="2936928"/>
                </a:lnTo>
                <a:lnTo>
                  <a:pt x="11024132" y="2966106"/>
                </a:lnTo>
                <a:cubicBezTo>
                  <a:pt x="11023759" y="2966480"/>
                  <a:pt x="11023218" y="2966689"/>
                  <a:pt x="11022678" y="2966689"/>
                </a:cubicBezTo>
                <a:lnTo>
                  <a:pt x="10557996" y="2966689"/>
                </a:lnTo>
                <a:lnTo>
                  <a:pt x="10557996" y="2978326"/>
                </a:lnTo>
                <a:lnTo>
                  <a:pt x="10530564" y="2978326"/>
                </a:lnTo>
                <a:lnTo>
                  <a:pt x="10530564" y="2966689"/>
                </a:lnTo>
                <a:lnTo>
                  <a:pt x="10466598" y="2966689"/>
                </a:lnTo>
                <a:lnTo>
                  <a:pt x="10466598" y="3040006"/>
                </a:lnTo>
                <a:lnTo>
                  <a:pt x="10690044" y="3040006"/>
                </a:lnTo>
                <a:lnTo>
                  <a:pt x="10690044" y="3028368"/>
                </a:lnTo>
                <a:lnTo>
                  <a:pt x="10717476" y="3028368"/>
                </a:lnTo>
                <a:lnTo>
                  <a:pt x="10717476" y="3040006"/>
                </a:lnTo>
                <a:lnTo>
                  <a:pt x="11327921" y="3040006"/>
                </a:lnTo>
                <a:lnTo>
                  <a:pt x="11327921" y="3028368"/>
                </a:lnTo>
                <a:lnTo>
                  <a:pt x="11355354" y="3028368"/>
                </a:lnTo>
                <a:lnTo>
                  <a:pt x="11355354" y="3040006"/>
                </a:lnTo>
                <a:lnTo>
                  <a:pt x="11420567" y="3040006"/>
                </a:lnTo>
                <a:lnTo>
                  <a:pt x="11449993" y="3011410"/>
                </a:lnTo>
                <a:lnTo>
                  <a:pt x="11441888" y="3003056"/>
                </a:lnTo>
                <a:lnTo>
                  <a:pt x="11461548" y="2983936"/>
                </a:lnTo>
                <a:lnTo>
                  <a:pt x="11480668" y="3003596"/>
                </a:lnTo>
                <a:lnTo>
                  <a:pt x="11461008" y="3022715"/>
                </a:lnTo>
                <a:lnTo>
                  <a:pt x="11452903" y="3014361"/>
                </a:lnTo>
                <a:lnTo>
                  <a:pt x="11422894" y="3043539"/>
                </a:lnTo>
                <a:cubicBezTo>
                  <a:pt x="11422520" y="3043913"/>
                  <a:pt x="11421979" y="3044121"/>
                  <a:pt x="11421439" y="3044121"/>
                </a:cubicBezTo>
                <a:lnTo>
                  <a:pt x="11355395" y="3044121"/>
                </a:lnTo>
                <a:lnTo>
                  <a:pt x="11355395" y="3055759"/>
                </a:lnTo>
                <a:lnTo>
                  <a:pt x="11327963" y="3055759"/>
                </a:lnTo>
                <a:lnTo>
                  <a:pt x="11327963" y="3044121"/>
                </a:lnTo>
                <a:lnTo>
                  <a:pt x="10717517" y="3044121"/>
                </a:lnTo>
                <a:lnTo>
                  <a:pt x="10717517" y="3055759"/>
                </a:lnTo>
                <a:lnTo>
                  <a:pt x="10690086" y="3055759"/>
                </a:lnTo>
                <a:lnTo>
                  <a:pt x="10690086" y="3044121"/>
                </a:lnTo>
                <a:lnTo>
                  <a:pt x="10466640" y="3044121"/>
                </a:lnTo>
                <a:lnTo>
                  <a:pt x="10466640" y="3194913"/>
                </a:lnTo>
                <a:lnTo>
                  <a:pt x="11088805" y="3194913"/>
                </a:lnTo>
                <a:lnTo>
                  <a:pt x="11088805" y="3183276"/>
                </a:lnTo>
                <a:lnTo>
                  <a:pt x="11116238" y="3183276"/>
                </a:lnTo>
                <a:lnTo>
                  <a:pt x="11116238" y="3194913"/>
                </a:lnTo>
                <a:lnTo>
                  <a:pt x="11248286" y="3194913"/>
                </a:lnTo>
                <a:lnTo>
                  <a:pt x="11248286" y="3183276"/>
                </a:lnTo>
                <a:lnTo>
                  <a:pt x="11275717" y="3183276"/>
                </a:lnTo>
                <a:lnTo>
                  <a:pt x="11275717" y="3194913"/>
                </a:lnTo>
                <a:lnTo>
                  <a:pt x="11420608" y="3194913"/>
                </a:lnTo>
                <a:cubicBezTo>
                  <a:pt x="11425471" y="3190175"/>
                  <a:pt x="11430002" y="3185769"/>
                  <a:pt x="11434324" y="3181571"/>
                </a:cubicBezTo>
                <a:lnTo>
                  <a:pt x="11489853" y="3127580"/>
                </a:lnTo>
                <a:lnTo>
                  <a:pt x="11481748" y="3119226"/>
                </a:lnTo>
                <a:lnTo>
                  <a:pt x="11501408" y="3100107"/>
                </a:lnTo>
                <a:lnTo>
                  <a:pt x="11509554" y="3108461"/>
                </a:lnTo>
                <a:cubicBezTo>
                  <a:pt x="11511299" y="3106799"/>
                  <a:pt x="11512921" y="3105219"/>
                  <a:pt x="11514583" y="3103598"/>
                </a:cubicBezTo>
                <a:cubicBezTo>
                  <a:pt x="11530544" y="3088095"/>
                  <a:pt x="11548042" y="3071137"/>
                  <a:pt x="11658560" y="2963695"/>
                </a:cubicBezTo>
                <a:lnTo>
                  <a:pt x="11658560" y="2809620"/>
                </a:lnTo>
                <a:cubicBezTo>
                  <a:pt x="11658560" y="2808455"/>
                  <a:pt x="11659474" y="2807540"/>
                  <a:pt x="11660638" y="2807540"/>
                </a:cubicBezTo>
                <a:lnTo>
                  <a:pt x="11726682" y="2807540"/>
                </a:lnTo>
                <a:lnTo>
                  <a:pt x="11726682" y="2795903"/>
                </a:lnTo>
                <a:lnTo>
                  <a:pt x="11754115" y="2795903"/>
                </a:lnTo>
                <a:lnTo>
                  <a:pt x="11754115" y="2823335"/>
                </a:lnTo>
                <a:lnTo>
                  <a:pt x="11726682" y="2823335"/>
                </a:lnTo>
                <a:lnTo>
                  <a:pt x="11726682" y="2811698"/>
                </a:lnTo>
                <a:lnTo>
                  <a:pt x="11662716" y="2811698"/>
                </a:lnTo>
                <a:lnTo>
                  <a:pt x="11662716" y="2964568"/>
                </a:lnTo>
                <a:cubicBezTo>
                  <a:pt x="11662716" y="2965150"/>
                  <a:pt x="11662508" y="2965690"/>
                  <a:pt x="11662092" y="2966064"/>
                </a:cubicBezTo>
                <a:cubicBezTo>
                  <a:pt x="11550993" y="3074089"/>
                  <a:pt x="11533495" y="3091046"/>
                  <a:pt x="11517493" y="3106591"/>
                </a:cubicBezTo>
                <a:cubicBezTo>
                  <a:pt x="11515830" y="3108170"/>
                  <a:pt x="11514168" y="3109791"/>
                  <a:pt x="11512463" y="3111454"/>
                </a:cubicBezTo>
                <a:lnTo>
                  <a:pt x="11520569" y="3119808"/>
                </a:lnTo>
                <a:lnTo>
                  <a:pt x="11500908" y="3138928"/>
                </a:lnTo>
                <a:lnTo>
                  <a:pt x="11492804" y="3130573"/>
                </a:lnTo>
                <a:cubicBezTo>
                  <a:pt x="11479462" y="3143582"/>
                  <a:pt x="11458930" y="3163491"/>
                  <a:pt x="11422936" y="3198488"/>
                </a:cubicBezTo>
                <a:cubicBezTo>
                  <a:pt x="11422562" y="3198862"/>
                  <a:pt x="11422021" y="3199070"/>
                  <a:pt x="11421481" y="3199070"/>
                </a:cubicBezTo>
                <a:lnTo>
                  <a:pt x="11275717" y="3199070"/>
                </a:lnTo>
                <a:lnTo>
                  <a:pt x="11275717" y="3210708"/>
                </a:lnTo>
                <a:lnTo>
                  <a:pt x="11248286" y="3210708"/>
                </a:lnTo>
                <a:lnTo>
                  <a:pt x="11248286" y="3199070"/>
                </a:lnTo>
                <a:lnTo>
                  <a:pt x="11116238" y="3199070"/>
                </a:lnTo>
                <a:lnTo>
                  <a:pt x="11116238" y="3210708"/>
                </a:lnTo>
                <a:lnTo>
                  <a:pt x="11088805" y="3210708"/>
                </a:lnTo>
                <a:lnTo>
                  <a:pt x="11088805" y="3199070"/>
                </a:lnTo>
                <a:lnTo>
                  <a:pt x="10466640" y="3199070"/>
                </a:lnTo>
                <a:lnTo>
                  <a:pt x="10466640" y="3260750"/>
                </a:lnTo>
                <a:lnTo>
                  <a:pt x="10478278" y="3260750"/>
                </a:lnTo>
                <a:lnTo>
                  <a:pt x="10478278" y="3272388"/>
                </a:lnTo>
                <a:lnTo>
                  <a:pt x="10530606" y="3272388"/>
                </a:lnTo>
                <a:lnTo>
                  <a:pt x="10530606" y="3260750"/>
                </a:lnTo>
                <a:lnTo>
                  <a:pt x="10558038" y="3260750"/>
                </a:lnTo>
                <a:lnTo>
                  <a:pt x="10558038" y="3272388"/>
                </a:lnTo>
                <a:lnTo>
                  <a:pt x="10610284" y="3272388"/>
                </a:lnTo>
                <a:lnTo>
                  <a:pt x="10610284" y="3260750"/>
                </a:lnTo>
                <a:lnTo>
                  <a:pt x="10637715" y="3260750"/>
                </a:lnTo>
                <a:lnTo>
                  <a:pt x="10637715" y="3272388"/>
                </a:lnTo>
                <a:lnTo>
                  <a:pt x="11487400" y="3272388"/>
                </a:lnTo>
                <a:lnTo>
                  <a:pt x="11487400" y="3260750"/>
                </a:lnTo>
                <a:lnTo>
                  <a:pt x="11512256" y="3260750"/>
                </a:lnTo>
                <a:cubicBezTo>
                  <a:pt x="11527593" y="3245912"/>
                  <a:pt x="11547668" y="3226419"/>
                  <a:pt x="11570321" y="3204390"/>
                </a:cubicBezTo>
                <a:cubicBezTo>
                  <a:pt x="11572149" y="3202644"/>
                  <a:pt x="11574019" y="3200815"/>
                  <a:pt x="11576056" y="3198820"/>
                </a:cubicBezTo>
                <a:lnTo>
                  <a:pt x="11601410" y="3174174"/>
                </a:lnTo>
                <a:cubicBezTo>
                  <a:pt x="11604070" y="3171555"/>
                  <a:pt x="11606772" y="3168978"/>
                  <a:pt x="11609473" y="3166318"/>
                </a:cubicBezTo>
                <a:lnTo>
                  <a:pt x="11601368" y="3157964"/>
                </a:lnTo>
                <a:lnTo>
                  <a:pt x="11621028" y="3138844"/>
                </a:lnTo>
                <a:lnTo>
                  <a:pt x="11629133" y="3147199"/>
                </a:lnTo>
                <a:cubicBezTo>
                  <a:pt x="11643971" y="3132776"/>
                  <a:pt x="11661553" y="3115735"/>
                  <a:pt x="11685160" y="3092792"/>
                </a:cubicBezTo>
                <a:cubicBezTo>
                  <a:pt x="11686532" y="3091462"/>
                  <a:pt x="11687863" y="3090173"/>
                  <a:pt x="11689234" y="3088843"/>
                </a:cubicBezTo>
                <a:lnTo>
                  <a:pt x="11681129" y="3080489"/>
                </a:lnTo>
                <a:lnTo>
                  <a:pt x="11700830" y="3061369"/>
                </a:lnTo>
                <a:lnTo>
                  <a:pt x="11708935" y="3069724"/>
                </a:lnTo>
                <a:cubicBezTo>
                  <a:pt x="11755735" y="3024212"/>
                  <a:pt x="11797257" y="2983853"/>
                  <a:pt x="11818663" y="2963073"/>
                </a:cubicBezTo>
                <a:cubicBezTo>
                  <a:pt x="11819037" y="2962697"/>
                  <a:pt x="11819578" y="2962490"/>
                  <a:pt x="11820117" y="2962490"/>
                </a:cubicBezTo>
                <a:lnTo>
                  <a:pt x="11899047" y="2962490"/>
                </a:lnTo>
                <a:lnTo>
                  <a:pt x="11928474" y="2933894"/>
                </a:lnTo>
                <a:lnTo>
                  <a:pt x="11920369" y="2925540"/>
                </a:lnTo>
                <a:lnTo>
                  <a:pt x="11940029" y="2906420"/>
                </a:lnTo>
                <a:lnTo>
                  <a:pt x="11959148" y="2926080"/>
                </a:lnTo>
                <a:lnTo>
                  <a:pt x="11939488" y="2945199"/>
                </a:lnTo>
                <a:lnTo>
                  <a:pt x="11931383" y="2936845"/>
                </a:lnTo>
                <a:lnTo>
                  <a:pt x="11901375" y="2966023"/>
                </a:lnTo>
                <a:cubicBezTo>
                  <a:pt x="11901000" y="2966398"/>
                  <a:pt x="11900460" y="2966604"/>
                  <a:pt x="11899919" y="2966604"/>
                </a:cubicBezTo>
                <a:lnTo>
                  <a:pt x="11820990" y="2966604"/>
                </a:lnTo>
                <a:cubicBezTo>
                  <a:pt x="11799419" y="2987552"/>
                  <a:pt x="11758230" y="3027578"/>
                  <a:pt x="11711886" y="3072633"/>
                </a:cubicBezTo>
                <a:lnTo>
                  <a:pt x="11719991" y="3080988"/>
                </a:lnTo>
                <a:lnTo>
                  <a:pt x="11700290" y="3100107"/>
                </a:lnTo>
                <a:lnTo>
                  <a:pt x="11692184" y="3091753"/>
                </a:lnTo>
                <a:cubicBezTo>
                  <a:pt x="11690980" y="3092916"/>
                  <a:pt x="11689858" y="3093997"/>
                  <a:pt x="11688694" y="3095119"/>
                </a:cubicBezTo>
                <a:cubicBezTo>
                  <a:pt x="11669948" y="3113324"/>
                  <a:pt x="11650787" y="3131903"/>
                  <a:pt x="11632084" y="3150108"/>
                </a:cubicBezTo>
                <a:lnTo>
                  <a:pt x="11640188" y="3158421"/>
                </a:lnTo>
                <a:lnTo>
                  <a:pt x="11620529" y="3177540"/>
                </a:lnTo>
                <a:lnTo>
                  <a:pt x="11612424" y="3169186"/>
                </a:lnTo>
                <a:cubicBezTo>
                  <a:pt x="11601618" y="3179701"/>
                  <a:pt x="11591061" y="3189967"/>
                  <a:pt x="11580960" y="3199776"/>
                </a:cubicBezTo>
                <a:cubicBezTo>
                  <a:pt x="11574892" y="3205720"/>
                  <a:pt x="11568449" y="3211955"/>
                  <a:pt x="11561342" y="3218854"/>
                </a:cubicBezTo>
                <a:cubicBezTo>
                  <a:pt x="11541351" y="3238264"/>
                  <a:pt x="11537942" y="3241589"/>
                  <a:pt x="11520361" y="3258631"/>
                </a:cubicBezTo>
                <a:lnTo>
                  <a:pt x="11514916" y="3263909"/>
                </a:lnTo>
                <a:lnTo>
                  <a:pt x="11514916" y="3288058"/>
                </a:lnTo>
                <a:lnTo>
                  <a:pt x="11487483" y="3288058"/>
                </a:lnTo>
                <a:lnTo>
                  <a:pt x="11487483" y="3276420"/>
                </a:lnTo>
                <a:lnTo>
                  <a:pt x="10637798" y="3276420"/>
                </a:lnTo>
                <a:lnTo>
                  <a:pt x="10637798" y="3288058"/>
                </a:lnTo>
                <a:lnTo>
                  <a:pt x="10610367" y="3288058"/>
                </a:lnTo>
                <a:lnTo>
                  <a:pt x="10610367" y="3276420"/>
                </a:lnTo>
                <a:lnTo>
                  <a:pt x="10558121" y="3276420"/>
                </a:lnTo>
                <a:lnTo>
                  <a:pt x="10558121" y="3288058"/>
                </a:lnTo>
                <a:lnTo>
                  <a:pt x="10530689" y="3288058"/>
                </a:lnTo>
                <a:lnTo>
                  <a:pt x="10530689" y="3276420"/>
                </a:lnTo>
                <a:lnTo>
                  <a:pt x="10478361" y="3276420"/>
                </a:lnTo>
                <a:lnTo>
                  <a:pt x="10478361" y="3288058"/>
                </a:lnTo>
                <a:lnTo>
                  <a:pt x="10466723" y="3288058"/>
                </a:lnTo>
                <a:lnTo>
                  <a:pt x="10466723" y="3349738"/>
                </a:lnTo>
                <a:lnTo>
                  <a:pt x="10530689" y="3349738"/>
                </a:lnTo>
                <a:lnTo>
                  <a:pt x="10530689" y="3338101"/>
                </a:lnTo>
                <a:lnTo>
                  <a:pt x="10558121" y="3338101"/>
                </a:lnTo>
                <a:lnTo>
                  <a:pt x="10558121" y="3349738"/>
                </a:lnTo>
                <a:lnTo>
                  <a:pt x="11248327" y="3349738"/>
                </a:lnTo>
                <a:lnTo>
                  <a:pt x="11248327" y="3338101"/>
                </a:lnTo>
                <a:lnTo>
                  <a:pt x="11275759" y="3338101"/>
                </a:lnTo>
                <a:lnTo>
                  <a:pt x="11275759" y="3349738"/>
                </a:lnTo>
                <a:lnTo>
                  <a:pt x="11580129" y="3349738"/>
                </a:lnTo>
                <a:cubicBezTo>
                  <a:pt x="11586904" y="3343130"/>
                  <a:pt x="11595632" y="3334650"/>
                  <a:pt x="11605774" y="3324800"/>
                </a:cubicBezTo>
                <a:cubicBezTo>
                  <a:pt x="11640688" y="3290926"/>
                  <a:pt x="11690023" y="3242961"/>
                  <a:pt x="11743641" y="3190882"/>
                </a:cubicBezTo>
                <a:cubicBezTo>
                  <a:pt x="11789153" y="3146658"/>
                  <a:pt x="11839528" y="3097738"/>
                  <a:pt x="11888614" y="3050023"/>
                </a:cubicBezTo>
                <a:lnTo>
                  <a:pt x="11880510" y="3041668"/>
                </a:lnTo>
                <a:lnTo>
                  <a:pt x="11900169" y="3022549"/>
                </a:lnTo>
                <a:lnTo>
                  <a:pt x="11908274" y="3030903"/>
                </a:lnTo>
                <a:cubicBezTo>
                  <a:pt x="11960686" y="2979988"/>
                  <a:pt x="12010687" y="2931400"/>
                  <a:pt x="12050754" y="2892496"/>
                </a:cubicBezTo>
                <a:cubicBezTo>
                  <a:pt x="12053123" y="2890169"/>
                  <a:pt x="12055326" y="2888049"/>
                  <a:pt x="12057280" y="2886137"/>
                </a:cubicBezTo>
                <a:lnTo>
                  <a:pt x="12057280" y="2823253"/>
                </a:lnTo>
                <a:lnTo>
                  <a:pt x="12045642" y="2823253"/>
                </a:lnTo>
                <a:lnTo>
                  <a:pt x="12045642" y="2795819"/>
                </a:lnTo>
                <a:lnTo>
                  <a:pt x="12073074" y="2795819"/>
                </a:lnTo>
                <a:lnTo>
                  <a:pt x="12073074" y="2823253"/>
                </a:lnTo>
                <a:lnTo>
                  <a:pt x="12061436" y="2823253"/>
                </a:lnTo>
                <a:lnTo>
                  <a:pt x="12061436" y="2882106"/>
                </a:lnTo>
                <a:cubicBezTo>
                  <a:pt x="12100464" y="2844199"/>
                  <a:pt x="12128396" y="2817059"/>
                  <a:pt x="12137040" y="2808663"/>
                </a:cubicBezTo>
                <a:lnTo>
                  <a:pt x="12137040" y="2513395"/>
                </a:lnTo>
                <a:lnTo>
                  <a:pt x="12125402" y="2513395"/>
                </a:lnTo>
                <a:lnTo>
                  <a:pt x="12125402" y="2485963"/>
                </a:lnTo>
                <a:lnTo>
                  <a:pt x="12152835" y="2485963"/>
                </a:lnTo>
                <a:lnTo>
                  <a:pt x="12152835" y="2513395"/>
                </a:lnTo>
                <a:lnTo>
                  <a:pt x="12141197" y="2513395"/>
                </a:lnTo>
                <a:lnTo>
                  <a:pt x="12141197" y="2809536"/>
                </a:lnTo>
                <a:cubicBezTo>
                  <a:pt x="12141197" y="2810117"/>
                  <a:pt x="12140988" y="2810658"/>
                  <a:pt x="12140573" y="2811032"/>
                </a:cubicBezTo>
                <a:cubicBezTo>
                  <a:pt x="12131803" y="2819511"/>
                  <a:pt x="12097471" y="2852845"/>
                  <a:pt x="12049881" y="2899105"/>
                </a:cubicBezTo>
                <a:cubicBezTo>
                  <a:pt x="12022117" y="2926122"/>
                  <a:pt x="11970702" y="2976081"/>
                  <a:pt x="11911184" y="3033896"/>
                </a:cubicBezTo>
                <a:lnTo>
                  <a:pt x="11919289" y="3042250"/>
                </a:lnTo>
                <a:lnTo>
                  <a:pt x="11899629" y="3061369"/>
                </a:lnTo>
                <a:lnTo>
                  <a:pt x="11891524" y="3053015"/>
                </a:lnTo>
                <a:cubicBezTo>
                  <a:pt x="11873069" y="3070929"/>
                  <a:pt x="11835414" y="3107547"/>
                  <a:pt x="11791979" y="3149734"/>
                </a:cubicBezTo>
                <a:cubicBezTo>
                  <a:pt x="11743100" y="3197241"/>
                  <a:pt x="11686947" y="3251773"/>
                  <a:pt x="11642974" y="3294500"/>
                </a:cubicBezTo>
                <a:cubicBezTo>
                  <a:pt x="11618575" y="3318191"/>
                  <a:pt x="11599872" y="3336396"/>
                  <a:pt x="11589273" y="3346662"/>
                </a:cubicBezTo>
                <a:cubicBezTo>
                  <a:pt x="11586821" y="3349033"/>
                  <a:pt x="11584493" y="3351276"/>
                  <a:pt x="11582415" y="3353312"/>
                </a:cubicBezTo>
                <a:cubicBezTo>
                  <a:pt x="11582041" y="3353687"/>
                  <a:pt x="11581501" y="3353894"/>
                  <a:pt x="11580960" y="3353894"/>
                </a:cubicBezTo>
                <a:lnTo>
                  <a:pt x="11275759" y="3353894"/>
                </a:lnTo>
                <a:lnTo>
                  <a:pt x="11275759" y="3365532"/>
                </a:lnTo>
                <a:lnTo>
                  <a:pt x="11248327" y="3365532"/>
                </a:lnTo>
                <a:lnTo>
                  <a:pt x="11248327" y="3353894"/>
                </a:lnTo>
                <a:lnTo>
                  <a:pt x="10558121" y="3353894"/>
                </a:lnTo>
                <a:lnTo>
                  <a:pt x="10558121" y="3365532"/>
                </a:lnTo>
                <a:lnTo>
                  <a:pt x="10530689" y="3365532"/>
                </a:lnTo>
                <a:lnTo>
                  <a:pt x="10530689" y="3353894"/>
                </a:lnTo>
                <a:lnTo>
                  <a:pt x="10466723" y="3353894"/>
                </a:lnTo>
                <a:lnTo>
                  <a:pt x="10466723" y="3415575"/>
                </a:lnTo>
                <a:lnTo>
                  <a:pt x="10478361" y="3415575"/>
                </a:lnTo>
                <a:lnTo>
                  <a:pt x="10478361" y="3427213"/>
                </a:lnTo>
                <a:lnTo>
                  <a:pt x="10530689" y="3427213"/>
                </a:lnTo>
                <a:lnTo>
                  <a:pt x="10530689" y="3415575"/>
                </a:lnTo>
                <a:lnTo>
                  <a:pt x="10558121" y="3415575"/>
                </a:lnTo>
                <a:lnTo>
                  <a:pt x="10558121" y="3427213"/>
                </a:lnTo>
                <a:lnTo>
                  <a:pt x="11009087" y="3427213"/>
                </a:lnTo>
                <a:lnTo>
                  <a:pt x="11009087" y="3415575"/>
                </a:lnTo>
                <a:lnTo>
                  <a:pt x="11036518" y="3415575"/>
                </a:lnTo>
                <a:lnTo>
                  <a:pt x="11036518" y="3443007"/>
                </a:lnTo>
                <a:lnTo>
                  <a:pt x="11009087" y="3443007"/>
                </a:lnTo>
                <a:lnTo>
                  <a:pt x="11009087" y="3431369"/>
                </a:lnTo>
                <a:lnTo>
                  <a:pt x="10558121" y="3431369"/>
                </a:lnTo>
                <a:lnTo>
                  <a:pt x="10558121" y="3443007"/>
                </a:lnTo>
                <a:lnTo>
                  <a:pt x="10530689" y="3443007"/>
                </a:lnTo>
                <a:lnTo>
                  <a:pt x="10530689" y="3431369"/>
                </a:lnTo>
                <a:lnTo>
                  <a:pt x="10478361" y="3431369"/>
                </a:lnTo>
                <a:lnTo>
                  <a:pt x="10478361" y="3443007"/>
                </a:lnTo>
                <a:lnTo>
                  <a:pt x="10466723" y="3443007"/>
                </a:lnTo>
                <a:lnTo>
                  <a:pt x="10466723" y="3504687"/>
                </a:lnTo>
                <a:lnTo>
                  <a:pt x="10530689" y="3504687"/>
                </a:lnTo>
                <a:lnTo>
                  <a:pt x="10530689" y="3493049"/>
                </a:lnTo>
                <a:lnTo>
                  <a:pt x="10558121" y="3493049"/>
                </a:lnTo>
                <a:lnTo>
                  <a:pt x="10558121" y="3504687"/>
                </a:lnTo>
                <a:lnTo>
                  <a:pt x="10929368" y="3504687"/>
                </a:lnTo>
                <a:lnTo>
                  <a:pt x="10929368" y="3493049"/>
                </a:lnTo>
                <a:lnTo>
                  <a:pt x="10956799" y="3493049"/>
                </a:lnTo>
                <a:lnTo>
                  <a:pt x="10956799" y="3504687"/>
                </a:lnTo>
                <a:lnTo>
                  <a:pt x="11088847" y="3504687"/>
                </a:lnTo>
                <a:lnTo>
                  <a:pt x="11088847" y="3493049"/>
                </a:lnTo>
                <a:lnTo>
                  <a:pt x="11116279" y="3493049"/>
                </a:lnTo>
                <a:lnTo>
                  <a:pt x="11116279" y="3504687"/>
                </a:lnTo>
                <a:lnTo>
                  <a:pt x="11567245" y="3504687"/>
                </a:lnTo>
                <a:lnTo>
                  <a:pt x="11567245" y="3493049"/>
                </a:lnTo>
                <a:lnTo>
                  <a:pt x="11594676" y="3493049"/>
                </a:lnTo>
                <a:lnTo>
                  <a:pt x="11594676" y="3504687"/>
                </a:lnTo>
                <a:lnTo>
                  <a:pt x="11659807" y="3504687"/>
                </a:lnTo>
                <a:cubicBezTo>
                  <a:pt x="11660597" y="3503898"/>
                  <a:pt x="11661469" y="3503025"/>
                  <a:pt x="11662300" y="3502235"/>
                </a:cubicBezTo>
                <a:cubicBezTo>
                  <a:pt x="11674437" y="3490472"/>
                  <a:pt x="11699541" y="3466033"/>
                  <a:pt x="11729093" y="3437354"/>
                </a:cubicBezTo>
                <a:lnTo>
                  <a:pt x="11720989" y="3429000"/>
                </a:lnTo>
                <a:lnTo>
                  <a:pt x="11740648" y="3409881"/>
                </a:lnTo>
                <a:lnTo>
                  <a:pt x="11748753" y="3418235"/>
                </a:lnTo>
                <a:cubicBezTo>
                  <a:pt x="11749127" y="3417861"/>
                  <a:pt x="11749542" y="3417445"/>
                  <a:pt x="11749958" y="3417071"/>
                </a:cubicBezTo>
                <a:cubicBezTo>
                  <a:pt x="11752660" y="3414494"/>
                  <a:pt x="11755445" y="3411751"/>
                  <a:pt x="11758396" y="3408883"/>
                </a:cubicBezTo>
                <a:lnTo>
                  <a:pt x="11818580" y="3350362"/>
                </a:lnTo>
                <a:cubicBezTo>
                  <a:pt x="11818580" y="3350320"/>
                  <a:pt x="11818663" y="3350320"/>
                  <a:pt x="11818663" y="3350320"/>
                </a:cubicBezTo>
                <a:cubicBezTo>
                  <a:pt x="11876977" y="3293628"/>
                  <a:pt x="11936787" y="3235563"/>
                  <a:pt x="11978101" y="3195454"/>
                </a:cubicBezTo>
                <a:cubicBezTo>
                  <a:pt x="11978517" y="3195080"/>
                  <a:pt x="11979015" y="3194872"/>
                  <a:pt x="11979556" y="3194872"/>
                </a:cubicBezTo>
                <a:lnTo>
                  <a:pt x="12058402" y="3194872"/>
                </a:lnTo>
                <a:lnTo>
                  <a:pt x="12087829" y="3166276"/>
                </a:lnTo>
                <a:lnTo>
                  <a:pt x="12079724" y="3157922"/>
                </a:lnTo>
                <a:lnTo>
                  <a:pt x="12099384" y="3138803"/>
                </a:lnTo>
                <a:lnTo>
                  <a:pt x="12118503" y="3158462"/>
                </a:lnTo>
                <a:lnTo>
                  <a:pt x="12098843" y="3177582"/>
                </a:lnTo>
                <a:lnTo>
                  <a:pt x="12090739" y="3169227"/>
                </a:lnTo>
                <a:lnTo>
                  <a:pt x="12064387" y="3194830"/>
                </a:lnTo>
                <a:lnTo>
                  <a:pt x="12125320" y="3194830"/>
                </a:lnTo>
                <a:lnTo>
                  <a:pt x="12125320" y="3183193"/>
                </a:lnTo>
                <a:lnTo>
                  <a:pt x="12152751" y="3183193"/>
                </a:lnTo>
                <a:lnTo>
                  <a:pt x="12152751" y="3210625"/>
                </a:lnTo>
                <a:lnTo>
                  <a:pt x="12125320" y="3210625"/>
                </a:lnTo>
                <a:lnTo>
                  <a:pt x="12125320" y="3198987"/>
                </a:lnTo>
                <a:lnTo>
                  <a:pt x="11980429" y="3198987"/>
                </a:lnTo>
                <a:cubicBezTo>
                  <a:pt x="11959189" y="3219603"/>
                  <a:pt x="11933088" y="3244915"/>
                  <a:pt x="11904908" y="3272305"/>
                </a:cubicBezTo>
                <a:lnTo>
                  <a:pt x="12125320" y="3272305"/>
                </a:lnTo>
                <a:lnTo>
                  <a:pt x="12125320" y="3260667"/>
                </a:lnTo>
                <a:lnTo>
                  <a:pt x="12152751" y="3260667"/>
                </a:lnTo>
                <a:lnTo>
                  <a:pt x="12152751" y="3288099"/>
                </a:lnTo>
                <a:lnTo>
                  <a:pt x="12125320" y="3288099"/>
                </a:lnTo>
                <a:lnTo>
                  <a:pt x="12125320" y="3276462"/>
                </a:lnTo>
                <a:lnTo>
                  <a:pt x="11900627" y="3276462"/>
                </a:lnTo>
                <a:cubicBezTo>
                  <a:pt x="11895929" y="3281075"/>
                  <a:pt x="11864217" y="3311874"/>
                  <a:pt x="11825188" y="3349780"/>
                </a:cubicBezTo>
                <a:lnTo>
                  <a:pt x="12058402" y="3349780"/>
                </a:lnTo>
                <a:lnTo>
                  <a:pt x="12087829" y="3321184"/>
                </a:lnTo>
                <a:lnTo>
                  <a:pt x="12079724" y="3312830"/>
                </a:lnTo>
                <a:lnTo>
                  <a:pt x="12099384" y="3293710"/>
                </a:lnTo>
                <a:lnTo>
                  <a:pt x="12118503" y="3313370"/>
                </a:lnTo>
                <a:lnTo>
                  <a:pt x="12098843" y="3332489"/>
                </a:lnTo>
                <a:lnTo>
                  <a:pt x="12090739" y="3324135"/>
                </a:lnTo>
                <a:lnTo>
                  <a:pt x="12060730" y="3353312"/>
                </a:lnTo>
                <a:cubicBezTo>
                  <a:pt x="12060355" y="3353687"/>
                  <a:pt x="12059816" y="3353894"/>
                  <a:pt x="12059275" y="3353894"/>
                </a:cubicBezTo>
                <a:lnTo>
                  <a:pt x="11820908" y="3353894"/>
                </a:lnTo>
                <a:cubicBezTo>
                  <a:pt x="11803492" y="3370811"/>
                  <a:pt x="11784830" y="3388974"/>
                  <a:pt x="11766501" y="3406763"/>
                </a:cubicBezTo>
                <a:cubicBezTo>
                  <a:pt x="11761472" y="3411668"/>
                  <a:pt x="11756484" y="3416489"/>
                  <a:pt x="11751621" y="3421228"/>
                </a:cubicBezTo>
                <a:lnTo>
                  <a:pt x="11757440" y="3427213"/>
                </a:lnTo>
                <a:lnTo>
                  <a:pt x="12058402" y="3427213"/>
                </a:lnTo>
                <a:lnTo>
                  <a:pt x="12087829" y="3398618"/>
                </a:lnTo>
                <a:lnTo>
                  <a:pt x="12079724" y="3390263"/>
                </a:lnTo>
                <a:lnTo>
                  <a:pt x="12099384" y="3371143"/>
                </a:lnTo>
                <a:lnTo>
                  <a:pt x="12118503" y="3390804"/>
                </a:lnTo>
                <a:lnTo>
                  <a:pt x="12098843" y="3409922"/>
                </a:lnTo>
                <a:lnTo>
                  <a:pt x="12090739" y="3401568"/>
                </a:lnTo>
                <a:lnTo>
                  <a:pt x="12060730" y="3430746"/>
                </a:lnTo>
                <a:cubicBezTo>
                  <a:pt x="12060355" y="3431120"/>
                  <a:pt x="12059816" y="3431327"/>
                  <a:pt x="12059275" y="3431327"/>
                </a:cubicBezTo>
                <a:lnTo>
                  <a:pt x="11757897" y="3431327"/>
                </a:lnTo>
                <a:lnTo>
                  <a:pt x="11740066" y="3448659"/>
                </a:lnTo>
                <a:lnTo>
                  <a:pt x="11731961" y="3440305"/>
                </a:lnTo>
                <a:cubicBezTo>
                  <a:pt x="11729093" y="3443090"/>
                  <a:pt x="11726474" y="3445667"/>
                  <a:pt x="11724023" y="3448036"/>
                </a:cubicBezTo>
                <a:lnTo>
                  <a:pt x="11722111" y="3449865"/>
                </a:lnTo>
                <a:cubicBezTo>
                  <a:pt x="11705319" y="3466199"/>
                  <a:pt x="11701827" y="3469566"/>
                  <a:pt x="11691022" y="3480082"/>
                </a:cubicBezTo>
                <a:cubicBezTo>
                  <a:pt x="11687904" y="3483116"/>
                  <a:pt x="11684621" y="3486316"/>
                  <a:pt x="11680506" y="3490306"/>
                </a:cubicBezTo>
                <a:lnTo>
                  <a:pt x="11665709" y="3504646"/>
                </a:lnTo>
                <a:lnTo>
                  <a:pt x="11726641" y="3504646"/>
                </a:lnTo>
                <a:lnTo>
                  <a:pt x="11726641" y="3493008"/>
                </a:lnTo>
                <a:lnTo>
                  <a:pt x="11754073" y="3493008"/>
                </a:lnTo>
                <a:lnTo>
                  <a:pt x="11754073" y="3520440"/>
                </a:lnTo>
                <a:lnTo>
                  <a:pt x="11726641" y="3520440"/>
                </a:lnTo>
                <a:lnTo>
                  <a:pt x="11726641" y="3508802"/>
                </a:lnTo>
                <a:lnTo>
                  <a:pt x="11594593" y="3508802"/>
                </a:lnTo>
                <a:lnTo>
                  <a:pt x="11594593" y="3520440"/>
                </a:lnTo>
                <a:lnTo>
                  <a:pt x="11567162" y="3520440"/>
                </a:lnTo>
                <a:lnTo>
                  <a:pt x="11567162" y="3508802"/>
                </a:lnTo>
                <a:lnTo>
                  <a:pt x="11116196" y="3508802"/>
                </a:lnTo>
                <a:lnTo>
                  <a:pt x="11116196" y="3520440"/>
                </a:lnTo>
                <a:lnTo>
                  <a:pt x="11088764" y="3520440"/>
                </a:lnTo>
                <a:lnTo>
                  <a:pt x="11088764" y="3508802"/>
                </a:lnTo>
                <a:lnTo>
                  <a:pt x="10956716" y="3508802"/>
                </a:lnTo>
                <a:lnTo>
                  <a:pt x="10956716" y="3520440"/>
                </a:lnTo>
                <a:lnTo>
                  <a:pt x="10929285" y="3520440"/>
                </a:lnTo>
                <a:lnTo>
                  <a:pt x="10929285" y="3508802"/>
                </a:lnTo>
                <a:lnTo>
                  <a:pt x="10558038" y="3508802"/>
                </a:lnTo>
                <a:lnTo>
                  <a:pt x="10558038" y="3520440"/>
                </a:lnTo>
                <a:lnTo>
                  <a:pt x="10530606" y="3520440"/>
                </a:lnTo>
                <a:lnTo>
                  <a:pt x="10530606" y="3508802"/>
                </a:lnTo>
                <a:lnTo>
                  <a:pt x="10465392" y="3508802"/>
                </a:lnTo>
                <a:cubicBezTo>
                  <a:pt x="10458660" y="3515369"/>
                  <a:pt x="10452259" y="3521562"/>
                  <a:pt x="10446191" y="3527464"/>
                </a:cubicBezTo>
                <a:cubicBezTo>
                  <a:pt x="10446149" y="3527506"/>
                  <a:pt x="10446149" y="3527506"/>
                  <a:pt x="10446149" y="3527506"/>
                </a:cubicBezTo>
                <a:cubicBezTo>
                  <a:pt x="10442075" y="3531496"/>
                  <a:pt x="10438126" y="3535278"/>
                  <a:pt x="10434345" y="3538977"/>
                </a:cubicBezTo>
                <a:cubicBezTo>
                  <a:pt x="10416763" y="3556060"/>
                  <a:pt x="10402174" y="3570233"/>
                  <a:pt x="10389996" y="3582079"/>
                </a:cubicBezTo>
                <a:lnTo>
                  <a:pt x="11487442" y="3582079"/>
                </a:lnTo>
                <a:lnTo>
                  <a:pt x="11487442" y="3570441"/>
                </a:lnTo>
                <a:lnTo>
                  <a:pt x="11514874" y="3570441"/>
                </a:lnTo>
                <a:lnTo>
                  <a:pt x="11514874" y="3582079"/>
                </a:lnTo>
                <a:lnTo>
                  <a:pt x="11806361" y="3582079"/>
                </a:lnTo>
                <a:lnTo>
                  <a:pt x="11806361" y="3570441"/>
                </a:lnTo>
                <a:lnTo>
                  <a:pt x="11833792" y="3570441"/>
                </a:lnTo>
                <a:lnTo>
                  <a:pt x="11833792" y="3597873"/>
                </a:lnTo>
                <a:lnTo>
                  <a:pt x="11806361" y="3597873"/>
                </a:lnTo>
                <a:lnTo>
                  <a:pt x="11806361" y="3586235"/>
                </a:lnTo>
                <a:lnTo>
                  <a:pt x="11514874" y="3586235"/>
                </a:lnTo>
                <a:lnTo>
                  <a:pt x="11514874" y="3597873"/>
                </a:lnTo>
                <a:lnTo>
                  <a:pt x="11487442" y="3597873"/>
                </a:lnTo>
                <a:lnTo>
                  <a:pt x="11487442" y="3586235"/>
                </a:lnTo>
                <a:lnTo>
                  <a:pt x="10385715" y="3586235"/>
                </a:lnTo>
                <a:cubicBezTo>
                  <a:pt x="10367884" y="3603567"/>
                  <a:pt x="10356579" y="3614540"/>
                  <a:pt x="10348765" y="3622146"/>
                </a:cubicBezTo>
                <a:cubicBezTo>
                  <a:pt x="10339246" y="3631373"/>
                  <a:pt x="10334883" y="3635613"/>
                  <a:pt x="10330352" y="3640019"/>
                </a:cubicBezTo>
                <a:cubicBezTo>
                  <a:pt x="10329895" y="3640434"/>
                  <a:pt x="10329480" y="3640891"/>
                  <a:pt x="10329022" y="3641307"/>
                </a:cubicBezTo>
                <a:cubicBezTo>
                  <a:pt x="10326154" y="3644050"/>
                  <a:pt x="10323660" y="3646461"/>
                  <a:pt x="10321208" y="3648872"/>
                </a:cubicBezTo>
                <a:cubicBezTo>
                  <a:pt x="10317800" y="3652197"/>
                  <a:pt x="10314433" y="3655480"/>
                  <a:pt x="10310235" y="3659553"/>
                </a:cubicBezTo>
                <a:lnTo>
                  <a:pt x="10371126" y="3659553"/>
                </a:lnTo>
                <a:lnTo>
                  <a:pt x="10371126" y="3647916"/>
                </a:lnTo>
                <a:lnTo>
                  <a:pt x="10398558" y="3647916"/>
                </a:lnTo>
                <a:lnTo>
                  <a:pt x="10398558" y="3659553"/>
                </a:lnTo>
                <a:lnTo>
                  <a:pt x="10610284" y="3659553"/>
                </a:lnTo>
                <a:lnTo>
                  <a:pt x="10610284" y="3647916"/>
                </a:lnTo>
                <a:lnTo>
                  <a:pt x="10637715" y="3647916"/>
                </a:lnTo>
                <a:lnTo>
                  <a:pt x="10637715" y="3659553"/>
                </a:lnTo>
                <a:lnTo>
                  <a:pt x="11659724" y="3659553"/>
                </a:lnTo>
                <a:lnTo>
                  <a:pt x="11689192" y="3630958"/>
                </a:lnTo>
                <a:lnTo>
                  <a:pt x="11681087" y="3622603"/>
                </a:lnTo>
                <a:lnTo>
                  <a:pt x="11700788" y="3603484"/>
                </a:lnTo>
                <a:lnTo>
                  <a:pt x="11719908" y="3623185"/>
                </a:lnTo>
                <a:lnTo>
                  <a:pt x="11700207" y="3642305"/>
                </a:lnTo>
                <a:lnTo>
                  <a:pt x="11692101" y="3633950"/>
                </a:lnTo>
                <a:lnTo>
                  <a:pt x="11662009" y="3663128"/>
                </a:lnTo>
                <a:cubicBezTo>
                  <a:pt x="11661594" y="3663502"/>
                  <a:pt x="11661095" y="3663710"/>
                  <a:pt x="11660555" y="3663710"/>
                </a:cubicBezTo>
                <a:lnTo>
                  <a:pt x="10637715" y="3663710"/>
                </a:lnTo>
                <a:lnTo>
                  <a:pt x="10637715" y="3675348"/>
                </a:lnTo>
                <a:lnTo>
                  <a:pt x="10610284" y="3675348"/>
                </a:lnTo>
                <a:lnTo>
                  <a:pt x="10610284" y="3663710"/>
                </a:lnTo>
                <a:lnTo>
                  <a:pt x="10398558" y="3663710"/>
                </a:lnTo>
                <a:lnTo>
                  <a:pt x="10398558" y="3675348"/>
                </a:lnTo>
                <a:lnTo>
                  <a:pt x="10371126" y="3675348"/>
                </a:lnTo>
                <a:lnTo>
                  <a:pt x="10371126" y="3663710"/>
                </a:lnTo>
                <a:lnTo>
                  <a:pt x="10305954" y="3663710"/>
                </a:lnTo>
                <a:cubicBezTo>
                  <a:pt x="10303419" y="3666162"/>
                  <a:pt x="10300593" y="3668905"/>
                  <a:pt x="10297309" y="3672106"/>
                </a:cubicBezTo>
                <a:cubicBezTo>
                  <a:pt x="10283718" y="3685281"/>
                  <a:pt x="10264058" y="3704401"/>
                  <a:pt x="10234216" y="3733412"/>
                </a:cubicBezTo>
                <a:cubicBezTo>
                  <a:pt x="10233011" y="3734617"/>
                  <a:pt x="10231763" y="3735823"/>
                  <a:pt x="10230516" y="3737028"/>
                </a:cubicBezTo>
                <a:lnTo>
                  <a:pt x="10450845" y="3737028"/>
                </a:lnTo>
                <a:lnTo>
                  <a:pt x="10450845" y="3725390"/>
                </a:lnTo>
                <a:lnTo>
                  <a:pt x="10478278" y="3725390"/>
                </a:lnTo>
                <a:lnTo>
                  <a:pt x="10478278" y="3752822"/>
                </a:lnTo>
                <a:lnTo>
                  <a:pt x="10450845" y="3752822"/>
                </a:lnTo>
                <a:lnTo>
                  <a:pt x="10450845" y="3741184"/>
                </a:lnTo>
                <a:lnTo>
                  <a:pt x="10146475" y="3741184"/>
                </a:lnTo>
                <a:cubicBezTo>
                  <a:pt x="10135294" y="3752032"/>
                  <a:pt x="10125610" y="3761467"/>
                  <a:pt x="10117047" y="3769780"/>
                </a:cubicBezTo>
                <a:lnTo>
                  <a:pt x="10125152" y="3778134"/>
                </a:lnTo>
                <a:lnTo>
                  <a:pt x="10105493" y="3797254"/>
                </a:lnTo>
                <a:lnTo>
                  <a:pt x="10097388" y="3788900"/>
                </a:lnTo>
                <a:cubicBezTo>
                  <a:pt x="10085958" y="3800039"/>
                  <a:pt x="10077479" y="3808226"/>
                  <a:pt x="10071037" y="3814503"/>
                </a:cubicBezTo>
                <a:lnTo>
                  <a:pt x="11168483" y="3814503"/>
                </a:lnTo>
                <a:lnTo>
                  <a:pt x="11168483" y="3802865"/>
                </a:lnTo>
                <a:lnTo>
                  <a:pt x="11195915" y="3802865"/>
                </a:lnTo>
                <a:lnTo>
                  <a:pt x="11195915" y="3830297"/>
                </a:lnTo>
                <a:lnTo>
                  <a:pt x="11168483" y="3830297"/>
                </a:lnTo>
                <a:lnTo>
                  <a:pt x="11168483" y="3818659"/>
                </a:lnTo>
                <a:lnTo>
                  <a:pt x="10066756" y="3818659"/>
                </a:lnTo>
                <a:lnTo>
                  <a:pt x="10055201" y="3829840"/>
                </a:lnTo>
                <a:cubicBezTo>
                  <a:pt x="10052665" y="3832292"/>
                  <a:pt x="10050587" y="3834287"/>
                  <a:pt x="10048551" y="3836282"/>
                </a:cubicBezTo>
                <a:cubicBezTo>
                  <a:pt x="10037620" y="3846839"/>
                  <a:pt x="10024278" y="3859807"/>
                  <a:pt x="9997385" y="3885951"/>
                </a:cubicBezTo>
                <a:lnTo>
                  <a:pt x="10003205" y="3891936"/>
                </a:lnTo>
                <a:lnTo>
                  <a:pt x="10463647" y="3891936"/>
                </a:lnTo>
                <a:lnTo>
                  <a:pt x="10493115" y="3863340"/>
                </a:lnTo>
                <a:lnTo>
                  <a:pt x="10485010" y="3854986"/>
                </a:lnTo>
                <a:lnTo>
                  <a:pt x="10504711" y="3835866"/>
                </a:lnTo>
                <a:lnTo>
                  <a:pt x="10523831" y="3855568"/>
                </a:lnTo>
                <a:lnTo>
                  <a:pt x="10504130" y="3874687"/>
                </a:lnTo>
                <a:lnTo>
                  <a:pt x="10496025" y="3866332"/>
                </a:lnTo>
                <a:lnTo>
                  <a:pt x="10469632" y="3891936"/>
                </a:lnTo>
                <a:lnTo>
                  <a:pt x="10530564" y="3891936"/>
                </a:lnTo>
                <a:lnTo>
                  <a:pt x="10530564" y="3880298"/>
                </a:lnTo>
                <a:lnTo>
                  <a:pt x="10557996" y="3880298"/>
                </a:lnTo>
                <a:lnTo>
                  <a:pt x="10557996" y="3891936"/>
                </a:lnTo>
                <a:lnTo>
                  <a:pt x="10769804" y="3891936"/>
                </a:lnTo>
                <a:lnTo>
                  <a:pt x="10769804" y="3880298"/>
                </a:lnTo>
                <a:lnTo>
                  <a:pt x="10797237" y="3880298"/>
                </a:lnTo>
                <a:lnTo>
                  <a:pt x="10797237" y="3891936"/>
                </a:lnTo>
                <a:lnTo>
                  <a:pt x="11567120" y="3891936"/>
                </a:lnTo>
                <a:lnTo>
                  <a:pt x="11567120" y="3880298"/>
                </a:lnTo>
                <a:lnTo>
                  <a:pt x="11594551" y="3880298"/>
                </a:lnTo>
                <a:lnTo>
                  <a:pt x="11594551" y="3891936"/>
                </a:lnTo>
                <a:lnTo>
                  <a:pt x="11886038" y="3891936"/>
                </a:lnTo>
                <a:lnTo>
                  <a:pt x="11886038" y="3880298"/>
                </a:lnTo>
                <a:lnTo>
                  <a:pt x="11913469" y="3880298"/>
                </a:lnTo>
                <a:lnTo>
                  <a:pt x="11913469" y="3907730"/>
                </a:lnTo>
                <a:lnTo>
                  <a:pt x="11886038" y="3907730"/>
                </a:lnTo>
                <a:lnTo>
                  <a:pt x="11886038" y="3896092"/>
                </a:lnTo>
                <a:lnTo>
                  <a:pt x="11594551" y="3896092"/>
                </a:lnTo>
                <a:lnTo>
                  <a:pt x="11594551" y="3907730"/>
                </a:lnTo>
                <a:lnTo>
                  <a:pt x="11567120" y="3907730"/>
                </a:lnTo>
                <a:lnTo>
                  <a:pt x="11567120" y="3896092"/>
                </a:lnTo>
                <a:lnTo>
                  <a:pt x="10797237" y="3896092"/>
                </a:lnTo>
                <a:lnTo>
                  <a:pt x="10797237" y="3907730"/>
                </a:lnTo>
                <a:lnTo>
                  <a:pt x="10769804" y="3907730"/>
                </a:lnTo>
                <a:lnTo>
                  <a:pt x="10769804" y="3896092"/>
                </a:lnTo>
                <a:lnTo>
                  <a:pt x="10557996" y="3896092"/>
                </a:lnTo>
                <a:lnTo>
                  <a:pt x="10557996" y="3907730"/>
                </a:lnTo>
                <a:lnTo>
                  <a:pt x="10530564" y="3907730"/>
                </a:lnTo>
                <a:lnTo>
                  <a:pt x="10530564" y="3896092"/>
                </a:lnTo>
                <a:lnTo>
                  <a:pt x="10003662" y="3896092"/>
                </a:lnTo>
                <a:lnTo>
                  <a:pt x="9985832" y="3913424"/>
                </a:lnTo>
                <a:lnTo>
                  <a:pt x="9977726" y="3905070"/>
                </a:lnTo>
                <a:lnTo>
                  <a:pt x="9916503" y="3964589"/>
                </a:lnTo>
                <a:cubicBezTo>
                  <a:pt x="9916088" y="3965005"/>
                  <a:pt x="9915672" y="3965379"/>
                  <a:pt x="9915256" y="3965794"/>
                </a:cubicBezTo>
                <a:lnTo>
                  <a:pt x="9911557" y="3969410"/>
                </a:lnTo>
                <a:lnTo>
                  <a:pt x="10463689" y="3969410"/>
                </a:lnTo>
                <a:lnTo>
                  <a:pt x="10493157" y="3940815"/>
                </a:lnTo>
                <a:lnTo>
                  <a:pt x="10485052" y="3932460"/>
                </a:lnTo>
                <a:lnTo>
                  <a:pt x="10504753" y="3913341"/>
                </a:lnTo>
                <a:lnTo>
                  <a:pt x="10523873" y="3933042"/>
                </a:lnTo>
                <a:lnTo>
                  <a:pt x="10504172" y="3952161"/>
                </a:lnTo>
                <a:lnTo>
                  <a:pt x="10496067" y="3943807"/>
                </a:lnTo>
                <a:lnTo>
                  <a:pt x="10469674" y="3969410"/>
                </a:lnTo>
                <a:lnTo>
                  <a:pt x="10849523" y="3969410"/>
                </a:lnTo>
                <a:lnTo>
                  <a:pt x="10849523" y="3957772"/>
                </a:lnTo>
                <a:lnTo>
                  <a:pt x="10876956" y="3957772"/>
                </a:lnTo>
                <a:lnTo>
                  <a:pt x="10876956" y="3969410"/>
                </a:lnTo>
                <a:lnTo>
                  <a:pt x="10929285" y="3969410"/>
                </a:lnTo>
                <a:lnTo>
                  <a:pt x="10929285" y="3957772"/>
                </a:lnTo>
                <a:lnTo>
                  <a:pt x="10956716" y="3957772"/>
                </a:lnTo>
                <a:lnTo>
                  <a:pt x="10956716" y="3969410"/>
                </a:lnTo>
                <a:lnTo>
                  <a:pt x="11008962" y="3969410"/>
                </a:lnTo>
                <a:lnTo>
                  <a:pt x="11008962" y="3957772"/>
                </a:lnTo>
                <a:lnTo>
                  <a:pt x="11036394" y="3957772"/>
                </a:lnTo>
                <a:lnTo>
                  <a:pt x="11036394" y="3969410"/>
                </a:lnTo>
                <a:lnTo>
                  <a:pt x="11567120" y="3969410"/>
                </a:lnTo>
                <a:lnTo>
                  <a:pt x="11567120" y="3957772"/>
                </a:lnTo>
                <a:lnTo>
                  <a:pt x="11594551" y="3957772"/>
                </a:lnTo>
                <a:lnTo>
                  <a:pt x="11594551" y="3969410"/>
                </a:lnTo>
                <a:lnTo>
                  <a:pt x="11646797" y="3969410"/>
                </a:lnTo>
                <a:lnTo>
                  <a:pt x="11646797" y="3957772"/>
                </a:lnTo>
                <a:lnTo>
                  <a:pt x="11674230" y="3957772"/>
                </a:lnTo>
                <a:lnTo>
                  <a:pt x="11674230" y="3985205"/>
                </a:lnTo>
                <a:lnTo>
                  <a:pt x="11646797" y="3985205"/>
                </a:lnTo>
                <a:lnTo>
                  <a:pt x="11646797" y="3973567"/>
                </a:lnTo>
                <a:lnTo>
                  <a:pt x="11594551" y="3973567"/>
                </a:lnTo>
                <a:lnTo>
                  <a:pt x="11594551" y="3985205"/>
                </a:lnTo>
                <a:lnTo>
                  <a:pt x="11567120" y="3985205"/>
                </a:lnTo>
                <a:lnTo>
                  <a:pt x="11567120" y="3973567"/>
                </a:lnTo>
                <a:lnTo>
                  <a:pt x="11036394" y="3973567"/>
                </a:lnTo>
                <a:lnTo>
                  <a:pt x="11036394" y="3985205"/>
                </a:lnTo>
                <a:lnTo>
                  <a:pt x="11008962" y="3985205"/>
                </a:lnTo>
                <a:lnTo>
                  <a:pt x="11008962" y="3973567"/>
                </a:lnTo>
                <a:lnTo>
                  <a:pt x="10956716" y="3973567"/>
                </a:lnTo>
                <a:lnTo>
                  <a:pt x="10956716" y="3985205"/>
                </a:lnTo>
                <a:lnTo>
                  <a:pt x="10929285" y="3985205"/>
                </a:lnTo>
                <a:lnTo>
                  <a:pt x="10929285" y="3973567"/>
                </a:lnTo>
                <a:lnTo>
                  <a:pt x="10876956" y="3973567"/>
                </a:lnTo>
                <a:lnTo>
                  <a:pt x="10876956" y="3985205"/>
                </a:lnTo>
                <a:lnTo>
                  <a:pt x="10849523" y="3985205"/>
                </a:lnTo>
                <a:lnTo>
                  <a:pt x="10849523" y="3973567"/>
                </a:lnTo>
                <a:lnTo>
                  <a:pt x="9827515" y="3973567"/>
                </a:lnTo>
                <a:cubicBezTo>
                  <a:pt x="9826185" y="3974855"/>
                  <a:pt x="9824814" y="3976185"/>
                  <a:pt x="9823484" y="3977474"/>
                </a:cubicBezTo>
                <a:cubicBezTo>
                  <a:pt x="9794763" y="4005404"/>
                  <a:pt x="9757355" y="4041773"/>
                  <a:pt x="9718369" y="4079637"/>
                </a:cubicBezTo>
                <a:lnTo>
                  <a:pt x="9726474" y="4087950"/>
                </a:lnTo>
                <a:lnTo>
                  <a:pt x="9706814" y="4107069"/>
                </a:lnTo>
                <a:lnTo>
                  <a:pt x="9698710" y="4098756"/>
                </a:lnTo>
                <a:cubicBezTo>
                  <a:pt x="9693306" y="4103993"/>
                  <a:pt x="9687986" y="4109189"/>
                  <a:pt x="9682707" y="4114301"/>
                </a:cubicBezTo>
                <a:cubicBezTo>
                  <a:pt x="9682167" y="4114800"/>
                  <a:pt x="9681668" y="4115340"/>
                  <a:pt x="9681128" y="4115839"/>
                </a:cubicBezTo>
                <a:cubicBezTo>
                  <a:pt x="9666373" y="4130179"/>
                  <a:pt x="9652159" y="4143978"/>
                  <a:pt x="9638650" y="4157112"/>
                </a:cubicBezTo>
                <a:lnTo>
                  <a:pt x="9646755" y="4165466"/>
                </a:lnTo>
                <a:lnTo>
                  <a:pt x="9627096" y="4184585"/>
                </a:lnTo>
                <a:lnTo>
                  <a:pt x="9618991" y="4176231"/>
                </a:lnTo>
                <a:cubicBezTo>
                  <a:pt x="9610968" y="4184086"/>
                  <a:pt x="9604319" y="4190487"/>
                  <a:pt x="9598832" y="4195849"/>
                </a:cubicBezTo>
                <a:lnTo>
                  <a:pt x="9606937" y="4204203"/>
                </a:lnTo>
                <a:lnTo>
                  <a:pt x="9587236" y="4223323"/>
                </a:lnTo>
                <a:lnTo>
                  <a:pt x="9579131" y="4214968"/>
                </a:lnTo>
                <a:cubicBezTo>
                  <a:pt x="9574310" y="4219665"/>
                  <a:pt x="9571566" y="4222325"/>
                  <a:pt x="9568990" y="4224819"/>
                </a:cubicBezTo>
                <a:cubicBezTo>
                  <a:pt x="9568823" y="4224985"/>
                  <a:pt x="9568615" y="4225193"/>
                  <a:pt x="9568449" y="4225359"/>
                </a:cubicBezTo>
                <a:cubicBezTo>
                  <a:pt x="9568282" y="4225484"/>
                  <a:pt x="9568159" y="4225650"/>
                  <a:pt x="9567992" y="4225775"/>
                </a:cubicBezTo>
                <a:cubicBezTo>
                  <a:pt x="9567160" y="4226565"/>
                  <a:pt x="9566287" y="4227437"/>
                  <a:pt x="9565456" y="4228227"/>
                </a:cubicBezTo>
                <a:cubicBezTo>
                  <a:pt x="9562797" y="4230804"/>
                  <a:pt x="9560219" y="4233298"/>
                  <a:pt x="9557726" y="4235750"/>
                </a:cubicBezTo>
                <a:cubicBezTo>
                  <a:pt x="9553652" y="4239740"/>
                  <a:pt x="9549787" y="4243440"/>
                  <a:pt x="9546130" y="4247014"/>
                </a:cubicBezTo>
                <a:lnTo>
                  <a:pt x="9509221" y="4282883"/>
                </a:lnTo>
                <a:cubicBezTo>
                  <a:pt x="9508847" y="4283258"/>
                  <a:pt x="9508306" y="4283465"/>
                  <a:pt x="9507767" y="4283465"/>
                </a:cubicBezTo>
                <a:lnTo>
                  <a:pt x="9282242" y="4283465"/>
                </a:lnTo>
                <a:lnTo>
                  <a:pt x="9282242" y="4295103"/>
                </a:lnTo>
                <a:lnTo>
                  <a:pt x="9254810" y="4295103"/>
                </a:lnTo>
                <a:lnTo>
                  <a:pt x="9254810" y="4283465"/>
                </a:lnTo>
                <a:lnTo>
                  <a:pt x="9202564" y="4283465"/>
                </a:lnTo>
                <a:lnTo>
                  <a:pt x="9202564" y="4295103"/>
                </a:lnTo>
                <a:lnTo>
                  <a:pt x="9175133" y="4295103"/>
                </a:lnTo>
                <a:lnTo>
                  <a:pt x="9175133" y="4283465"/>
                </a:lnTo>
                <a:lnTo>
                  <a:pt x="9109960" y="4283465"/>
                </a:lnTo>
                <a:cubicBezTo>
                  <a:pt x="9073758" y="4318628"/>
                  <a:pt x="9044997" y="4346601"/>
                  <a:pt x="9034522" y="4356783"/>
                </a:cubicBezTo>
                <a:lnTo>
                  <a:pt x="9095372" y="4356783"/>
                </a:lnTo>
                <a:lnTo>
                  <a:pt x="9095372" y="4345146"/>
                </a:lnTo>
                <a:lnTo>
                  <a:pt x="9122804" y="4345146"/>
                </a:lnTo>
                <a:lnTo>
                  <a:pt x="9122804" y="4356783"/>
                </a:lnTo>
                <a:lnTo>
                  <a:pt x="9506934" y="4356783"/>
                </a:lnTo>
                <a:lnTo>
                  <a:pt x="9525306" y="4338911"/>
                </a:lnTo>
                <a:cubicBezTo>
                  <a:pt x="9529878" y="4334464"/>
                  <a:pt x="9533328" y="4331097"/>
                  <a:pt x="9536320" y="4328188"/>
                </a:cubicBezTo>
                <a:lnTo>
                  <a:pt x="9528216" y="4319833"/>
                </a:lnTo>
                <a:lnTo>
                  <a:pt x="9547875" y="4300714"/>
                </a:lnTo>
                <a:lnTo>
                  <a:pt x="9555980" y="4309068"/>
                </a:lnTo>
                <a:cubicBezTo>
                  <a:pt x="9577593" y="4288079"/>
                  <a:pt x="9599663" y="4266632"/>
                  <a:pt x="9622606" y="4244354"/>
                </a:cubicBezTo>
                <a:cubicBezTo>
                  <a:pt x="9635034" y="4232301"/>
                  <a:pt x="9647503" y="4220164"/>
                  <a:pt x="9659557" y="4208443"/>
                </a:cubicBezTo>
                <a:cubicBezTo>
                  <a:pt x="9661594" y="4206489"/>
                  <a:pt x="9663630" y="4204494"/>
                  <a:pt x="9665750" y="4202416"/>
                </a:cubicBezTo>
                <a:cubicBezTo>
                  <a:pt x="9686157" y="4182632"/>
                  <a:pt x="9705027" y="4164302"/>
                  <a:pt x="9719824" y="4149921"/>
                </a:cubicBezTo>
                <a:cubicBezTo>
                  <a:pt x="9725020" y="4144809"/>
                  <a:pt x="9730297" y="4139696"/>
                  <a:pt x="9735659" y="4134501"/>
                </a:cubicBezTo>
                <a:lnTo>
                  <a:pt x="9727555" y="4126147"/>
                </a:lnTo>
                <a:lnTo>
                  <a:pt x="9747256" y="4107028"/>
                </a:lnTo>
                <a:lnTo>
                  <a:pt x="9755360" y="4115382"/>
                </a:lnTo>
                <a:cubicBezTo>
                  <a:pt x="9777514" y="4093852"/>
                  <a:pt x="9800707" y="4071324"/>
                  <a:pt x="9825229" y="4047467"/>
                </a:cubicBezTo>
                <a:cubicBezTo>
                  <a:pt x="9825604" y="4047093"/>
                  <a:pt x="9826143" y="4046885"/>
                  <a:pt x="9826684" y="4046885"/>
                </a:cubicBezTo>
                <a:lnTo>
                  <a:pt x="10144771" y="4046885"/>
                </a:lnTo>
                <a:lnTo>
                  <a:pt x="10174239" y="4018289"/>
                </a:lnTo>
                <a:lnTo>
                  <a:pt x="10166134" y="4009935"/>
                </a:lnTo>
                <a:lnTo>
                  <a:pt x="10185835" y="3990816"/>
                </a:lnTo>
                <a:lnTo>
                  <a:pt x="10204955" y="4010517"/>
                </a:lnTo>
                <a:lnTo>
                  <a:pt x="10185254" y="4029636"/>
                </a:lnTo>
                <a:lnTo>
                  <a:pt x="10177148" y="4021282"/>
                </a:lnTo>
                <a:lnTo>
                  <a:pt x="10150756" y="4046885"/>
                </a:lnTo>
                <a:lnTo>
                  <a:pt x="10384011" y="4046885"/>
                </a:lnTo>
                <a:lnTo>
                  <a:pt x="10413438" y="4018289"/>
                </a:lnTo>
                <a:lnTo>
                  <a:pt x="10405333" y="4009935"/>
                </a:lnTo>
                <a:lnTo>
                  <a:pt x="10424993" y="3990816"/>
                </a:lnTo>
                <a:lnTo>
                  <a:pt x="10444112" y="4010475"/>
                </a:lnTo>
                <a:lnTo>
                  <a:pt x="10424452" y="4029594"/>
                </a:lnTo>
                <a:lnTo>
                  <a:pt x="10416347" y="4021240"/>
                </a:lnTo>
                <a:lnTo>
                  <a:pt x="10389996" y="4046843"/>
                </a:lnTo>
                <a:lnTo>
                  <a:pt x="10769846" y="4046843"/>
                </a:lnTo>
                <a:lnTo>
                  <a:pt x="10769846" y="4035205"/>
                </a:lnTo>
                <a:lnTo>
                  <a:pt x="10797279" y="4035205"/>
                </a:lnTo>
                <a:lnTo>
                  <a:pt x="10797279" y="4046843"/>
                </a:lnTo>
                <a:lnTo>
                  <a:pt x="11088764" y="4046843"/>
                </a:lnTo>
                <a:lnTo>
                  <a:pt x="11088764" y="4035205"/>
                </a:lnTo>
                <a:lnTo>
                  <a:pt x="11116196" y="4035205"/>
                </a:lnTo>
                <a:lnTo>
                  <a:pt x="11116196" y="4046843"/>
                </a:lnTo>
                <a:lnTo>
                  <a:pt x="11327921" y="4046843"/>
                </a:lnTo>
                <a:lnTo>
                  <a:pt x="11327921" y="4035205"/>
                </a:lnTo>
                <a:lnTo>
                  <a:pt x="11355354" y="4035205"/>
                </a:lnTo>
                <a:lnTo>
                  <a:pt x="11355354" y="4046843"/>
                </a:lnTo>
                <a:lnTo>
                  <a:pt x="11407682" y="4046843"/>
                </a:lnTo>
                <a:lnTo>
                  <a:pt x="11407682" y="4035205"/>
                </a:lnTo>
                <a:lnTo>
                  <a:pt x="11435114" y="4035205"/>
                </a:lnTo>
                <a:lnTo>
                  <a:pt x="11435114" y="4046843"/>
                </a:lnTo>
                <a:lnTo>
                  <a:pt x="11898964" y="4046843"/>
                </a:lnTo>
                <a:lnTo>
                  <a:pt x="11928391" y="4018248"/>
                </a:lnTo>
                <a:lnTo>
                  <a:pt x="11920286" y="4009893"/>
                </a:lnTo>
                <a:lnTo>
                  <a:pt x="11939946" y="3990774"/>
                </a:lnTo>
                <a:lnTo>
                  <a:pt x="11959065" y="4010434"/>
                </a:lnTo>
                <a:lnTo>
                  <a:pt x="11939405" y="4029553"/>
                </a:lnTo>
                <a:lnTo>
                  <a:pt x="11931300" y="4021199"/>
                </a:lnTo>
                <a:lnTo>
                  <a:pt x="11904949" y="4046802"/>
                </a:lnTo>
                <a:lnTo>
                  <a:pt x="12045559" y="4046802"/>
                </a:lnTo>
                <a:lnTo>
                  <a:pt x="12045559" y="4035164"/>
                </a:lnTo>
                <a:lnTo>
                  <a:pt x="12072991" y="4035164"/>
                </a:lnTo>
                <a:lnTo>
                  <a:pt x="12072991" y="4062596"/>
                </a:lnTo>
                <a:lnTo>
                  <a:pt x="12045559" y="4062596"/>
                </a:lnTo>
                <a:lnTo>
                  <a:pt x="12045559" y="4050958"/>
                </a:lnTo>
                <a:lnTo>
                  <a:pt x="11435114" y="4050958"/>
                </a:lnTo>
                <a:lnTo>
                  <a:pt x="11435114" y="4062596"/>
                </a:lnTo>
                <a:lnTo>
                  <a:pt x="11407682" y="4062596"/>
                </a:lnTo>
                <a:lnTo>
                  <a:pt x="11407682" y="4050958"/>
                </a:lnTo>
                <a:lnTo>
                  <a:pt x="11355354" y="4050958"/>
                </a:lnTo>
                <a:lnTo>
                  <a:pt x="11355354" y="4062596"/>
                </a:lnTo>
                <a:lnTo>
                  <a:pt x="11327921" y="4062596"/>
                </a:lnTo>
                <a:lnTo>
                  <a:pt x="11327921" y="4050958"/>
                </a:lnTo>
                <a:lnTo>
                  <a:pt x="11116196" y="4050958"/>
                </a:lnTo>
                <a:lnTo>
                  <a:pt x="11116196" y="4062596"/>
                </a:lnTo>
                <a:lnTo>
                  <a:pt x="11088764" y="4062596"/>
                </a:lnTo>
                <a:lnTo>
                  <a:pt x="11088764" y="4050958"/>
                </a:lnTo>
                <a:lnTo>
                  <a:pt x="10797279" y="4050958"/>
                </a:lnTo>
                <a:lnTo>
                  <a:pt x="10797279" y="4062596"/>
                </a:lnTo>
                <a:lnTo>
                  <a:pt x="10769846" y="4062596"/>
                </a:lnTo>
                <a:lnTo>
                  <a:pt x="10769846" y="4050958"/>
                </a:lnTo>
                <a:lnTo>
                  <a:pt x="9827515" y="4050958"/>
                </a:lnTo>
                <a:cubicBezTo>
                  <a:pt x="9803200" y="4074608"/>
                  <a:pt x="9780215" y="4096969"/>
                  <a:pt x="9758271" y="4118291"/>
                </a:cubicBezTo>
                <a:lnTo>
                  <a:pt x="9764089" y="4124277"/>
                </a:lnTo>
                <a:lnTo>
                  <a:pt x="10065093" y="4124277"/>
                </a:lnTo>
                <a:lnTo>
                  <a:pt x="10094520" y="4095681"/>
                </a:lnTo>
                <a:lnTo>
                  <a:pt x="10086415" y="4087326"/>
                </a:lnTo>
                <a:lnTo>
                  <a:pt x="10106075" y="4068207"/>
                </a:lnTo>
                <a:lnTo>
                  <a:pt x="10125194" y="4087867"/>
                </a:lnTo>
                <a:lnTo>
                  <a:pt x="10105534" y="4106986"/>
                </a:lnTo>
                <a:lnTo>
                  <a:pt x="10097429" y="4098632"/>
                </a:lnTo>
                <a:lnTo>
                  <a:pt x="10071079" y="4124235"/>
                </a:lnTo>
                <a:lnTo>
                  <a:pt x="10291407" y="4124235"/>
                </a:lnTo>
                <a:lnTo>
                  <a:pt x="10291407" y="4112597"/>
                </a:lnTo>
                <a:lnTo>
                  <a:pt x="10318839" y="4112597"/>
                </a:lnTo>
                <a:lnTo>
                  <a:pt x="10318839" y="4124235"/>
                </a:lnTo>
                <a:lnTo>
                  <a:pt x="10384052" y="4124235"/>
                </a:lnTo>
                <a:lnTo>
                  <a:pt x="10413480" y="4095639"/>
                </a:lnTo>
                <a:lnTo>
                  <a:pt x="10405375" y="4087285"/>
                </a:lnTo>
                <a:lnTo>
                  <a:pt x="10425034" y="4068166"/>
                </a:lnTo>
                <a:lnTo>
                  <a:pt x="10444153" y="4087825"/>
                </a:lnTo>
                <a:lnTo>
                  <a:pt x="10424493" y="4106944"/>
                </a:lnTo>
                <a:lnTo>
                  <a:pt x="10416389" y="4098590"/>
                </a:lnTo>
                <a:lnTo>
                  <a:pt x="10390038" y="4124193"/>
                </a:lnTo>
                <a:lnTo>
                  <a:pt x="10769888" y="4124193"/>
                </a:lnTo>
                <a:lnTo>
                  <a:pt x="10769888" y="4112556"/>
                </a:lnTo>
                <a:lnTo>
                  <a:pt x="10794743" y="4112556"/>
                </a:lnTo>
                <a:lnTo>
                  <a:pt x="10812158" y="4095598"/>
                </a:lnTo>
                <a:lnTo>
                  <a:pt x="10804053" y="4087243"/>
                </a:lnTo>
                <a:lnTo>
                  <a:pt x="10823712" y="4068124"/>
                </a:lnTo>
                <a:lnTo>
                  <a:pt x="10842832" y="4087784"/>
                </a:lnTo>
                <a:lnTo>
                  <a:pt x="10823173" y="4106903"/>
                </a:lnTo>
                <a:lnTo>
                  <a:pt x="10815068" y="4098549"/>
                </a:lnTo>
                <a:lnTo>
                  <a:pt x="10797320" y="4115797"/>
                </a:lnTo>
                <a:lnTo>
                  <a:pt x="10797320" y="4124152"/>
                </a:lnTo>
                <a:lnTo>
                  <a:pt x="11328004" y="4124152"/>
                </a:lnTo>
                <a:lnTo>
                  <a:pt x="11328004" y="4112514"/>
                </a:lnTo>
                <a:lnTo>
                  <a:pt x="11355436" y="4112514"/>
                </a:lnTo>
                <a:lnTo>
                  <a:pt x="11355436" y="4124152"/>
                </a:lnTo>
                <a:lnTo>
                  <a:pt x="11567245" y="4124152"/>
                </a:lnTo>
                <a:lnTo>
                  <a:pt x="11567245" y="4112514"/>
                </a:lnTo>
                <a:lnTo>
                  <a:pt x="11594676" y="4112514"/>
                </a:lnTo>
                <a:lnTo>
                  <a:pt x="11594676" y="4124152"/>
                </a:lnTo>
                <a:lnTo>
                  <a:pt x="11659807" y="4124152"/>
                </a:lnTo>
                <a:lnTo>
                  <a:pt x="11689275" y="4095556"/>
                </a:lnTo>
                <a:lnTo>
                  <a:pt x="11681170" y="4087202"/>
                </a:lnTo>
                <a:lnTo>
                  <a:pt x="11700872" y="4068082"/>
                </a:lnTo>
                <a:lnTo>
                  <a:pt x="11719991" y="4087784"/>
                </a:lnTo>
                <a:lnTo>
                  <a:pt x="11700290" y="4106903"/>
                </a:lnTo>
                <a:lnTo>
                  <a:pt x="11692184" y="4098549"/>
                </a:lnTo>
                <a:lnTo>
                  <a:pt x="11665792" y="4124152"/>
                </a:lnTo>
                <a:lnTo>
                  <a:pt x="11806401" y="4124152"/>
                </a:lnTo>
                <a:lnTo>
                  <a:pt x="11806401" y="4112514"/>
                </a:lnTo>
                <a:lnTo>
                  <a:pt x="11833834" y="4112514"/>
                </a:lnTo>
                <a:lnTo>
                  <a:pt x="11833834" y="4124152"/>
                </a:lnTo>
                <a:lnTo>
                  <a:pt x="11886163" y="4124152"/>
                </a:lnTo>
                <a:lnTo>
                  <a:pt x="11886163" y="4112514"/>
                </a:lnTo>
                <a:lnTo>
                  <a:pt x="11913594" y="4112514"/>
                </a:lnTo>
                <a:lnTo>
                  <a:pt x="11913594" y="4124152"/>
                </a:lnTo>
                <a:lnTo>
                  <a:pt x="11965923" y="4124152"/>
                </a:lnTo>
                <a:lnTo>
                  <a:pt x="11965923" y="4112514"/>
                </a:lnTo>
                <a:lnTo>
                  <a:pt x="11993355" y="4112514"/>
                </a:lnTo>
                <a:lnTo>
                  <a:pt x="11993355" y="4139946"/>
                </a:lnTo>
                <a:lnTo>
                  <a:pt x="11965923" y="4139946"/>
                </a:lnTo>
                <a:lnTo>
                  <a:pt x="11965923" y="4128308"/>
                </a:lnTo>
                <a:lnTo>
                  <a:pt x="11913594" y="4128308"/>
                </a:lnTo>
                <a:lnTo>
                  <a:pt x="11913594" y="4139946"/>
                </a:lnTo>
                <a:lnTo>
                  <a:pt x="11886163" y="4139946"/>
                </a:lnTo>
                <a:lnTo>
                  <a:pt x="11886163" y="4128308"/>
                </a:lnTo>
                <a:lnTo>
                  <a:pt x="11833834" y="4128308"/>
                </a:lnTo>
                <a:lnTo>
                  <a:pt x="11833834" y="4139946"/>
                </a:lnTo>
                <a:lnTo>
                  <a:pt x="11806401" y="4139946"/>
                </a:lnTo>
                <a:lnTo>
                  <a:pt x="11806401" y="4128308"/>
                </a:lnTo>
                <a:lnTo>
                  <a:pt x="11594676" y="4128308"/>
                </a:lnTo>
                <a:lnTo>
                  <a:pt x="11594676" y="4139946"/>
                </a:lnTo>
                <a:lnTo>
                  <a:pt x="11567245" y="4139946"/>
                </a:lnTo>
                <a:lnTo>
                  <a:pt x="11567245" y="4128308"/>
                </a:lnTo>
                <a:lnTo>
                  <a:pt x="11355436" y="4128308"/>
                </a:lnTo>
                <a:lnTo>
                  <a:pt x="11355436" y="4139946"/>
                </a:lnTo>
                <a:lnTo>
                  <a:pt x="11328004" y="4139946"/>
                </a:lnTo>
                <a:lnTo>
                  <a:pt x="11328004" y="4128308"/>
                </a:lnTo>
                <a:lnTo>
                  <a:pt x="10797320" y="4128308"/>
                </a:lnTo>
                <a:lnTo>
                  <a:pt x="10797320" y="4139946"/>
                </a:lnTo>
                <a:lnTo>
                  <a:pt x="10769888" y="4139946"/>
                </a:lnTo>
                <a:lnTo>
                  <a:pt x="10769888" y="4128308"/>
                </a:lnTo>
                <a:lnTo>
                  <a:pt x="10318839" y="4128308"/>
                </a:lnTo>
                <a:lnTo>
                  <a:pt x="10318839" y="4139946"/>
                </a:lnTo>
                <a:lnTo>
                  <a:pt x="10291407" y="4139946"/>
                </a:lnTo>
                <a:lnTo>
                  <a:pt x="10291407" y="4128308"/>
                </a:lnTo>
                <a:lnTo>
                  <a:pt x="9764587" y="4128308"/>
                </a:lnTo>
                <a:lnTo>
                  <a:pt x="9746757" y="4145640"/>
                </a:lnTo>
                <a:lnTo>
                  <a:pt x="9738652" y="4137286"/>
                </a:lnTo>
                <a:cubicBezTo>
                  <a:pt x="9734620" y="4141234"/>
                  <a:pt x="9729882" y="4145848"/>
                  <a:pt x="9724562" y="4151002"/>
                </a:cubicBezTo>
                <a:cubicBezTo>
                  <a:pt x="9706565" y="4168542"/>
                  <a:pt x="9689233" y="4185375"/>
                  <a:pt x="9672441" y="4201668"/>
                </a:cubicBezTo>
                <a:lnTo>
                  <a:pt x="10211771" y="4201668"/>
                </a:lnTo>
                <a:lnTo>
                  <a:pt x="10211771" y="4190030"/>
                </a:lnTo>
                <a:lnTo>
                  <a:pt x="10239203" y="4190030"/>
                </a:lnTo>
                <a:lnTo>
                  <a:pt x="10239203" y="4201668"/>
                </a:lnTo>
                <a:lnTo>
                  <a:pt x="10543574" y="4201668"/>
                </a:lnTo>
                <a:lnTo>
                  <a:pt x="10573000" y="4173072"/>
                </a:lnTo>
                <a:lnTo>
                  <a:pt x="10564896" y="4164718"/>
                </a:lnTo>
                <a:lnTo>
                  <a:pt x="10584555" y="4145598"/>
                </a:lnTo>
                <a:lnTo>
                  <a:pt x="10603675" y="4165258"/>
                </a:lnTo>
                <a:lnTo>
                  <a:pt x="10584015" y="4184377"/>
                </a:lnTo>
                <a:lnTo>
                  <a:pt x="10575911" y="4176023"/>
                </a:lnTo>
                <a:lnTo>
                  <a:pt x="10549559" y="4201627"/>
                </a:lnTo>
                <a:lnTo>
                  <a:pt x="11726766" y="4201627"/>
                </a:lnTo>
                <a:lnTo>
                  <a:pt x="11726766" y="4189989"/>
                </a:lnTo>
                <a:lnTo>
                  <a:pt x="11754198" y="4189989"/>
                </a:lnTo>
                <a:lnTo>
                  <a:pt x="11754198" y="4201627"/>
                </a:lnTo>
                <a:lnTo>
                  <a:pt x="11978890" y="4201627"/>
                </a:lnTo>
                <a:lnTo>
                  <a:pt x="12008318" y="4173031"/>
                </a:lnTo>
                <a:lnTo>
                  <a:pt x="12000213" y="4164676"/>
                </a:lnTo>
                <a:lnTo>
                  <a:pt x="12019872" y="4145557"/>
                </a:lnTo>
                <a:lnTo>
                  <a:pt x="12038992" y="4165217"/>
                </a:lnTo>
                <a:lnTo>
                  <a:pt x="12019333" y="4184336"/>
                </a:lnTo>
                <a:lnTo>
                  <a:pt x="12011227" y="4175981"/>
                </a:lnTo>
                <a:lnTo>
                  <a:pt x="11981218" y="4205159"/>
                </a:lnTo>
                <a:cubicBezTo>
                  <a:pt x="11980845" y="4205534"/>
                  <a:pt x="11980304" y="4205741"/>
                  <a:pt x="11979764" y="4205741"/>
                </a:cubicBezTo>
                <a:lnTo>
                  <a:pt x="11754240" y="4205741"/>
                </a:lnTo>
                <a:lnTo>
                  <a:pt x="11754240" y="4217379"/>
                </a:lnTo>
                <a:lnTo>
                  <a:pt x="11726807" y="4217379"/>
                </a:lnTo>
                <a:lnTo>
                  <a:pt x="11726807" y="4205741"/>
                </a:lnTo>
                <a:lnTo>
                  <a:pt x="10239287" y="4205741"/>
                </a:lnTo>
                <a:lnTo>
                  <a:pt x="10239287" y="4217379"/>
                </a:lnTo>
                <a:lnTo>
                  <a:pt x="10211854" y="4217379"/>
                </a:lnTo>
                <a:lnTo>
                  <a:pt x="10211854" y="4205741"/>
                </a:lnTo>
                <a:lnTo>
                  <a:pt x="9668243" y="4205741"/>
                </a:lnTo>
                <a:cubicBezTo>
                  <a:pt x="9663630" y="4210230"/>
                  <a:pt x="9659099" y="4214636"/>
                  <a:pt x="9654569" y="4219042"/>
                </a:cubicBezTo>
                <a:cubicBezTo>
                  <a:pt x="9630919" y="4242026"/>
                  <a:pt x="9614086" y="4258361"/>
                  <a:pt x="9601658" y="4270456"/>
                </a:cubicBezTo>
                <a:cubicBezTo>
                  <a:pt x="9598416" y="4273615"/>
                  <a:pt x="9595465" y="4276441"/>
                  <a:pt x="9592806" y="4279060"/>
                </a:cubicBezTo>
                <a:lnTo>
                  <a:pt x="10291531" y="4279060"/>
                </a:lnTo>
                <a:lnTo>
                  <a:pt x="10291531" y="4267422"/>
                </a:lnTo>
                <a:lnTo>
                  <a:pt x="10318964" y="4267422"/>
                </a:lnTo>
                <a:lnTo>
                  <a:pt x="10318964" y="4279060"/>
                </a:lnTo>
                <a:lnTo>
                  <a:pt x="10849690" y="4279060"/>
                </a:lnTo>
                <a:lnTo>
                  <a:pt x="10849690" y="4267422"/>
                </a:lnTo>
                <a:lnTo>
                  <a:pt x="10877122" y="4267422"/>
                </a:lnTo>
                <a:lnTo>
                  <a:pt x="10877122" y="4279060"/>
                </a:lnTo>
                <a:lnTo>
                  <a:pt x="11248369" y="4279060"/>
                </a:lnTo>
                <a:lnTo>
                  <a:pt x="11248369" y="4267422"/>
                </a:lnTo>
                <a:lnTo>
                  <a:pt x="11275800" y="4267422"/>
                </a:lnTo>
                <a:lnTo>
                  <a:pt x="11275800" y="4279060"/>
                </a:lnTo>
                <a:lnTo>
                  <a:pt x="11420691" y="4279060"/>
                </a:lnTo>
                <a:lnTo>
                  <a:pt x="11450118" y="4250464"/>
                </a:lnTo>
                <a:lnTo>
                  <a:pt x="11442013" y="4242109"/>
                </a:lnTo>
                <a:lnTo>
                  <a:pt x="11461673" y="4222990"/>
                </a:lnTo>
                <a:lnTo>
                  <a:pt x="11480792" y="4242650"/>
                </a:lnTo>
                <a:lnTo>
                  <a:pt x="11461133" y="4261769"/>
                </a:lnTo>
                <a:lnTo>
                  <a:pt x="11453028" y="4253415"/>
                </a:lnTo>
                <a:lnTo>
                  <a:pt x="11426676" y="4279018"/>
                </a:lnTo>
                <a:lnTo>
                  <a:pt x="11819328" y="4279018"/>
                </a:lnTo>
                <a:lnTo>
                  <a:pt x="11848797" y="4250422"/>
                </a:lnTo>
                <a:lnTo>
                  <a:pt x="11840691" y="4242068"/>
                </a:lnTo>
                <a:lnTo>
                  <a:pt x="11860393" y="4222949"/>
                </a:lnTo>
                <a:lnTo>
                  <a:pt x="11879512" y="4242650"/>
                </a:lnTo>
                <a:lnTo>
                  <a:pt x="11859811" y="4261769"/>
                </a:lnTo>
                <a:lnTo>
                  <a:pt x="11851706" y="4253415"/>
                </a:lnTo>
                <a:lnTo>
                  <a:pt x="11825313" y="4279018"/>
                </a:lnTo>
                <a:lnTo>
                  <a:pt x="12058568" y="4279018"/>
                </a:lnTo>
                <a:lnTo>
                  <a:pt x="12087995" y="4250422"/>
                </a:lnTo>
                <a:lnTo>
                  <a:pt x="12079890" y="4242068"/>
                </a:lnTo>
                <a:lnTo>
                  <a:pt x="12099550" y="4222949"/>
                </a:lnTo>
                <a:lnTo>
                  <a:pt x="12118669" y="4242608"/>
                </a:lnTo>
                <a:lnTo>
                  <a:pt x="12099010" y="4261727"/>
                </a:lnTo>
                <a:lnTo>
                  <a:pt x="12090905" y="4253373"/>
                </a:lnTo>
                <a:lnTo>
                  <a:pt x="12060896" y="4282551"/>
                </a:lnTo>
                <a:cubicBezTo>
                  <a:pt x="12060522" y="4282925"/>
                  <a:pt x="12059981" y="4283133"/>
                  <a:pt x="12059441" y="4283133"/>
                </a:cubicBezTo>
                <a:lnTo>
                  <a:pt x="11275800" y="4283133"/>
                </a:lnTo>
                <a:lnTo>
                  <a:pt x="11275800" y="4294771"/>
                </a:lnTo>
                <a:lnTo>
                  <a:pt x="11248369" y="4294771"/>
                </a:lnTo>
                <a:lnTo>
                  <a:pt x="11248369" y="4283133"/>
                </a:lnTo>
                <a:lnTo>
                  <a:pt x="10877122" y="4283133"/>
                </a:lnTo>
                <a:lnTo>
                  <a:pt x="10877122" y="4294771"/>
                </a:lnTo>
                <a:lnTo>
                  <a:pt x="10849690" y="4294771"/>
                </a:lnTo>
                <a:lnTo>
                  <a:pt x="10849690" y="4283133"/>
                </a:lnTo>
                <a:lnTo>
                  <a:pt x="10318964" y="4283133"/>
                </a:lnTo>
                <a:lnTo>
                  <a:pt x="10318964" y="4294771"/>
                </a:lnTo>
                <a:lnTo>
                  <a:pt x="10291531" y="4294771"/>
                </a:lnTo>
                <a:lnTo>
                  <a:pt x="10291531" y="4283133"/>
                </a:lnTo>
                <a:lnTo>
                  <a:pt x="9588524" y="4283133"/>
                </a:lnTo>
                <a:lnTo>
                  <a:pt x="9573769" y="4297430"/>
                </a:lnTo>
                <a:cubicBezTo>
                  <a:pt x="9569987" y="4301088"/>
                  <a:pt x="9566995" y="4303998"/>
                  <a:pt x="9564126" y="4306782"/>
                </a:cubicBezTo>
                <a:cubicBezTo>
                  <a:pt x="9562464" y="4308445"/>
                  <a:pt x="9560802" y="4310024"/>
                  <a:pt x="9559055" y="4311729"/>
                </a:cubicBezTo>
                <a:lnTo>
                  <a:pt x="9567160" y="4320083"/>
                </a:lnTo>
                <a:lnTo>
                  <a:pt x="9547501" y="4339202"/>
                </a:lnTo>
                <a:lnTo>
                  <a:pt x="9539396" y="4330848"/>
                </a:lnTo>
                <a:cubicBezTo>
                  <a:pt x="9537651" y="4332552"/>
                  <a:pt x="9535905" y="4334215"/>
                  <a:pt x="9534284" y="4335794"/>
                </a:cubicBezTo>
                <a:cubicBezTo>
                  <a:pt x="9534117" y="4335960"/>
                  <a:pt x="9533951" y="4336126"/>
                  <a:pt x="9533785" y="4336293"/>
                </a:cubicBezTo>
                <a:cubicBezTo>
                  <a:pt x="9524350" y="4345437"/>
                  <a:pt x="9517160" y="4352461"/>
                  <a:pt x="9513045" y="4356451"/>
                </a:cubicBezTo>
                <a:lnTo>
                  <a:pt x="9653654" y="4356451"/>
                </a:lnTo>
                <a:lnTo>
                  <a:pt x="9653654" y="4344813"/>
                </a:lnTo>
                <a:lnTo>
                  <a:pt x="9681087" y="4344813"/>
                </a:lnTo>
                <a:lnTo>
                  <a:pt x="9681087" y="4356451"/>
                </a:lnTo>
                <a:lnTo>
                  <a:pt x="11009170" y="4356451"/>
                </a:lnTo>
                <a:lnTo>
                  <a:pt x="11009170" y="4344813"/>
                </a:lnTo>
                <a:lnTo>
                  <a:pt x="11036601" y="4344813"/>
                </a:lnTo>
                <a:lnTo>
                  <a:pt x="11036601" y="4356451"/>
                </a:lnTo>
                <a:lnTo>
                  <a:pt x="11088930" y="4356451"/>
                </a:lnTo>
                <a:lnTo>
                  <a:pt x="11088930" y="4344813"/>
                </a:lnTo>
                <a:lnTo>
                  <a:pt x="11116363" y="4344813"/>
                </a:lnTo>
                <a:lnTo>
                  <a:pt x="11116363" y="4356451"/>
                </a:lnTo>
                <a:lnTo>
                  <a:pt x="11248409" y="4356451"/>
                </a:lnTo>
                <a:lnTo>
                  <a:pt x="11248409" y="4344813"/>
                </a:lnTo>
                <a:lnTo>
                  <a:pt x="11275842" y="4344813"/>
                </a:lnTo>
                <a:lnTo>
                  <a:pt x="11275842" y="4356451"/>
                </a:lnTo>
                <a:lnTo>
                  <a:pt x="11328088" y="4356451"/>
                </a:lnTo>
                <a:lnTo>
                  <a:pt x="11328088" y="4344813"/>
                </a:lnTo>
                <a:lnTo>
                  <a:pt x="11355519" y="4344813"/>
                </a:lnTo>
                <a:lnTo>
                  <a:pt x="11355519" y="4372245"/>
                </a:lnTo>
                <a:lnTo>
                  <a:pt x="11328088" y="4372245"/>
                </a:lnTo>
                <a:lnTo>
                  <a:pt x="11328088" y="4360607"/>
                </a:lnTo>
                <a:lnTo>
                  <a:pt x="11275842" y="4360607"/>
                </a:lnTo>
                <a:lnTo>
                  <a:pt x="11275842" y="4372245"/>
                </a:lnTo>
                <a:lnTo>
                  <a:pt x="11248409" y="4372245"/>
                </a:lnTo>
                <a:lnTo>
                  <a:pt x="11248409" y="4360607"/>
                </a:lnTo>
                <a:lnTo>
                  <a:pt x="11116363" y="4360607"/>
                </a:lnTo>
                <a:lnTo>
                  <a:pt x="11116363" y="4372245"/>
                </a:lnTo>
                <a:lnTo>
                  <a:pt x="11088930" y="4372245"/>
                </a:lnTo>
                <a:lnTo>
                  <a:pt x="11088930" y="4360607"/>
                </a:lnTo>
                <a:lnTo>
                  <a:pt x="11036601" y="4360607"/>
                </a:lnTo>
                <a:lnTo>
                  <a:pt x="11036601" y="4372245"/>
                </a:lnTo>
                <a:lnTo>
                  <a:pt x="11009170" y="4372245"/>
                </a:lnTo>
                <a:lnTo>
                  <a:pt x="11009170" y="4360607"/>
                </a:lnTo>
                <a:lnTo>
                  <a:pt x="10709081" y="4360607"/>
                </a:lnTo>
                <a:lnTo>
                  <a:pt x="10735431" y="4386211"/>
                </a:lnTo>
                <a:lnTo>
                  <a:pt x="10743536" y="4377856"/>
                </a:lnTo>
                <a:lnTo>
                  <a:pt x="10763196" y="4396976"/>
                </a:lnTo>
                <a:lnTo>
                  <a:pt x="10744077" y="4416635"/>
                </a:lnTo>
                <a:lnTo>
                  <a:pt x="10724417" y="4397516"/>
                </a:lnTo>
                <a:lnTo>
                  <a:pt x="10732522" y="4389162"/>
                </a:lnTo>
                <a:lnTo>
                  <a:pt x="10703095" y="4360566"/>
                </a:lnTo>
                <a:lnTo>
                  <a:pt x="10230641" y="4360566"/>
                </a:lnTo>
                <a:lnTo>
                  <a:pt x="10256993" y="4386169"/>
                </a:lnTo>
                <a:lnTo>
                  <a:pt x="10265098" y="4377815"/>
                </a:lnTo>
                <a:lnTo>
                  <a:pt x="10284757" y="4396934"/>
                </a:lnTo>
                <a:lnTo>
                  <a:pt x="10265637" y="4416594"/>
                </a:lnTo>
                <a:lnTo>
                  <a:pt x="10245978" y="4397474"/>
                </a:lnTo>
                <a:lnTo>
                  <a:pt x="10254083" y="4389120"/>
                </a:lnTo>
                <a:lnTo>
                  <a:pt x="10224656" y="4360524"/>
                </a:lnTo>
                <a:lnTo>
                  <a:pt x="9911682" y="4360524"/>
                </a:lnTo>
                <a:lnTo>
                  <a:pt x="9938034" y="4386128"/>
                </a:lnTo>
                <a:lnTo>
                  <a:pt x="9946138" y="4377773"/>
                </a:lnTo>
                <a:lnTo>
                  <a:pt x="9965798" y="4396892"/>
                </a:lnTo>
                <a:lnTo>
                  <a:pt x="9946678" y="4416552"/>
                </a:lnTo>
                <a:lnTo>
                  <a:pt x="9927019" y="4397433"/>
                </a:lnTo>
                <a:lnTo>
                  <a:pt x="9935123" y="4389078"/>
                </a:lnTo>
                <a:lnTo>
                  <a:pt x="9905697" y="4360483"/>
                </a:lnTo>
                <a:lnTo>
                  <a:pt x="9681003" y="4360483"/>
                </a:lnTo>
                <a:lnTo>
                  <a:pt x="9681003" y="4372121"/>
                </a:lnTo>
                <a:lnTo>
                  <a:pt x="9653571" y="4372121"/>
                </a:lnTo>
                <a:lnTo>
                  <a:pt x="9653571" y="4360483"/>
                </a:lnTo>
                <a:lnTo>
                  <a:pt x="9512962" y="4360483"/>
                </a:lnTo>
                <a:cubicBezTo>
                  <a:pt x="9519861" y="4367174"/>
                  <a:pt x="9535115" y="4382013"/>
                  <a:pt x="9554774" y="4401090"/>
                </a:cubicBezTo>
                <a:cubicBezTo>
                  <a:pt x="9558183" y="4404374"/>
                  <a:pt x="9561009" y="4407117"/>
                  <a:pt x="9563919" y="4409943"/>
                </a:cubicBezTo>
                <a:cubicBezTo>
                  <a:pt x="9566703" y="4412645"/>
                  <a:pt x="9569530" y="4415430"/>
                  <a:pt x="9573063" y="4418838"/>
                </a:cubicBezTo>
                <a:lnTo>
                  <a:pt x="9588483" y="4433801"/>
                </a:lnTo>
                <a:lnTo>
                  <a:pt x="9892853" y="4433801"/>
                </a:lnTo>
                <a:lnTo>
                  <a:pt x="9892853" y="4422163"/>
                </a:lnTo>
                <a:lnTo>
                  <a:pt x="9920286" y="4422163"/>
                </a:lnTo>
                <a:lnTo>
                  <a:pt x="9920286" y="4433801"/>
                </a:lnTo>
                <a:lnTo>
                  <a:pt x="10769971" y="4433801"/>
                </a:lnTo>
                <a:lnTo>
                  <a:pt x="10769971" y="4422163"/>
                </a:lnTo>
                <a:lnTo>
                  <a:pt x="10797403" y="4422163"/>
                </a:lnTo>
                <a:lnTo>
                  <a:pt x="10797403" y="4433801"/>
                </a:lnTo>
                <a:lnTo>
                  <a:pt x="11647005" y="4433801"/>
                </a:lnTo>
                <a:lnTo>
                  <a:pt x="11647005" y="4422163"/>
                </a:lnTo>
                <a:lnTo>
                  <a:pt x="11674437" y="4422163"/>
                </a:lnTo>
                <a:lnTo>
                  <a:pt x="11674437" y="4446312"/>
                </a:lnTo>
                <a:lnTo>
                  <a:pt x="11692226" y="4463602"/>
                </a:lnTo>
                <a:lnTo>
                  <a:pt x="11700332" y="4455248"/>
                </a:lnTo>
                <a:lnTo>
                  <a:pt x="11720033" y="4474367"/>
                </a:lnTo>
                <a:lnTo>
                  <a:pt x="11700913" y="4494068"/>
                </a:lnTo>
                <a:lnTo>
                  <a:pt x="11681212" y="4474949"/>
                </a:lnTo>
                <a:lnTo>
                  <a:pt x="11689317" y="4466595"/>
                </a:lnTo>
                <a:lnTo>
                  <a:pt x="11671860" y="4449637"/>
                </a:lnTo>
                <a:lnTo>
                  <a:pt x="11647005" y="4449637"/>
                </a:lnTo>
                <a:lnTo>
                  <a:pt x="11647005" y="4437999"/>
                </a:lnTo>
                <a:lnTo>
                  <a:pt x="11187436" y="4437999"/>
                </a:lnTo>
                <a:lnTo>
                  <a:pt x="11213788" y="4463602"/>
                </a:lnTo>
                <a:lnTo>
                  <a:pt x="11221892" y="4455248"/>
                </a:lnTo>
                <a:lnTo>
                  <a:pt x="11241552" y="4474367"/>
                </a:lnTo>
                <a:lnTo>
                  <a:pt x="11222432" y="4494027"/>
                </a:lnTo>
                <a:lnTo>
                  <a:pt x="11202773" y="4474907"/>
                </a:lnTo>
                <a:lnTo>
                  <a:pt x="11210878" y="4466553"/>
                </a:lnTo>
                <a:lnTo>
                  <a:pt x="11181451" y="4437957"/>
                </a:lnTo>
                <a:lnTo>
                  <a:pt x="10797362" y="4437957"/>
                </a:lnTo>
                <a:lnTo>
                  <a:pt x="10797362" y="4449595"/>
                </a:lnTo>
                <a:lnTo>
                  <a:pt x="10769929" y="4449595"/>
                </a:lnTo>
                <a:lnTo>
                  <a:pt x="10769929" y="4437957"/>
                </a:lnTo>
                <a:lnTo>
                  <a:pt x="9920244" y="4437957"/>
                </a:lnTo>
                <a:lnTo>
                  <a:pt x="9920244" y="4449595"/>
                </a:lnTo>
                <a:lnTo>
                  <a:pt x="9892812" y="4449595"/>
                </a:lnTo>
                <a:lnTo>
                  <a:pt x="9892812" y="4437957"/>
                </a:lnTo>
                <a:lnTo>
                  <a:pt x="9752202" y="4437957"/>
                </a:lnTo>
                <a:lnTo>
                  <a:pt x="9778553" y="4463561"/>
                </a:lnTo>
                <a:lnTo>
                  <a:pt x="9786658" y="4455206"/>
                </a:lnTo>
                <a:lnTo>
                  <a:pt x="9806317" y="4474325"/>
                </a:lnTo>
                <a:lnTo>
                  <a:pt x="9787199" y="4493985"/>
                </a:lnTo>
                <a:lnTo>
                  <a:pt x="9767539" y="4474866"/>
                </a:lnTo>
                <a:lnTo>
                  <a:pt x="9775644" y="4466512"/>
                </a:lnTo>
                <a:lnTo>
                  <a:pt x="9746217" y="4437916"/>
                </a:lnTo>
                <a:lnTo>
                  <a:pt x="9592681" y="4437916"/>
                </a:lnTo>
                <a:cubicBezTo>
                  <a:pt x="9604152" y="4449055"/>
                  <a:pt x="9620279" y="4464724"/>
                  <a:pt x="9644302" y="4488083"/>
                </a:cubicBezTo>
                <a:cubicBezTo>
                  <a:pt x="9652159" y="4495689"/>
                  <a:pt x="9660097" y="4503378"/>
                  <a:pt x="9668160" y="4511234"/>
                </a:cubicBezTo>
                <a:lnTo>
                  <a:pt x="9733332" y="4511234"/>
                </a:lnTo>
                <a:lnTo>
                  <a:pt x="9733332" y="4499596"/>
                </a:lnTo>
                <a:lnTo>
                  <a:pt x="9760764" y="4499596"/>
                </a:lnTo>
                <a:lnTo>
                  <a:pt x="9760764" y="4511234"/>
                </a:lnTo>
                <a:lnTo>
                  <a:pt x="11168524" y="4511234"/>
                </a:lnTo>
                <a:lnTo>
                  <a:pt x="11168524" y="4499596"/>
                </a:lnTo>
                <a:lnTo>
                  <a:pt x="11195957" y="4499596"/>
                </a:lnTo>
                <a:lnTo>
                  <a:pt x="11195957" y="4511234"/>
                </a:lnTo>
                <a:lnTo>
                  <a:pt x="11886163" y="4511234"/>
                </a:lnTo>
                <a:lnTo>
                  <a:pt x="11886163" y="4499596"/>
                </a:lnTo>
                <a:lnTo>
                  <a:pt x="11913594" y="4499596"/>
                </a:lnTo>
                <a:lnTo>
                  <a:pt x="11913594" y="4527028"/>
                </a:lnTo>
                <a:lnTo>
                  <a:pt x="11886163" y="4527028"/>
                </a:lnTo>
                <a:lnTo>
                  <a:pt x="11886163" y="4515390"/>
                </a:lnTo>
                <a:lnTo>
                  <a:pt x="11195957" y="4515390"/>
                </a:lnTo>
                <a:lnTo>
                  <a:pt x="11195957" y="4527028"/>
                </a:lnTo>
                <a:lnTo>
                  <a:pt x="11168524" y="4527028"/>
                </a:lnTo>
                <a:lnTo>
                  <a:pt x="11168524" y="4515390"/>
                </a:lnTo>
                <a:lnTo>
                  <a:pt x="10868435" y="4515390"/>
                </a:lnTo>
                <a:lnTo>
                  <a:pt x="10894787" y="4540994"/>
                </a:lnTo>
                <a:lnTo>
                  <a:pt x="10902891" y="4532639"/>
                </a:lnTo>
                <a:lnTo>
                  <a:pt x="10922551" y="4551759"/>
                </a:lnTo>
                <a:lnTo>
                  <a:pt x="10903431" y="4571418"/>
                </a:lnTo>
                <a:lnTo>
                  <a:pt x="10883772" y="4552299"/>
                </a:lnTo>
                <a:lnTo>
                  <a:pt x="10891877" y="4543945"/>
                </a:lnTo>
                <a:lnTo>
                  <a:pt x="10862450" y="4515349"/>
                </a:lnTo>
                <a:lnTo>
                  <a:pt x="10788716" y="4515349"/>
                </a:lnTo>
                <a:lnTo>
                  <a:pt x="10815068" y="4540952"/>
                </a:lnTo>
                <a:lnTo>
                  <a:pt x="10823173" y="4532598"/>
                </a:lnTo>
                <a:lnTo>
                  <a:pt x="10842832" y="4551717"/>
                </a:lnTo>
                <a:lnTo>
                  <a:pt x="10823712" y="4571376"/>
                </a:lnTo>
                <a:lnTo>
                  <a:pt x="10804053" y="4552257"/>
                </a:lnTo>
                <a:lnTo>
                  <a:pt x="10812158" y="4543903"/>
                </a:lnTo>
                <a:lnTo>
                  <a:pt x="10782731" y="4515307"/>
                </a:lnTo>
                <a:lnTo>
                  <a:pt x="9760722" y="4515307"/>
                </a:lnTo>
                <a:lnTo>
                  <a:pt x="9760722" y="4526945"/>
                </a:lnTo>
                <a:lnTo>
                  <a:pt x="9733291" y="4526945"/>
                </a:lnTo>
                <a:lnTo>
                  <a:pt x="9733291" y="4515307"/>
                </a:lnTo>
                <a:lnTo>
                  <a:pt x="9672400" y="4515307"/>
                </a:lnTo>
                <a:cubicBezTo>
                  <a:pt x="9690272" y="4532681"/>
                  <a:pt x="9708809" y="4550678"/>
                  <a:pt x="9728137" y="4569465"/>
                </a:cubicBezTo>
                <a:cubicBezTo>
                  <a:pt x="9736367" y="4577445"/>
                  <a:pt x="9743141" y="4584012"/>
                  <a:pt x="9747880" y="4588625"/>
                </a:cubicBezTo>
                <a:lnTo>
                  <a:pt x="9892770" y="4588625"/>
                </a:lnTo>
                <a:lnTo>
                  <a:pt x="9892770" y="4576987"/>
                </a:lnTo>
                <a:lnTo>
                  <a:pt x="9920203" y="4576987"/>
                </a:lnTo>
                <a:lnTo>
                  <a:pt x="9920203" y="4588625"/>
                </a:lnTo>
                <a:lnTo>
                  <a:pt x="10291407" y="4588625"/>
                </a:lnTo>
                <a:lnTo>
                  <a:pt x="10291407" y="4576987"/>
                </a:lnTo>
                <a:lnTo>
                  <a:pt x="10318839" y="4576987"/>
                </a:lnTo>
                <a:lnTo>
                  <a:pt x="10318839" y="4588625"/>
                </a:lnTo>
                <a:lnTo>
                  <a:pt x="11009045" y="4588625"/>
                </a:lnTo>
                <a:lnTo>
                  <a:pt x="11009045" y="4576987"/>
                </a:lnTo>
                <a:lnTo>
                  <a:pt x="11036476" y="4576987"/>
                </a:lnTo>
                <a:lnTo>
                  <a:pt x="11036476" y="4588625"/>
                </a:lnTo>
                <a:lnTo>
                  <a:pt x="11806361" y="4588625"/>
                </a:lnTo>
                <a:lnTo>
                  <a:pt x="11806361" y="4576987"/>
                </a:lnTo>
                <a:lnTo>
                  <a:pt x="11833792" y="4576987"/>
                </a:lnTo>
                <a:lnTo>
                  <a:pt x="11833792" y="4604420"/>
                </a:lnTo>
                <a:lnTo>
                  <a:pt x="11806361" y="4604420"/>
                </a:lnTo>
                <a:lnTo>
                  <a:pt x="11806361" y="4592782"/>
                </a:lnTo>
                <a:lnTo>
                  <a:pt x="11036476" y="4592782"/>
                </a:lnTo>
                <a:lnTo>
                  <a:pt x="11036476" y="4604420"/>
                </a:lnTo>
                <a:lnTo>
                  <a:pt x="11009045" y="4604420"/>
                </a:lnTo>
                <a:lnTo>
                  <a:pt x="11009045" y="4592782"/>
                </a:lnTo>
                <a:lnTo>
                  <a:pt x="10318839" y="4592782"/>
                </a:lnTo>
                <a:lnTo>
                  <a:pt x="10318839" y="4604420"/>
                </a:lnTo>
                <a:lnTo>
                  <a:pt x="10291407" y="4604420"/>
                </a:lnTo>
                <a:lnTo>
                  <a:pt x="10291407" y="4592782"/>
                </a:lnTo>
                <a:lnTo>
                  <a:pt x="9920203" y="4592782"/>
                </a:lnTo>
                <a:lnTo>
                  <a:pt x="9920203" y="4604420"/>
                </a:lnTo>
                <a:lnTo>
                  <a:pt x="9892770" y="4604420"/>
                </a:lnTo>
                <a:lnTo>
                  <a:pt x="9892770" y="4592782"/>
                </a:lnTo>
                <a:lnTo>
                  <a:pt x="9752118" y="4592782"/>
                </a:lnTo>
                <a:cubicBezTo>
                  <a:pt x="9765503" y="4605791"/>
                  <a:pt x="9779301" y="4619175"/>
                  <a:pt x="9793517" y="4633016"/>
                </a:cubicBezTo>
                <a:cubicBezTo>
                  <a:pt x="9801621" y="4640912"/>
                  <a:pt x="9809892" y="4648934"/>
                  <a:pt x="9818330" y="4657122"/>
                </a:cubicBezTo>
                <a:lnTo>
                  <a:pt x="9826435" y="4648768"/>
                </a:lnTo>
                <a:lnTo>
                  <a:pt x="9844266" y="4666100"/>
                </a:lnTo>
                <a:lnTo>
                  <a:pt x="10610325" y="4666100"/>
                </a:lnTo>
                <a:lnTo>
                  <a:pt x="10610325" y="4654462"/>
                </a:lnTo>
                <a:lnTo>
                  <a:pt x="10637757" y="4654462"/>
                </a:lnTo>
                <a:lnTo>
                  <a:pt x="10637757" y="4666100"/>
                </a:lnTo>
                <a:lnTo>
                  <a:pt x="10769846" y="4666100"/>
                </a:lnTo>
                <a:lnTo>
                  <a:pt x="10769846" y="4654462"/>
                </a:lnTo>
                <a:lnTo>
                  <a:pt x="10797279" y="4654462"/>
                </a:lnTo>
                <a:lnTo>
                  <a:pt x="10797279" y="4666100"/>
                </a:lnTo>
                <a:lnTo>
                  <a:pt x="11407723" y="4666100"/>
                </a:lnTo>
                <a:lnTo>
                  <a:pt x="11407723" y="4654462"/>
                </a:lnTo>
                <a:lnTo>
                  <a:pt x="11435156" y="4654462"/>
                </a:lnTo>
                <a:lnTo>
                  <a:pt x="11435156" y="4666100"/>
                </a:lnTo>
                <a:lnTo>
                  <a:pt x="12125362" y="4666100"/>
                </a:lnTo>
                <a:lnTo>
                  <a:pt x="12125362" y="4654462"/>
                </a:lnTo>
                <a:lnTo>
                  <a:pt x="12152793" y="4654462"/>
                </a:lnTo>
                <a:lnTo>
                  <a:pt x="12152793" y="4681894"/>
                </a:lnTo>
                <a:lnTo>
                  <a:pt x="12125362" y="4681894"/>
                </a:lnTo>
                <a:lnTo>
                  <a:pt x="12125362" y="4670257"/>
                </a:lnTo>
                <a:lnTo>
                  <a:pt x="11435156" y="4670257"/>
                </a:lnTo>
                <a:lnTo>
                  <a:pt x="11435156" y="4681894"/>
                </a:lnTo>
                <a:lnTo>
                  <a:pt x="11407723" y="4681894"/>
                </a:lnTo>
                <a:lnTo>
                  <a:pt x="11407723" y="4670257"/>
                </a:lnTo>
                <a:lnTo>
                  <a:pt x="10797279" y="4670257"/>
                </a:lnTo>
                <a:lnTo>
                  <a:pt x="10797279" y="4681894"/>
                </a:lnTo>
                <a:lnTo>
                  <a:pt x="10769846" y="4681894"/>
                </a:lnTo>
                <a:lnTo>
                  <a:pt x="10769846" y="4670257"/>
                </a:lnTo>
                <a:lnTo>
                  <a:pt x="10637757" y="4670257"/>
                </a:lnTo>
                <a:lnTo>
                  <a:pt x="10637757" y="4681894"/>
                </a:lnTo>
                <a:lnTo>
                  <a:pt x="10610325" y="4681894"/>
                </a:lnTo>
                <a:lnTo>
                  <a:pt x="10610325" y="4670257"/>
                </a:lnTo>
                <a:lnTo>
                  <a:pt x="9843808" y="4670257"/>
                </a:lnTo>
                <a:lnTo>
                  <a:pt x="9826974" y="4687589"/>
                </a:lnTo>
                <a:lnTo>
                  <a:pt x="9807315" y="4668469"/>
                </a:lnTo>
                <a:lnTo>
                  <a:pt x="9815421" y="4660115"/>
                </a:lnTo>
                <a:cubicBezTo>
                  <a:pt x="9779717" y="4625409"/>
                  <a:pt x="9746923" y="4593530"/>
                  <a:pt x="9716166" y="4563646"/>
                </a:cubicBezTo>
                <a:cubicBezTo>
                  <a:pt x="9701910" y="4549764"/>
                  <a:pt x="9684495" y="4532847"/>
                  <a:pt x="9665833" y="4514725"/>
                </a:cubicBezTo>
                <a:cubicBezTo>
                  <a:pt x="9660138" y="4509197"/>
                  <a:pt x="9654818" y="4504002"/>
                  <a:pt x="9649748" y="4499097"/>
                </a:cubicBezTo>
                <a:cubicBezTo>
                  <a:pt x="9636739" y="4486462"/>
                  <a:pt x="9623396" y="4473494"/>
                  <a:pt x="9610345" y="4460817"/>
                </a:cubicBezTo>
                <a:cubicBezTo>
                  <a:pt x="9590811" y="4441864"/>
                  <a:pt x="9571816" y="4423368"/>
                  <a:pt x="9553070" y="4405164"/>
                </a:cubicBezTo>
                <a:cubicBezTo>
                  <a:pt x="9544300" y="4396684"/>
                  <a:pt x="9540227" y="4392736"/>
                  <a:pt x="9527551" y="4380392"/>
                </a:cubicBezTo>
                <a:lnTo>
                  <a:pt x="9506976" y="4360399"/>
                </a:lnTo>
                <a:lnTo>
                  <a:pt x="9273721" y="4360399"/>
                </a:lnTo>
                <a:lnTo>
                  <a:pt x="9300114" y="4386003"/>
                </a:lnTo>
                <a:lnTo>
                  <a:pt x="9308219" y="4377648"/>
                </a:lnTo>
                <a:lnTo>
                  <a:pt x="9327921" y="4396768"/>
                </a:lnTo>
                <a:lnTo>
                  <a:pt x="9308801" y="4416469"/>
                </a:lnTo>
                <a:lnTo>
                  <a:pt x="9289100" y="4397350"/>
                </a:lnTo>
                <a:lnTo>
                  <a:pt x="9297204" y="4388995"/>
                </a:lnTo>
                <a:lnTo>
                  <a:pt x="9267737" y="4360399"/>
                </a:lnTo>
                <a:lnTo>
                  <a:pt x="9122845" y="4360399"/>
                </a:lnTo>
                <a:lnTo>
                  <a:pt x="9122845" y="4368754"/>
                </a:lnTo>
                <a:lnTo>
                  <a:pt x="9125713" y="4371539"/>
                </a:lnTo>
                <a:cubicBezTo>
                  <a:pt x="9126420" y="4372287"/>
                  <a:pt x="9127126" y="4372952"/>
                  <a:pt x="9127833" y="4373617"/>
                </a:cubicBezTo>
                <a:lnTo>
                  <a:pt x="9129246" y="4374988"/>
                </a:lnTo>
                <a:cubicBezTo>
                  <a:pt x="9133984" y="4379602"/>
                  <a:pt x="9137601" y="4383094"/>
                  <a:pt x="9140635" y="4386044"/>
                </a:cubicBezTo>
                <a:lnTo>
                  <a:pt x="9148739" y="4377690"/>
                </a:lnTo>
                <a:lnTo>
                  <a:pt x="9168440" y="4396809"/>
                </a:lnTo>
                <a:lnTo>
                  <a:pt x="9160336" y="4405164"/>
                </a:lnTo>
                <a:cubicBezTo>
                  <a:pt x="9163162" y="4407907"/>
                  <a:pt x="9166487" y="4411149"/>
                  <a:pt x="9170643" y="4415181"/>
                </a:cubicBezTo>
                <a:lnTo>
                  <a:pt x="9187518" y="4431556"/>
                </a:lnTo>
                <a:cubicBezTo>
                  <a:pt x="9188266" y="4432263"/>
                  <a:pt x="9189014" y="4432970"/>
                  <a:pt x="9189763" y="4433718"/>
                </a:cubicBezTo>
                <a:lnTo>
                  <a:pt x="9507850" y="4433718"/>
                </a:lnTo>
                <a:cubicBezTo>
                  <a:pt x="9508390" y="4433718"/>
                  <a:pt x="9508930" y="4433926"/>
                  <a:pt x="9509304" y="4434300"/>
                </a:cubicBezTo>
                <a:lnTo>
                  <a:pt x="9540227" y="4464350"/>
                </a:lnTo>
                <a:cubicBezTo>
                  <a:pt x="9605606" y="4527859"/>
                  <a:pt x="9757232" y="4675161"/>
                  <a:pt x="9827640" y="4743616"/>
                </a:cubicBezTo>
                <a:lnTo>
                  <a:pt x="10211771" y="4743616"/>
                </a:lnTo>
                <a:lnTo>
                  <a:pt x="10211771" y="4731978"/>
                </a:lnTo>
                <a:lnTo>
                  <a:pt x="10239203" y="4731978"/>
                </a:lnTo>
                <a:lnTo>
                  <a:pt x="10239203" y="4743616"/>
                </a:lnTo>
                <a:lnTo>
                  <a:pt x="10450928" y="4743616"/>
                </a:lnTo>
                <a:lnTo>
                  <a:pt x="10450928" y="4731978"/>
                </a:lnTo>
                <a:lnTo>
                  <a:pt x="10478361" y="4731978"/>
                </a:lnTo>
                <a:lnTo>
                  <a:pt x="10478361" y="4743616"/>
                </a:lnTo>
                <a:lnTo>
                  <a:pt x="11248327" y="4743616"/>
                </a:lnTo>
                <a:lnTo>
                  <a:pt x="11248327" y="4731978"/>
                </a:lnTo>
                <a:lnTo>
                  <a:pt x="11275759" y="4731978"/>
                </a:lnTo>
                <a:lnTo>
                  <a:pt x="11275759" y="4743616"/>
                </a:lnTo>
                <a:lnTo>
                  <a:pt x="11487483" y="4743616"/>
                </a:lnTo>
                <a:lnTo>
                  <a:pt x="11487483" y="4731978"/>
                </a:lnTo>
                <a:lnTo>
                  <a:pt x="11514916" y="4731978"/>
                </a:lnTo>
                <a:lnTo>
                  <a:pt x="11514916" y="4743616"/>
                </a:lnTo>
                <a:lnTo>
                  <a:pt x="11567245" y="4743616"/>
                </a:lnTo>
                <a:lnTo>
                  <a:pt x="11567245" y="4731978"/>
                </a:lnTo>
                <a:lnTo>
                  <a:pt x="11594676" y="4731978"/>
                </a:lnTo>
                <a:lnTo>
                  <a:pt x="11594676" y="4743616"/>
                </a:lnTo>
                <a:lnTo>
                  <a:pt x="12125402" y="4743616"/>
                </a:lnTo>
                <a:lnTo>
                  <a:pt x="12125402" y="4731978"/>
                </a:lnTo>
                <a:lnTo>
                  <a:pt x="12152835" y="4731978"/>
                </a:lnTo>
                <a:lnTo>
                  <a:pt x="12152835" y="4759410"/>
                </a:lnTo>
                <a:lnTo>
                  <a:pt x="12125402" y="4759410"/>
                </a:lnTo>
                <a:lnTo>
                  <a:pt x="12125402" y="4747773"/>
                </a:lnTo>
                <a:lnTo>
                  <a:pt x="11594676" y="4747773"/>
                </a:lnTo>
                <a:lnTo>
                  <a:pt x="11594676" y="4759410"/>
                </a:lnTo>
                <a:lnTo>
                  <a:pt x="11567245" y="4759410"/>
                </a:lnTo>
                <a:lnTo>
                  <a:pt x="11567245" y="4747773"/>
                </a:lnTo>
                <a:lnTo>
                  <a:pt x="11514916" y="4747773"/>
                </a:lnTo>
                <a:lnTo>
                  <a:pt x="11514916" y="4759410"/>
                </a:lnTo>
                <a:lnTo>
                  <a:pt x="11487483" y="4759410"/>
                </a:lnTo>
                <a:lnTo>
                  <a:pt x="11487483" y="4747773"/>
                </a:lnTo>
                <a:lnTo>
                  <a:pt x="11275759" y="4747773"/>
                </a:lnTo>
                <a:lnTo>
                  <a:pt x="11275759" y="4759410"/>
                </a:lnTo>
                <a:lnTo>
                  <a:pt x="11248327" y="4759410"/>
                </a:lnTo>
                <a:lnTo>
                  <a:pt x="11248327" y="4747773"/>
                </a:lnTo>
                <a:lnTo>
                  <a:pt x="10478361" y="4747773"/>
                </a:lnTo>
                <a:lnTo>
                  <a:pt x="10478361" y="4759410"/>
                </a:lnTo>
                <a:lnTo>
                  <a:pt x="10450928" y="4759410"/>
                </a:lnTo>
                <a:lnTo>
                  <a:pt x="10450928" y="4747773"/>
                </a:lnTo>
                <a:lnTo>
                  <a:pt x="10310318" y="4747773"/>
                </a:lnTo>
                <a:lnTo>
                  <a:pt x="10336712" y="4773376"/>
                </a:lnTo>
                <a:lnTo>
                  <a:pt x="10344816" y="4765021"/>
                </a:lnTo>
                <a:lnTo>
                  <a:pt x="10364517" y="4784141"/>
                </a:lnTo>
                <a:lnTo>
                  <a:pt x="10345399" y="4803842"/>
                </a:lnTo>
                <a:lnTo>
                  <a:pt x="10325697" y="4784723"/>
                </a:lnTo>
                <a:lnTo>
                  <a:pt x="10333802" y="4776369"/>
                </a:lnTo>
                <a:lnTo>
                  <a:pt x="10304333" y="4747773"/>
                </a:lnTo>
                <a:lnTo>
                  <a:pt x="10239203" y="4747773"/>
                </a:lnTo>
                <a:lnTo>
                  <a:pt x="10239203" y="4759410"/>
                </a:lnTo>
                <a:lnTo>
                  <a:pt x="10211771" y="4759410"/>
                </a:lnTo>
                <a:lnTo>
                  <a:pt x="10211771" y="4747773"/>
                </a:lnTo>
                <a:lnTo>
                  <a:pt x="10071161" y="4747773"/>
                </a:lnTo>
                <a:lnTo>
                  <a:pt x="10097513" y="4773376"/>
                </a:lnTo>
                <a:lnTo>
                  <a:pt x="10105617" y="4765021"/>
                </a:lnTo>
                <a:lnTo>
                  <a:pt x="10125277" y="4784141"/>
                </a:lnTo>
                <a:lnTo>
                  <a:pt x="10106158" y="4803801"/>
                </a:lnTo>
                <a:lnTo>
                  <a:pt x="10086499" y="4784681"/>
                </a:lnTo>
                <a:lnTo>
                  <a:pt x="10094603" y="4776327"/>
                </a:lnTo>
                <a:lnTo>
                  <a:pt x="10065176" y="4747731"/>
                </a:lnTo>
                <a:lnTo>
                  <a:pt x="9911682" y="4747731"/>
                </a:lnTo>
                <a:lnTo>
                  <a:pt x="9987119" y="4821050"/>
                </a:lnTo>
                <a:lnTo>
                  <a:pt x="10769971" y="4821050"/>
                </a:lnTo>
                <a:lnTo>
                  <a:pt x="10769971" y="4809412"/>
                </a:lnTo>
                <a:lnTo>
                  <a:pt x="10797403" y="4809412"/>
                </a:lnTo>
                <a:lnTo>
                  <a:pt x="10797403" y="4821050"/>
                </a:lnTo>
                <a:lnTo>
                  <a:pt x="11088889" y="4821050"/>
                </a:lnTo>
                <a:lnTo>
                  <a:pt x="11088889" y="4809412"/>
                </a:lnTo>
                <a:lnTo>
                  <a:pt x="11116321" y="4809412"/>
                </a:lnTo>
                <a:lnTo>
                  <a:pt x="11116321" y="4836843"/>
                </a:lnTo>
                <a:lnTo>
                  <a:pt x="11088889" y="4836843"/>
                </a:lnTo>
                <a:lnTo>
                  <a:pt x="11088889" y="4825206"/>
                </a:lnTo>
                <a:lnTo>
                  <a:pt x="10797403" y="4825206"/>
                </a:lnTo>
                <a:lnTo>
                  <a:pt x="10797403" y="4836843"/>
                </a:lnTo>
                <a:lnTo>
                  <a:pt x="10769971" y="4836843"/>
                </a:lnTo>
                <a:lnTo>
                  <a:pt x="10769971" y="4825206"/>
                </a:lnTo>
                <a:lnTo>
                  <a:pt x="10469798" y="4825206"/>
                </a:lnTo>
                <a:lnTo>
                  <a:pt x="10496191" y="4850809"/>
                </a:lnTo>
                <a:lnTo>
                  <a:pt x="10504296" y="4842454"/>
                </a:lnTo>
                <a:lnTo>
                  <a:pt x="10523998" y="4861574"/>
                </a:lnTo>
                <a:lnTo>
                  <a:pt x="10504878" y="4881275"/>
                </a:lnTo>
                <a:lnTo>
                  <a:pt x="10485177" y="4862156"/>
                </a:lnTo>
                <a:lnTo>
                  <a:pt x="10493281" y="4853802"/>
                </a:lnTo>
                <a:lnTo>
                  <a:pt x="10463814" y="4825206"/>
                </a:lnTo>
                <a:lnTo>
                  <a:pt x="9991359" y="4825206"/>
                </a:lnTo>
                <a:cubicBezTo>
                  <a:pt x="10027437" y="4860285"/>
                  <a:pt x="10030636" y="4863361"/>
                  <a:pt x="10050006" y="4882189"/>
                </a:cubicBezTo>
                <a:lnTo>
                  <a:pt x="10066839" y="4898524"/>
                </a:lnTo>
                <a:lnTo>
                  <a:pt x="10291448" y="4898524"/>
                </a:lnTo>
                <a:lnTo>
                  <a:pt x="10291448" y="4886886"/>
                </a:lnTo>
                <a:lnTo>
                  <a:pt x="10318881" y="4886886"/>
                </a:lnTo>
                <a:lnTo>
                  <a:pt x="10318881" y="4898524"/>
                </a:lnTo>
                <a:lnTo>
                  <a:pt x="10690127" y="4898524"/>
                </a:lnTo>
                <a:lnTo>
                  <a:pt x="10690127" y="4886886"/>
                </a:lnTo>
                <a:lnTo>
                  <a:pt x="10717559" y="4886886"/>
                </a:lnTo>
                <a:lnTo>
                  <a:pt x="10717559" y="4914318"/>
                </a:lnTo>
                <a:lnTo>
                  <a:pt x="10690127" y="4914318"/>
                </a:lnTo>
                <a:lnTo>
                  <a:pt x="10690127" y="4902681"/>
                </a:lnTo>
                <a:lnTo>
                  <a:pt x="10318881" y="4902681"/>
                </a:lnTo>
                <a:lnTo>
                  <a:pt x="10318881" y="4914318"/>
                </a:lnTo>
                <a:lnTo>
                  <a:pt x="10291448" y="4914318"/>
                </a:lnTo>
                <a:lnTo>
                  <a:pt x="10291448" y="4902681"/>
                </a:lnTo>
                <a:lnTo>
                  <a:pt x="10150839" y="4902681"/>
                </a:lnTo>
                <a:lnTo>
                  <a:pt x="10168046" y="4919389"/>
                </a:lnTo>
                <a:cubicBezTo>
                  <a:pt x="10180640" y="4931567"/>
                  <a:pt x="10194647" y="4945200"/>
                  <a:pt x="10210067" y="4960204"/>
                </a:cubicBezTo>
                <a:lnTo>
                  <a:pt x="10226318" y="4975998"/>
                </a:lnTo>
                <a:lnTo>
                  <a:pt x="10849606" y="4975998"/>
                </a:lnTo>
                <a:lnTo>
                  <a:pt x="10849606" y="4964361"/>
                </a:lnTo>
                <a:lnTo>
                  <a:pt x="10877039" y="4964361"/>
                </a:lnTo>
                <a:lnTo>
                  <a:pt x="10877039" y="4975998"/>
                </a:lnTo>
                <a:lnTo>
                  <a:pt x="11567245" y="4975998"/>
                </a:lnTo>
                <a:lnTo>
                  <a:pt x="11567245" y="4964361"/>
                </a:lnTo>
                <a:lnTo>
                  <a:pt x="11594676" y="4964361"/>
                </a:lnTo>
                <a:lnTo>
                  <a:pt x="11594676" y="4975998"/>
                </a:lnTo>
                <a:lnTo>
                  <a:pt x="11979681" y="4975998"/>
                </a:lnTo>
                <a:cubicBezTo>
                  <a:pt x="11980221" y="4975998"/>
                  <a:pt x="11980761" y="4976206"/>
                  <a:pt x="11981135" y="4976580"/>
                </a:cubicBezTo>
                <a:lnTo>
                  <a:pt x="12011144" y="5005758"/>
                </a:lnTo>
                <a:lnTo>
                  <a:pt x="12019249" y="4997404"/>
                </a:lnTo>
                <a:lnTo>
                  <a:pt x="12038909" y="5016523"/>
                </a:lnTo>
                <a:lnTo>
                  <a:pt x="12019789" y="5036183"/>
                </a:lnTo>
                <a:lnTo>
                  <a:pt x="12000130" y="5017063"/>
                </a:lnTo>
                <a:lnTo>
                  <a:pt x="12008234" y="5008709"/>
                </a:lnTo>
                <a:lnTo>
                  <a:pt x="11978808" y="4980113"/>
                </a:lnTo>
                <a:lnTo>
                  <a:pt x="11665751" y="4980113"/>
                </a:lnTo>
                <a:lnTo>
                  <a:pt x="11680754" y="4994660"/>
                </a:lnTo>
                <a:cubicBezTo>
                  <a:pt x="11694263" y="5007753"/>
                  <a:pt x="11708062" y="5021137"/>
                  <a:pt x="11722153" y="5034853"/>
                </a:cubicBezTo>
                <a:lnTo>
                  <a:pt x="11732003" y="5044412"/>
                </a:lnTo>
                <a:lnTo>
                  <a:pt x="11740107" y="5036058"/>
                </a:lnTo>
                <a:lnTo>
                  <a:pt x="11757938" y="5053390"/>
                </a:lnTo>
                <a:lnTo>
                  <a:pt x="11899879" y="5053390"/>
                </a:lnTo>
                <a:cubicBezTo>
                  <a:pt x="11900419" y="5053390"/>
                  <a:pt x="11900958" y="5053598"/>
                  <a:pt x="11901333" y="5053972"/>
                </a:cubicBezTo>
                <a:lnTo>
                  <a:pt x="11931342" y="5083150"/>
                </a:lnTo>
                <a:lnTo>
                  <a:pt x="11939446" y="5074795"/>
                </a:lnTo>
                <a:lnTo>
                  <a:pt x="11959107" y="5093914"/>
                </a:lnTo>
                <a:lnTo>
                  <a:pt x="11939987" y="5113574"/>
                </a:lnTo>
                <a:lnTo>
                  <a:pt x="11920328" y="5094455"/>
                </a:lnTo>
                <a:lnTo>
                  <a:pt x="11928432" y="5086100"/>
                </a:lnTo>
                <a:lnTo>
                  <a:pt x="11899005" y="5057505"/>
                </a:lnTo>
                <a:lnTo>
                  <a:pt x="11757482" y="5057505"/>
                </a:lnTo>
                <a:lnTo>
                  <a:pt x="11751662" y="5063490"/>
                </a:lnTo>
                <a:cubicBezTo>
                  <a:pt x="11812512" y="5122593"/>
                  <a:pt x="11882712" y="5190841"/>
                  <a:pt x="11898174" y="5205845"/>
                </a:cubicBezTo>
                <a:lnTo>
                  <a:pt x="11901291" y="5208880"/>
                </a:lnTo>
                <a:cubicBezTo>
                  <a:pt x="11901707" y="5209295"/>
                  <a:pt x="11901915" y="5209835"/>
                  <a:pt x="11901915" y="5210376"/>
                </a:cubicBezTo>
                <a:lnTo>
                  <a:pt x="11901915" y="5363247"/>
                </a:lnTo>
                <a:lnTo>
                  <a:pt x="12125362" y="5363247"/>
                </a:lnTo>
                <a:lnTo>
                  <a:pt x="12125362" y="5351609"/>
                </a:lnTo>
                <a:lnTo>
                  <a:pt x="12152793" y="5351609"/>
                </a:lnTo>
                <a:lnTo>
                  <a:pt x="12152793" y="5379041"/>
                </a:lnTo>
                <a:lnTo>
                  <a:pt x="12125362" y="5379041"/>
                </a:lnTo>
                <a:lnTo>
                  <a:pt x="12125362" y="5367403"/>
                </a:lnTo>
                <a:lnTo>
                  <a:pt x="11901915" y="5367403"/>
                </a:lnTo>
                <a:lnTo>
                  <a:pt x="11901915" y="5518196"/>
                </a:lnTo>
                <a:lnTo>
                  <a:pt x="11979598" y="5518196"/>
                </a:lnTo>
                <a:cubicBezTo>
                  <a:pt x="11980137" y="5518196"/>
                  <a:pt x="11980678" y="5518404"/>
                  <a:pt x="11981052" y="5518778"/>
                </a:cubicBezTo>
                <a:lnTo>
                  <a:pt x="12090780" y="5625430"/>
                </a:lnTo>
                <a:lnTo>
                  <a:pt x="12098885" y="5617076"/>
                </a:lnTo>
                <a:lnTo>
                  <a:pt x="12118545" y="5636196"/>
                </a:lnTo>
                <a:lnTo>
                  <a:pt x="12099425" y="5655855"/>
                </a:lnTo>
                <a:lnTo>
                  <a:pt x="12079765" y="5636736"/>
                </a:lnTo>
                <a:lnTo>
                  <a:pt x="12087871" y="5628382"/>
                </a:lnTo>
                <a:lnTo>
                  <a:pt x="11978767" y="5522311"/>
                </a:lnTo>
                <a:lnTo>
                  <a:pt x="11901915" y="5522311"/>
                </a:lnTo>
                <a:lnTo>
                  <a:pt x="11901915" y="5595629"/>
                </a:lnTo>
                <a:lnTo>
                  <a:pt x="11965881" y="5595629"/>
                </a:lnTo>
                <a:lnTo>
                  <a:pt x="11965881" y="5583991"/>
                </a:lnTo>
                <a:lnTo>
                  <a:pt x="11993314" y="5583991"/>
                </a:lnTo>
                <a:lnTo>
                  <a:pt x="11993314" y="5611423"/>
                </a:lnTo>
                <a:lnTo>
                  <a:pt x="11965881" y="5611423"/>
                </a:lnTo>
                <a:lnTo>
                  <a:pt x="11965881" y="5599786"/>
                </a:lnTo>
                <a:lnTo>
                  <a:pt x="11899837" y="5599786"/>
                </a:lnTo>
                <a:cubicBezTo>
                  <a:pt x="11898673" y="5599786"/>
                  <a:pt x="11897759" y="5598871"/>
                  <a:pt x="11897759" y="5597708"/>
                </a:cubicBezTo>
                <a:lnTo>
                  <a:pt x="11897759" y="5211207"/>
                </a:lnTo>
                <a:lnTo>
                  <a:pt x="11895306" y="5208796"/>
                </a:lnTo>
                <a:cubicBezTo>
                  <a:pt x="11879886" y="5193792"/>
                  <a:pt x="11809643" y="5125545"/>
                  <a:pt x="11748795" y="5066441"/>
                </a:cubicBezTo>
                <a:lnTo>
                  <a:pt x="11740690" y="5074795"/>
                </a:lnTo>
                <a:lnTo>
                  <a:pt x="11721030" y="5055676"/>
                </a:lnTo>
                <a:lnTo>
                  <a:pt x="11729135" y="5047322"/>
                </a:lnTo>
                <a:cubicBezTo>
                  <a:pt x="11697962" y="5017063"/>
                  <a:pt x="11671527" y="4991377"/>
                  <a:pt x="11659807" y="4979989"/>
                </a:cubicBezTo>
                <a:lnTo>
                  <a:pt x="11594676" y="4979989"/>
                </a:lnTo>
                <a:lnTo>
                  <a:pt x="11594676" y="4991626"/>
                </a:lnTo>
                <a:lnTo>
                  <a:pt x="11567245" y="4991626"/>
                </a:lnTo>
                <a:lnTo>
                  <a:pt x="11567245" y="4979989"/>
                </a:lnTo>
                <a:lnTo>
                  <a:pt x="10877039" y="4979989"/>
                </a:lnTo>
                <a:lnTo>
                  <a:pt x="10877039" y="4991626"/>
                </a:lnTo>
                <a:lnTo>
                  <a:pt x="10849606" y="4991626"/>
                </a:lnTo>
                <a:lnTo>
                  <a:pt x="10849606" y="4979989"/>
                </a:lnTo>
                <a:lnTo>
                  <a:pt x="10227524" y="4979989"/>
                </a:lnTo>
                <a:lnTo>
                  <a:pt x="10227524" y="5041669"/>
                </a:lnTo>
                <a:lnTo>
                  <a:pt x="10239162" y="5041669"/>
                </a:lnTo>
                <a:lnTo>
                  <a:pt x="10239162" y="5053307"/>
                </a:lnTo>
                <a:lnTo>
                  <a:pt x="10610367" y="5053307"/>
                </a:lnTo>
                <a:lnTo>
                  <a:pt x="10610367" y="5041669"/>
                </a:lnTo>
                <a:lnTo>
                  <a:pt x="10637798" y="5041669"/>
                </a:lnTo>
                <a:lnTo>
                  <a:pt x="10637798" y="5053307"/>
                </a:lnTo>
                <a:lnTo>
                  <a:pt x="11248286" y="5053307"/>
                </a:lnTo>
                <a:lnTo>
                  <a:pt x="11248286" y="5041669"/>
                </a:lnTo>
                <a:lnTo>
                  <a:pt x="11275717" y="5041669"/>
                </a:lnTo>
                <a:lnTo>
                  <a:pt x="11275717" y="5053307"/>
                </a:lnTo>
                <a:lnTo>
                  <a:pt x="11580918" y="5053307"/>
                </a:lnTo>
                <a:cubicBezTo>
                  <a:pt x="11581459" y="5053307"/>
                  <a:pt x="11581999" y="5053515"/>
                  <a:pt x="11582374" y="5053889"/>
                </a:cubicBezTo>
                <a:lnTo>
                  <a:pt x="11652242" y="5121804"/>
                </a:lnTo>
                <a:lnTo>
                  <a:pt x="11660347" y="5113450"/>
                </a:lnTo>
                <a:lnTo>
                  <a:pt x="11680007" y="5132569"/>
                </a:lnTo>
                <a:lnTo>
                  <a:pt x="11660888" y="5152228"/>
                </a:lnTo>
                <a:lnTo>
                  <a:pt x="11641227" y="5133109"/>
                </a:lnTo>
                <a:lnTo>
                  <a:pt x="11649333" y="5124755"/>
                </a:lnTo>
                <a:lnTo>
                  <a:pt x="11580087" y="5057422"/>
                </a:lnTo>
                <a:lnTo>
                  <a:pt x="11275717" y="5057422"/>
                </a:lnTo>
                <a:lnTo>
                  <a:pt x="11275717" y="5069059"/>
                </a:lnTo>
                <a:lnTo>
                  <a:pt x="11248286" y="5069059"/>
                </a:lnTo>
                <a:lnTo>
                  <a:pt x="11248286" y="5057422"/>
                </a:lnTo>
                <a:lnTo>
                  <a:pt x="10637798" y="5057422"/>
                </a:lnTo>
                <a:lnTo>
                  <a:pt x="10637798" y="5069059"/>
                </a:lnTo>
                <a:lnTo>
                  <a:pt x="10610367" y="5069059"/>
                </a:lnTo>
                <a:lnTo>
                  <a:pt x="10610367" y="5057422"/>
                </a:lnTo>
                <a:lnTo>
                  <a:pt x="10239162" y="5057422"/>
                </a:lnTo>
                <a:lnTo>
                  <a:pt x="10239162" y="5069059"/>
                </a:lnTo>
                <a:lnTo>
                  <a:pt x="10227524" y="5069059"/>
                </a:lnTo>
                <a:lnTo>
                  <a:pt x="10227524" y="5130740"/>
                </a:lnTo>
                <a:lnTo>
                  <a:pt x="10849606" y="5130740"/>
                </a:lnTo>
                <a:lnTo>
                  <a:pt x="10849606" y="5119102"/>
                </a:lnTo>
                <a:lnTo>
                  <a:pt x="10877039" y="5119102"/>
                </a:lnTo>
                <a:lnTo>
                  <a:pt x="10877039" y="5130740"/>
                </a:lnTo>
                <a:lnTo>
                  <a:pt x="10929368" y="5130740"/>
                </a:lnTo>
                <a:lnTo>
                  <a:pt x="10929368" y="5119102"/>
                </a:lnTo>
                <a:lnTo>
                  <a:pt x="10956799" y="5119102"/>
                </a:lnTo>
                <a:lnTo>
                  <a:pt x="10956799" y="5130740"/>
                </a:lnTo>
                <a:lnTo>
                  <a:pt x="11168524" y="5130740"/>
                </a:lnTo>
                <a:lnTo>
                  <a:pt x="11168524" y="5119102"/>
                </a:lnTo>
                <a:lnTo>
                  <a:pt x="11195957" y="5119102"/>
                </a:lnTo>
                <a:lnTo>
                  <a:pt x="11195957" y="5146534"/>
                </a:lnTo>
                <a:lnTo>
                  <a:pt x="11168524" y="5146534"/>
                </a:lnTo>
                <a:lnTo>
                  <a:pt x="11168524" y="5134897"/>
                </a:lnTo>
                <a:lnTo>
                  <a:pt x="10956799" y="5134897"/>
                </a:lnTo>
                <a:lnTo>
                  <a:pt x="10956799" y="5146534"/>
                </a:lnTo>
                <a:lnTo>
                  <a:pt x="10929368" y="5146534"/>
                </a:lnTo>
                <a:lnTo>
                  <a:pt x="10929368" y="5134897"/>
                </a:lnTo>
                <a:lnTo>
                  <a:pt x="10877039" y="5134897"/>
                </a:lnTo>
                <a:lnTo>
                  <a:pt x="10877039" y="5146534"/>
                </a:lnTo>
                <a:lnTo>
                  <a:pt x="10849606" y="5146534"/>
                </a:lnTo>
                <a:lnTo>
                  <a:pt x="10849606" y="5134897"/>
                </a:lnTo>
                <a:lnTo>
                  <a:pt x="10227524" y="5134897"/>
                </a:lnTo>
                <a:lnTo>
                  <a:pt x="10227524" y="5196577"/>
                </a:lnTo>
                <a:lnTo>
                  <a:pt x="10239162" y="5196577"/>
                </a:lnTo>
                <a:lnTo>
                  <a:pt x="10239162" y="5208214"/>
                </a:lnTo>
                <a:lnTo>
                  <a:pt x="10929368" y="5208214"/>
                </a:lnTo>
                <a:lnTo>
                  <a:pt x="10929368" y="5196577"/>
                </a:lnTo>
                <a:lnTo>
                  <a:pt x="10956799" y="5196577"/>
                </a:lnTo>
                <a:lnTo>
                  <a:pt x="10956799" y="5208214"/>
                </a:lnTo>
                <a:lnTo>
                  <a:pt x="11407765" y="5208214"/>
                </a:lnTo>
                <a:lnTo>
                  <a:pt x="11407765" y="5196577"/>
                </a:lnTo>
                <a:lnTo>
                  <a:pt x="11435197" y="5196577"/>
                </a:lnTo>
                <a:lnTo>
                  <a:pt x="11435197" y="5224009"/>
                </a:lnTo>
                <a:lnTo>
                  <a:pt x="11407765" y="5224009"/>
                </a:lnTo>
                <a:lnTo>
                  <a:pt x="11407765" y="5212371"/>
                </a:lnTo>
                <a:lnTo>
                  <a:pt x="10956799" y="5212371"/>
                </a:lnTo>
                <a:lnTo>
                  <a:pt x="10956799" y="5224009"/>
                </a:lnTo>
                <a:lnTo>
                  <a:pt x="10929368" y="5224009"/>
                </a:lnTo>
                <a:lnTo>
                  <a:pt x="10929368" y="5212371"/>
                </a:lnTo>
                <a:lnTo>
                  <a:pt x="10239162" y="5212371"/>
                </a:lnTo>
                <a:lnTo>
                  <a:pt x="10239162" y="5224009"/>
                </a:lnTo>
                <a:lnTo>
                  <a:pt x="10227524" y="5224009"/>
                </a:lnTo>
                <a:lnTo>
                  <a:pt x="10227524" y="5285689"/>
                </a:lnTo>
                <a:lnTo>
                  <a:pt x="10530647" y="5285689"/>
                </a:lnTo>
                <a:lnTo>
                  <a:pt x="10530647" y="5274052"/>
                </a:lnTo>
                <a:lnTo>
                  <a:pt x="10558080" y="5274052"/>
                </a:lnTo>
                <a:lnTo>
                  <a:pt x="10558080" y="5285689"/>
                </a:lnTo>
                <a:lnTo>
                  <a:pt x="10849565" y="5285689"/>
                </a:lnTo>
                <a:lnTo>
                  <a:pt x="10849565" y="5274052"/>
                </a:lnTo>
                <a:lnTo>
                  <a:pt x="10876997" y="5274052"/>
                </a:lnTo>
                <a:lnTo>
                  <a:pt x="10876997" y="5285689"/>
                </a:lnTo>
                <a:lnTo>
                  <a:pt x="11009045" y="5285689"/>
                </a:lnTo>
                <a:lnTo>
                  <a:pt x="11009045" y="5274052"/>
                </a:lnTo>
                <a:lnTo>
                  <a:pt x="11036476" y="5274052"/>
                </a:lnTo>
                <a:lnTo>
                  <a:pt x="11036476" y="5301483"/>
                </a:lnTo>
                <a:lnTo>
                  <a:pt x="11009045" y="5301483"/>
                </a:lnTo>
                <a:lnTo>
                  <a:pt x="11009045" y="5289845"/>
                </a:lnTo>
                <a:lnTo>
                  <a:pt x="10876997" y="5289845"/>
                </a:lnTo>
                <a:lnTo>
                  <a:pt x="10876997" y="5301483"/>
                </a:lnTo>
                <a:lnTo>
                  <a:pt x="10849565" y="5301483"/>
                </a:lnTo>
                <a:lnTo>
                  <a:pt x="10849565" y="5289845"/>
                </a:lnTo>
                <a:lnTo>
                  <a:pt x="10558080" y="5289845"/>
                </a:lnTo>
                <a:lnTo>
                  <a:pt x="10558080" y="5301483"/>
                </a:lnTo>
                <a:lnTo>
                  <a:pt x="10530647" y="5301483"/>
                </a:lnTo>
                <a:lnTo>
                  <a:pt x="10530647" y="5289845"/>
                </a:lnTo>
                <a:lnTo>
                  <a:pt x="10227524" y="5289845"/>
                </a:lnTo>
                <a:lnTo>
                  <a:pt x="10227524" y="5363164"/>
                </a:lnTo>
                <a:lnTo>
                  <a:pt x="10849606" y="5363164"/>
                </a:lnTo>
                <a:lnTo>
                  <a:pt x="10849606" y="5351526"/>
                </a:lnTo>
                <a:lnTo>
                  <a:pt x="10877039" y="5351526"/>
                </a:lnTo>
                <a:lnTo>
                  <a:pt x="10877039" y="5363164"/>
                </a:lnTo>
                <a:lnTo>
                  <a:pt x="11009087" y="5363164"/>
                </a:lnTo>
                <a:lnTo>
                  <a:pt x="11009087" y="5351526"/>
                </a:lnTo>
                <a:lnTo>
                  <a:pt x="11036518" y="5351526"/>
                </a:lnTo>
                <a:lnTo>
                  <a:pt x="11036518" y="5378958"/>
                </a:lnTo>
                <a:lnTo>
                  <a:pt x="11009087" y="5378958"/>
                </a:lnTo>
                <a:lnTo>
                  <a:pt x="11009087" y="5367320"/>
                </a:lnTo>
                <a:lnTo>
                  <a:pt x="10877039" y="5367320"/>
                </a:lnTo>
                <a:lnTo>
                  <a:pt x="10877039" y="5378958"/>
                </a:lnTo>
                <a:lnTo>
                  <a:pt x="10849606" y="5378958"/>
                </a:lnTo>
                <a:lnTo>
                  <a:pt x="10849606" y="5367320"/>
                </a:lnTo>
                <a:lnTo>
                  <a:pt x="10227524" y="5367320"/>
                </a:lnTo>
                <a:lnTo>
                  <a:pt x="10227524" y="5440638"/>
                </a:lnTo>
                <a:lnTo>
                  <a:pt x="10530647" y="5440638"/>
                </a:lnTo>
                <a:lnTo>
                  <a:pt x="10530647" y="5429000"/>
                </a:lnTo>
                <a:lnTo>
                  <a:pt x="10558080" y="5429000"/>
                </a:lnTo>
                <a:lnTo>
                  <a:pt x="10558080" y="5440638"/>
                </a:lnTo>
                <a:lnTo>
                  <a:pt x="11487442" y="5440638"/>
                </a:lnTo>
                <a:lnTo>
                  <a:pt x="11487442" y="5429000"/>
                </a:lnTo>
                <a:lnTo>
                  <a:pt x="11514874" y="5429000"/>
                </a:lnTo>
                <a:lnTo>
                  <a:pt x="11514874" y="5456433"/>
                </a:lnTo>
                <a:lnTo>
                  <a:pt x="11487442" y="5456433"/>
                </a:lnTo>
                <a:lnTo>
                  <a:pt x="11487442" y="5444795"/>
                </a:lnTo>
                <a:lnTo>
                  <a:pt x="10558080" y="5444795"/>
                </a:lnTo>
                <a:lnTo>
                  <a:pt x="10558080" y="5456433"/>
                </a:lnTo>
                <a:lnTo>
                  <a:pt x="10530647" y="5456433"/>
                </a:lnTo>
                <a:lnTo>
                  <a:pt x="10530647" y="5444795"/>
                </a:lnTo>
                <a:lnTo>
                  <a:pt x="10227524" y="5444795"/>
                </a:lnTo>
                <a:lnTo>
                  <a:pt x="10227524" y="5518113"/>
                </a:lnTo>
                <a:lnTo>
                  <a:pt x="10450887" y="5518113"/>
                </a:lnTo>
                <a:lnTo>
                  <a:pt x="10450887" y="5506475"/>
                </a:lnTo>
                <a:lnTo>
                  <a:pt x="10478319" y="5506475"/>
                </a:lnTo>
                <a:lnTo>
                  <a:pt x="10478319" y="5518113"/>
                </a:lnTo>
                <a:lnTo>
                  <a:pt x="11248286" y="5518113"/>
                </a:lnTo>
                <a:lnTo>
                  <a:pt x="11248286" y="5506475"/>
                </a:lnTo>
                <a:lnTo>
                  <a:pt x="11275717" y="5506475"/>
                </a:lnTo>
                <a:lnTo>
                  <a:pt x="11275717" y="5533907"/>
                </a:lnTo>
                <a:lnTo>
                  <a:pt x="11248286" y="5533907"/>
                </a:lnTo>
                <a:lnTo>
                  <a:pt x="11248286" y="5522269"/>
                </a:lnTo>
                <a:lnTo>
                  <a:pt x="10478319" y="5522269"/>
                </a:lnTo>
                <a:lnTo>
                  <a:pt x="10478319" y="5533907"/>
                </a:lnTo>
                <a:lnTo>
                  <a:pt x="10450887" y="5533907"/>
                </a:lnTo>
                <a:lnTo>
                  <a:pt x="10450887" y="5522269"/>
                </a:lnTo>
                <a:lnTo>
                  <a:pt x="10225446" y="5522269"/>
                </a:lnTo>
                <a:cubicBezTo>
                  <a:pt x="10224282" y="5522269"/>
                  <a:pt x="10223367" y="5521355"/>
                  <a:pt x="10223367" y="5520191"/>
                </a:cubicBezTo>
                <a:lnTo>
                  <a:pt x="10223367" y="5224009"/>
                </a:lnTo>
                <a:lnTo>
                  <a:pt x="10211729" y="5224009"/>
                </a:lnTo>
                <a:lnTo>
                  <a:pt x="10211729" y="5196577"/>
                </a:lnTo>
                <a:lnTo>
                  <a:pt x="10223367" y="5196577"/>
                </a:lnTo>
                <a:lnTo>
                  <a:pt x="10223367" y="5069059"/>
                </a:lnTo>
                <a:lnTo>
                  <a:pt x="10211729" y="5069059"/>
                </a:lnTo>
                <a:lnTo>
                  <a:pt x="10211729" y="5041628"/>
                </a:lnTo>
                <a:lnTo>
                  <a:pt x="10223367" y="5041628"/>
                </a:lnTo>
                <a:lnTo>
                  <a:pt x="10223367" y="4978742"/>
                </a:lnTo>
                <a:lnTo>
                  <a:pt x="10207158" y="4962989"/>
                </a:lnTo>
                <a:cubicBezTo>
                  <a:pt x="10191737" y="4947985"/>
                  <a:pt x="10177731" y="4934352"/>
                  <a:pt x="10165137" y="4922174"/>
                </a:cubicBezTo>
                <a:lnTo>
                  <a:pt x="10144854" y="4902473"/>
                </a:lnTo>
                <a:lnTo>
                  <a:pt x="10066007" y="4902473"/>
                </a:lnTo>
                <a:cubicBezTo>
                  <a:pt x="10065467" y="4902473"/>
                  <a:pt x="10064926" y="4902265"/>
                  <a:pt x="10064553" y="4901891"/>
                </a:cubicBezTo>
                <a:lnTo>
                  <a:pt x="10047096" y="4884974"/>
                </a:lnTo>
                <a:cubicBezTo>
                  <a:pt x="10031675" y="4869969"/>
                  <a:pt x="10003703" y="4842829"/>
                  <a:pt x="9963262" y="4803509"/>
                </a:cubicBezTo>
                <a:lnTo>
                  <a:pt x="9905655" y="4747523"/>
                </a:lnTo>
                <a:lnTo>
                  <a:pt x="9826726" y="4747523"/>
                </a:lnTo>
                <a:cubicBezTo>
                  <a:pt x="9826185" y="4747523"/>
                  <a:pt x="9825645" y="4747316"/>
                  <a:pt x="9825271" y="4746941"/>
                </a:cubicBezTo>
                <a:cubicBezTo>
                  <a:pt x="9818703" y="4740541"/>
                  <a:pt x="9811430" y="4733433"/>
                  <a:pt x="9803533" y="4725785"/>
                </a:cubicBezTo>
                <a:cubicBezTo>
                  <a:pt x="9727347" y="4651760"/>
                  <a:pt x="9596671" y="4524825"/>
                  <a:pt x="9537276" y="4467093"/>
                </a:cubicBezTo>
                <a:lnTo>
                  <a:pt x="9506976" y="4437667"/>
                </a:lnTo>
                <a:lnTo>
                  <a:pt x="9194003" y="4437667"/>
                </a:lnTo>
                <a:cubicBezTo>
                  <a:pt x="9197993" y="4441573"/>
                  <a:pt x="9202024" y="4445481"/>
                  <a:pt x="9206139" y="4449471"/>
                </a:cubicBezTo>
                <a:cubicBezTo>
                  <a:pt x="9227170" y="4469878"/>
                  <a:pt x="9249074" y="4491159"/>
                  <a:pt x="9269482" y="4510984"/>
                </a:cubicBezTo>
                <a:lnTo>
                  <a:pt x="9494092" y="4510984"/>
                </a:lnTo>
                <a:lnTo>
                  <a:pt x="9494092" y="4499347"/>
                </a:lnTo>
                <a:lnTo>
                  <a:pt x="9521523" y="4499347"/>
                </a:lnTo>
                <a:lnTo>
                  <a:pt x="9521523" y="4526779"/>
                </a:lnTo>
                <a:lnTo>
                  <a:pt x="9494092" y="4526779"/>
                </a:lnTo>
                <a:lnTo>
                  <a:pt x="9494092" y="4515141"/>
                </a:lnTo>
                <a:lnTo>
                  <a:pt x="9433159" y="4515141"/>
                </a:lnTo>
                <a:cubicBezTo>
                  <a:pt x="9490475" y="4570753"/>
                  <a:pt x="9552031" y="4630563"/>
                  <a:pt x="9610179" y="4687089"/>
                </a:cubicBezTo>
                <a:cubicBezTo>
                  <a:pt x="9653529" y="4729235"/>
                  <a:pt x="9694968" y="4769469"/>
                  <a:pt x="9731336" y="4804798"/>
                </a:cubicBezTo>
                <a:cubicBezTo>
                  <a:pt x="9736990" y="4810284"/>
                  <a:pt x="9742518" y="4815646"/>
                  <a:pt x="9747921" y="4820883"/>
                </a:cubicBezTo>
                <a:lnTo>
                  <a:pt x="9906528" y="4820883"/>
                </a:lnTo>
                <a:cubicBezTo>
                  <a:pt x="9907068" y="4820883"/>
                  <a:pt x="9907609" y="4821091"/>
                  <a:pt x="9907982" y="4821465"/>
                </a:cubicBezTo>
                <a:lnTo>
                  <a:pt x="9937992" y="4850643"/>
                </a:lnTo>
                <a:lnTo>
                  <a:pt x="9946097" y="4842288"/>
                </a:lnTo>
                <a:lnTo>
                  <a:pt x="9965756" y="4861408"/>
                </a:lnTo>
                <a:lnTo>
                  <a:pt x="9946636" y="4881067"/>
                </a:lnTo>
                <a:lnTo>
                  <a:pt x="9926977" y="4861948"/>
                </a:lnTo>
                <a:lnTo>
                  <a:pt x="9935082" y="4853594"/>
                </a:lnTo>
                <a:lnTo>
                  <a:pt x="9905655" y="4824998"/>
                </a:lnTo>
                <a:lnTo>
                  <a:pt x="9831838" y="4824998"/>
                </a:lnTo>
                <a:cubicBezTo>
                  <a:pt x="9864423" y="4856669"/>
                  <a:pt x="9873152" y="4865148"/>
                  <a:pt x="9882754" y="4874459"/>
                </a:cubicBezTo>
                <a:cubicBezTo>
                  <a:pt x="9886203" y="4877825"/>
                  <a:pt x="9889778" y="4881317"/>
                  <a:pt x="9894640" y="4886014"/>
                </a:cubicBezTo>
                <a:lnTo>
                  <a:pt x="9907941" y="4898898"/>
                </a:lnTo>
                <a:cubicBezTo>
                  <a:pt x="9920203" y="4910785"/>
                  <a:pt x="9938282" y="4928325"/>
                  <a:pt x="9967501" y="4956754"/>
                </a:cubicBezTo>
                <a:cubicBezTo>
                  <a:pt x="9973694" y="4962781"/>
                  <a:pt x="9980387" y="4969307"/>
                  <a:pt x="9987619" y="4976331"/>
                </a:cubicBezTo>
                <a:cubicBezTo>
                  <a:pt x="9988034" y="4976747"/>
                  <a:pt x="9988242" y="4977287"/>
                  <a:pt x="9988242" y="4977827"/>
                </a:cubicBezTo>
                <a:lnTo>
                  <a:pt x="9988242" y="5208173"/>
                </a:lnTo>
                <a:lnTo>
                  <a:pt x="10052209" y="5208173"/>
                </a:lnTo>
                <a:lnTo>
                  <a:pt x="10052209" y="5196535"/>
                </a:lnTo>
                <a:lnTo>
                  <a:pt x="10079640" y="5196535"/>
                </a:lnTo>
                <a:lnTo>
                  <a:pt x="10079640" y="5208173"/>
                </a:lnTo>
                <a:lnTo>
                  <a:pt x="10131886" y="5208173"/>
                </a:lnTo>
                <a:lnTo>
                  <a:pt x="10131886" y="5196535"/>
                </a:lnTo>
                <a:lnTo>
                  <a:pt x="10159318" y="5196535"/>
                </a:lnTo>
                <a:lnTo>
                  <a:pt x="10159318" y="5223967"/>
                </a:lnTo>
                <a:lnTo>
                  <a:pt x="10131886" y="5223967"/>
                </a:lnTo>
                <a:lnTo>
                  <a:pt x="10131886" y="5212330"/>
                </a:lnTo>
                <a:lnTo>
                  <a:pt x="10079640" y="5212330"/>
                </a:lnTo>
                <a:lnTo>
                  <a:pt x="10079640" y="5223967"/>
                </a:lnTo>
                <a:lnTo>
                  <a:pt x="10052209" y="5223967"/>
                </a:lnTo>
                <a:lnTo>
                  <a:pt x="10052209" y="5212330"/>
                </a:lnTo>
                <a:lnTo>
                  <a:pt x="9988242" y="5212330"/>
                </a:lnTo>
                <a:lnTo>
                  <a:pt x="9988242" y="5519277"/>
                </a:lnTo>
                <a:lnTo>
                  <a:pt x="10032964" y="5562711"/>
                </a:lnTo>
                <a:cubicBezTo>
                  <a:pt x="10038451" y="5568031"/>
                  <a:pt x="10044353" y="5573767"/>
                  <a:pt x="10050546" y="5579793"/>
                </a:cubicBezTo>
                <a:lnTo>
                  <a:pt x="10066756" y="5595546"/>
                </a:lnTo>
                <a:lnTo>
                  <a:pt x="10849523" y="5595546"/>
                </a:lnTo>
                <a:lnTo>
                  <a:pt x="10849523" y="5583908"/>
                </a:lnTo>
                <a:lnTo>
                  <a:pt x="10876956" y="5583908"/>
                </a:lnTo>
                <a:lnTo>
                  <a:pt x="10876956" y="5595546"/>
                </a:lnTo>
                <a:lnTo>
                  <a:pt x="10929285" y="5595546"/>
                </a:lnTo>
                <a:lnTo>
                  <a:pt x="10929285" y="5583908"/>
                </a:lnTo>
                <a:lnTo>
                  <a:pt x="10956716" y="5583908"/>
                </a:lnTo>
                <a:lnTo>
                  <a:pt x="10956716" y="5595546"/>
                </a:lnTo>
                <a:lnTo>
                  <a:pt x="11008962" y="5595546"/>
                </a:lnTo>
                <a:lnTo>
                  <a:pt x="11008962" y="5583908"/>
                </a:lnTo>
                <a:lnTo>
                  <a:pt x="11036394" y="5583908"/>
                </a:lnTo>
                <a:lnTo>
                  <a:pt x="11036394" y="5595546"/>
                </a:lnTo>
                <a:lnTo>
                  <a:pt x="11327880" y="5595546"/>
                </a:lnTo>
                <a:lnTo>
                  <a:pt x="11327880" y="5583908"/>
                </a:lnTo>
                <a:lnTo>
                  <a:pt x="11355312" y="5583908"/>
                </a:lnTo>
                <a:lnTo>
                  <a:pt x="11355312" y="5611341"/>
                </a:lnTo>
                <a:lnTo>
                  <a:pt x="11327880" y="5611341"/>
                </a:lnTo>
                <a:lnTo>
                  <a:pt x="11327880" y="5599703"/>
                </a:lnTo>
                <a:lnTo>
                  <a:pt x="11036394" y="5599703"/>
                </a:lnTo>
                <a:lnTo>
                  <a:pt x="11036394" y="5611341"/>
                </a:lnTo>
                <a:lnTo>
                  <a:pt x="11008962" y="5611341"/>
                </a:lnTo>
                <a:lnTo>
                  <a:pt x="11008962" y="5599703"/>
                </a:lnTo>
                <a:lnTo>
                  <a:pt x="10956716" y="5599703"/>
                </a:lnTo>
                <a:lnTo>
                  <a:pt x="10956716" y="5611341"/>
                </a:lnTo>
                <a:lnTo>
                  <a:pt x="10929285" y="5611341"/>
                </a:lnTo>
                <a:lnTo>
                  <a:pt x="10929285" y="5599703"/>
                </a:lnTo>
                <a:lnTo>
                  <a:pt x="10876956" y="5599703"/>
                </a:lnTo>
                <a:lnTo>
                  <a:pt x="10876956" y="5611341"/>
                </a:lnTo>
                <a:lnTo>
                  <a:pt x="10849523" y="5611341"/>
                </a:lnTo>
                <a:lnTo>
                  <a:pt x="10849523" y="5599703"/>
                </a:lnTo>
                <a:lnTo>
                  <a:pt x="10150714" y="5599703"/>
                </a:lnTo>
                <a:lnTo>
                  <a:pt x="10177107" y="5625306"/>
                </a:lnTo>
                <a:lnTo>
                  <a:pt x="10185212" y="5616952"/>
                </a:lnTo>
                <a:lnTo>
                  <a:pt x="10204913" y="5636071"/>
                </a:lnTo>
                <a:lnTo>
                  <a:pt x="10185794" y="5655772"/>
                </a:lnTo>
                <a:lnTo>
                  <a:pt x="10166093" y="5636653"/>
                </a:lnTo>
                <a:lnTo>
                  <a:pt x="10174197" y="5628298"/>
                </a:lnTo>
                <a:lnTo>
                  <a:pt x="10144729" y="5599703"/>
                </a:lnTo>
                <a:lnTo>
                  <a:pt x="10070954" y="5599703"/>
                </a:lnTo>
                <a:cubicBezTo>
                  <a:pt x="10072949" y="5601656"/>
                  <a:pt x="10075027" y="5603651"/>
                  <a:pt x="10077147" y="5605729"/>
                </a:cubicBezTo>
                <a:cubicBezTo>
                  <a:pt x="10098469" y="5626428"/>
                  <a:pt x="10122118" y="5649371"/>
                  <a:pt x="10146433" y="5673021"/>
                </a:cubicBezTo>
                <a:lnTo>
                  <a:pt x="10211605" y="5673021"/>
                </a:lnTo>
                <a:lnTo>
                  <a:pt x="10211605" y="5661383"/>
                </a:lnTo>
                <a:lnTo>
                  <a:pt x="10239037" y="5661383"/>
                </a:lnTo>
                <a:lnTo>
                  <a:pt x="10239037" y="5673021"/>
                </a:lnTo>
                <a:lnTo>
                  <a:pt x="10610242" y="5673021"/>
                </a:lnTo>
                <a:lnTo>
                  <a:pt x="10610242" y="5661383"/>
                </a:lnTo>
                <a:lnTo>
                  <a:pt x="10637674" y="5661383"/>
                </a:lnTo>
                <a:lnTo>
                  <a:pt x="10637674" y="5673021"/>
                </a:lnTo>
                <a:lnTo>
                  <a:pt x="10690003" y="5673021"/>
                </a:lnTo>
                <a:lnTo>
                  <a:pt x="10690003" y="5661383"/>
                </a:lnTo>
                <a:lnTo>
                  <a:pt x="10717434" y="5661383"/>
                </a:lnTo>
                <a:lnTo>
                  <a:pt x="10717434" y="5673021"/>
                </a:lnTo>
                <a:lnTo>
                  <a:pt x="11407640" y="5673021"/>
                </a:lnTo>
                <a:lnTo>
                  <a:pt x="11407640" y="5661383"/>
                </a:lnTo>
                <a:lnTo>
                  <a:pt x="11435072" y="5661383"/>
                </a:lnTo>
                <a:lnTo>
                  <a:pt x="11435072" y="5673021"/>
                </a:lnTo>
                <a:lnTo>
                  <a:pt x="11646797" y="5673021"/>
                </a:lnTo>
                <a:lnTo>
                  <a:pt x="11646797" y="5661383"/>
                </a:lnTo>
                <a:lnTo>
                  <a:pt x="11674230" y="5661383"/>
                </a:lnTo>
                <a:lnTo>
                  <a:pt x="11674230" y="5673021"/>
                </a:lnTo>
                <a:lnTo>
                  <a:pt x="11806277" y="5673021"/>
                </a:lnTo>
                <a:lnTo>
                  <a:pt x="11806277" y="5661383"/>
                </a:lnTo>
                <a:lnTo>
                  <a:pt x="11833709" y="5661383"/>
                </a:lnTo>
                <a:lnTo>
                  <a:pt x="11833709" y="5688815"/>
                </a:lnTo>
                <a:lnTo>
                  <a:pt x="11806277" y="5688815"/>
                </a:lnTo>
                <a:lnTo>
                  <a:pt x="11806277" y="5677177"/>
                </a:lnTo>
                <a:lnTo>
                  <a:pt x="11674230" y="5677177"/>
                </a:lnTo>
                <a:lnTo>
                  <a:pt x="11674230" y="5688815"/>
                </a:lnTo>
                <a:lnTo>
                  <a:pt x="11646797" y="5688815"/>
                </a:lnTo>
                <a:lnTo>
                  <a:pt x="11646797" y="5677177"/>
                </a:lnTo>
                <a:lnTo>
                  <a:pt x="11435072" y="5677177"/>
                </a:lnTo>
                <a:lnTo>
                  <a:pt x="11435072" y="5688815"/>
                </a:lnTo>
                <a:lnTo>
                  <a:pt x="11407640" y="5688815"/>
                </a:lnTo>
                <a:lnTo>
                  <a:pt x="11407640" y="5677177"/>
                </a:lnTo>
                <a:lnTo>
                  <a:pt x="10717434" y="5677177"/>
                </a:lnTo>
                <a:lnTo>
                  <a:pt x="10717434" y="5688815"/>
                </a:lnTo>
                <a:lnTo>
                  <a:pt x="10690003" y="5688815"/>
                </a:lnTo>
                <a:lnTo>
                  <a:pt x="10690003" y="5677177"/>
                </a:lnTo>
                <a:lnTo>
                  <a:pt x="10637674" y="5677177"/>
                </a:lnTo>
                <a:lnTo>
                  <a:pt x="10637674" y="5688815"/>
                </a:lnTo>
                <a:lnTo>
                  <a:pt x="10610242" y="5688815"/>
                </a:lnTo>
                <a:lnTo>
                  <a:pt x="10610242" y="5677177"/>
                </a:lnTo>
                <a:lnTo>
                  <a:pt x="10549392" y="5677177"/>
                </a:lnTo>
                <a:lnTo>
                  <a:pt x="10575744" y="5702781"/>
                </a:lnTo>
                <a:lnTo>
                  <a:pt x="10583849" y="5694426"/>
                </a:lnTo>
                <a:lnTo>
                  <a:pt x="10603508" y="5713545"/>
                </a:lnTo>
                <a:lnTo>
                  <a:pt x="10584390" y="5733205"/>
                </a:lnTo>
                <a:lnTo>
                  <a:pt x="10564729" y="5714086"/>
                </a:lnTo>
                <a:lnTo>
                  <a:pt x="10572835" y="5705731"/>
                </a:lnTo>
                <a:lnTo>
                  <a:pt x="10543407" y="5677136"/>
                </a:lnTo>
                <a:lnTo>
                  <a:pt x="10310152" y="5677136"/>
                </a:lnTo>
                <a:lnTo>
                  <a:pt x="10336545" y="5702739"/>
                </a:lnTo>
                <a:lnTo>
                  <a:pt x="10344650" y="5694385"/>
                </a:lnTo>
                <a:lnTo>
                  <a:pt x="10364351" y="5713504"/>
                </a:lnTo>
                <a:lnTo>
                  <a:pt x="10345232" y="5733205"/>
                </a:lnTo>
                <a:lnTo>
                  <a:pt x="10325531" y="5714086"/>
                </a:lnTo>
                <a:lnTo>
                  <a:pt x="10333636" y="5705731"/>
                </a:lnTo>
                <a:lnTo>
                  <a:pt x="10304167" y="5677136"/>
                </a:lnTo>
                <a:lnTo>
                  <a:pt x="10239037" y="5677136"/>
                </a:lnTo>
                <a:lnTo>
                  <a:pt x="10239037" y="5688773"/>
                </a:lnTo>
                <a:lnTo>
                  <a:pt x="10211605" y="5688773"/>
                </a:lnTo>
                <a:lnTo>
                  <a:pt x="10211605" y="5677136"/>
                </a:lnTo>
                <a:lnTo>
                  <a:pt x="10150714" y="5677136"/>
                </a:lnTo>
                <a:cubicBezTo>
                  <a:pt x="10188703" y="5714044"/>
                  <a:pt x="10219959" y="5744427"/>
                  <a:pt x="10226194" y="5750454"/>
                </a:cubicBezTo>
                <a:lnTo>
                  <a:pt x="10291324" y="5750454"/>
                </a:lnTo>
                <a:lnTo>
                  <a:pt x="10291324" y="5738816"/>
                </a:lnTo>
                <a:lnTo>
                  <a:pt x="10318756" y="5738816"/>
                </a:lnTo>
                <a:lnTo>
                  <a:pt x="10318756" y="5750454"/>
                </a:lnTo>
                <a:lnTo>
                  <a:pt x="10450804" y="5750454"/>
                </a:lnTo>
                <a:lnTo>
                  <a:pt x="10450804" y="5738816"/>
                </a:lnTo>
                <a:lnTo>
                  <a:pt x="10478236" y="5738816"/>
                </a:lnTo>
                <a:lnTo>
                  <a:pt x="10478236" y="5750454"/>
                </a:lnTo>
                <a:lnTo>
                  <a:pt x="10610284" y="5750454"/>
                </a:lnTo>
                <a:lnTo>
                  <a:pt x="10610284" y="5738816"/>
                </a:lnTo>
                <a:lnTo>
                  <a:pt x="10637715" y="5738816"/>
                </a:lnTo>
                <a:lnTo>
                  <a:pt x="10637715" y="5766248"/>
                </a:lnTo>
                <a:lnTo>
                  <a:pt x="10610284" y="5766248"/>
                </a:lnTo>
                <a:lnTo>
                  <a:pt x="10610284" y="5754610"/>
                </a:lnTo>
                <a:lnTo>
                  <a:pt x="10478236" y="5754610"/>
                </a:lnTo>
                <a:lnTo>
                  <a:pt x="10478236" y="5766248"/>
                </a:lnTo>
                <a:lnTo>
                  <a:pt x="10450804" y="5766248"/>
                </a:lnTo>
                <a:lnTo>
                  <a:pt x="10450804" y="5754610"/>
                </a:lnTo>
                <a:lnTo>
                  <a:pt x="10318756" y="5754610"/>
                </a:lnTo>
                <a:lnTo>
                  <a:pt x="10318756" y="5766248"/>
                </a:lnTo>
                <a:lnTo>
                  <a:pt x="10291324" y="5766248"/>
                </a:lnTo>
                <a:lnTo>
                  <a:pt x="10291324" y="5754610"/>
                </a:lnTo>
                <a:lnTo>
                  <a:pt x="10230475" y="5754610"/>
                </a:lnTo>
                <a:cubicBezTo>
                  <a:pt x="10258197" y="5781543"/>
                  <a:pt x="10284216" y="5806856"/>
                  <a:pt x="10305913" y="5827929"/>
                </a:cubicBezTo>
                <a:lnTo>
                  <a:pt x="10371126" y="5827929"/>
                </a:lnTo>
                <a:lnTo>
                  <a:pt x="10371126" y="5816291"/>
                </a:lnTo>
                <a:lnTo>
                  <a:pt x="10398558" y="5816291"/>
                </a:lnTo>
                <a:lnTo>
                  <a:pt x="10398558" y="5827929"/>
                </a:lnTo>
                <a:lnTo>
                  <a:pt x="10610284" y="5827929"/>
                </a:lnTo>
                <a:lnTo>
                  <a:pt x="10610284" y="5816291"/>
                </a:lnTo>
                <a:lnTo>
                  <a:pt x="10637715" y="5816291"/>
                </a:lnTo>
                <a:lnTo>
                  <a:pt x="10637715" y="5827929"/>
                </a:lnTo>
                <a:lnTo>
                  <a:pt x="10690044" y="5827929"/>
                </a:lnTo>
                <a:lnTo>
                  <a:pt x="10690044" y="5816291"/>
                </a:lnTo>
                <a:lnTo>
                  <a:pt x="10717476" y="5816291"/>
                </a:lnTo>
                <a:lnTo>
                  <a:pt x="10717476" y="5827929"/>
                </a:lnTo>
                <a:lnTo>
                  <a:pt x="10769804" y="5827929"/>
                </a:lnTo>
                <a:lnTo>
                  <a:pt x="10769804" y="5816291"/>
                </a:lnTo>
                <a:lnTo>
                  <a:pt x="10797237" y="5816291"/>
                </a:lnTo>
                <a:lnTo>
                  <a:pt x="10797237" y="5827929"/>
                </a:lnTo>
                <a:lnTo>
                  <a:pt x="10849482" y="5827929"/>
                </a:lnTo>
                <a:lnTo>
                  <a:pt x="10849482" y="5816291"/>
                </a:lnTo>
                <a:lnTo>
                  <a:pt x="10876914" y="5816291"/>
                </a:lnTo>
                <a:lnTo>
                  <a:pt x="10876914" y="5827929"/>
                </a:lnTo>
                <a:lnTo>
                  <a:pt x="11979556" y="5827929"/>
                </a:lnTo>
                <a:cubicBezTo>
                  <a:pt x="11980096" y="5827929"/>
                  <a:pt x="11980637" y="5828136"/>
                  <a:pt x="11981010" y="5828511"/>
                </a:cubicBezTo>
                <a:lnTo>
                  <a:pt x="12050879" y="5896425"/>
                </a:lnTo>
                <a:lnTo>
                  <a:pt x="12058984" y="5888071"/>
                </a:lnTo>
                <a:lnTo>
                  <a:pt x="12078643" y="5907190"/>
                </a:lnTo>
                <a:lnTo>
                  <a:pt x="12059524" y="5926850"/>
                </a:lnTo>
                <a:lnTo>
                  <a:pt x="12039865" y="5907731"/>
                </a:lnTo>
                <a:lnTo>
                  <a:pt x="12047970" y="5899376"/>
                </a:lnTo>
                <a:lnTo>
                  <a:pt x="11978725" y="5832043"/>
                </a:lnTo>
                <a:lnTo>
                  <a:pt x="10876956" y="5832043"/>
                </a:lnTo>
                <a:lnTo>
                  <a:pt x="10876956" y="5843681"/>
                </a:lnTo>
                <a:lnTo>
                  <a:pt x="10849523" y="5843681"/>
                </a:lnTo>
                <a:lnTo>
                  <a:pt x="10849523" y="5832043"/>
                </a:lnTo>
                <a:lnTo>
                  <a:pt x="10797279" y="5832043"/>
                </a:lnTo>
                <a:lnTo>
                  <a:pt x="10797279" y="5843681"/>
                </a:lnTo>
                <a:lnTo>
                  <a:pt x="10769846" y="5843681"/>
                </a:lnTo>
                <a:lnTo>
                  <a:pt x="10769846" y="5832043"/>
                </a:lnTo>
                <a:lnTo>
                  <a:pt x="10717517" y="5832043"/>
                </a:lnTo>
                <a:lnTo>
                  <a:pt x="10717517" y="5843681"/>
                </a:lnTo>
                <a:lnTo>
                  <a:pt x="10690086" y="5843681"/>
                </a:lnTo>
                <a:lnTo>
                  <a:pt x="10690086" y="5832043"/>
                </a:lnTo>
                <a:lnTo>
                  <a:pt x="10637757" y="5832043"/>
                </a:lnTo>
                <a:lnTo>
                  <a:pt x="10637757" y="5843681"/>
                </a:lnTo>
                <a:lnTo>
                  <a:pt x="10610325" y="5843681"/>
                </a:lnTo>
                <a:lnTo>
                  <a:pt x="10610325" y="5832043"/>
                </a:lnTo>
                <a:lnTo>
                  <a:pt x="10398599" y="5832043"/>
                </a:lnTo>
                <a:lnTo>
                  <a:pt x="10398599" y="5843681"/>
                </a:lnTo>
                <a:lnTo>
                  <a:pt x="10371168" y="5843681"/>
                </a:lnTo>
                <a:lnTo>
                  <a:pt x="10371168" y="5832043"/>
                </a:lnTo>
                <a:lnTo>
                  <a:pt x="10305123" y="5832043"/>
                </a:lnTo>
                <a:cubicBezTo>
                  <a:pt x="10304583" y="5832043"/>
                  <a:pt x="10304042" y="5831835"/>
                  <a:pt x="10303669" y="5831461"/>
                </a:cubicBezTo>
                <a:cubicBezTo>
                  <a:pt x="10301341" y="5829134"/>
                  <a:pt x="10298888" y="5826806"/>
                  <a:pt x="10296437" y="5824395"/>
                </a:cubicBezTo>
                <a:cubicBezTo>
                  <a:pt x="10254207" y="5783330"/>
                  <a:pt x="10197640" y="5728425"/>
                  <a:pt x="10144272" y="5676554"/>
                </a:cubicBezTo>
                <a:cubicBezTo>
                  <a:pt x="10144230" y="5676512"/>
                  <a:pt x="10144189" y="5676512"/>
                  <a:pt x="10144189" y="5676512"/>
                </a:cubicBezTo>
                <a:cubicBezTo>
                  <a:pt x="10140490" y="5672979"/>
                  <a:pt x="10136957" y="5669530"/>
                  <a:pt x="10133506" y="5666163"/>
                </a:cubicBezTo>
                <a:cubicBezTo>
                  <a:pt x="10115800" y="5648955"/>
                  <a:pt x="10100963" y="5634574"/>
                  <a:pt x="10088202" y="5622147"/>
                </a:cubicBezTo>
                <a:cubicBezTo>
                  <a:pt x="10073115" y="5607517"/>
                  <a:pt x="10058443" y="5593218"/>
                  <a:pt x="10045018" y="5580209"/>
                </a:cubicBezTo>
                <a:cubicBezTo>
                  <a:pt x="10024112" y="5559926"/>
                  <a:pt x="10023571" y="5559386"/>
                  <a:pt x="10004784" y="5541140"/>
                </a:cubicBezTo>
                <a:lnTo>
                  <a:pt x="9984668" y="5521604"/>
                </a:lnTo>
                <a:cubicBezTo>
                  <a:pt x="9984252" y="5521189"/>
                  <a:pt x="9984044" y="5520648"/>
                  <a:pt x="9984044" y="5520108"/>
                </a:cubicBezTo>
                <a:lnTo>
                  <a:pt x="9984044" y="4978700"/>
                </a:lnTo>
                <a:cubicBezTo>
                  <a:pt x="9972074" y="4967063"/>
                  <a:pt x="9961600" y="4956879"/>
                  <a:pt x="9952414" y="4947943"/>
                </a:cubicBezTo>
                <a:cubicBezTo>
                  <a:pt x="9932547" y="4928616"/>
                  <a:pt x="9918706" y="4915150"/>
                  <a:pt x="9908523" y="4905257"/>
                </a:cubicBezTo>
                <a:lnTo>
                  <a:pt x="9908523" y="4964070"/>
                </a:lnTo>
                <a:lnTo>
                  <a:pt x="9920161" y="4964070"/>
                </a:lnTo>
                <a:lnTo>
                  <a:pt x="9920161" y="4991502"/>
                </a:lnTo>
                <a:lnTo>
                  <a:pt x="9908523" y="4991502"/>
                </a:lnTo>
                <a:lnTo>
                  <a:pt x="9908523" y="5273927"/>
                </a:lnTo>
                <a:lnTo>
                  <a:pt x="9920161" y="5273927"/>
                </a:lnTo>
                <a:lnTo>
                  <a:pt x="9920161" y="5301359"/>
                </a:lnTo>
                <a:lnTo>
                  <a:pt x="9892729" y="5301359"/>
                </a:lnTo>
                <a:lnTo>
                  <a:pt x="9892729" y="5273927"/>
                </a:lnTo>
                <a:lnTo>
                  <a:pt x="9904367" y="5273927"/>
                </a:lnTo>
                <a:lnTo>
                  <a:pt x="9904367" y="4991502"/>
                </a:lnTo>
                <a:lnTo>
                  <a:pt x="9892729" y="4991502"/>
                </a:lnTo>
                <a:lnTo>
                  <a:pt x="9892729" y="4964070"/>
                </a:lnTo>
                <a:lnTo>
                  <a:pt x="9904367" y="4964070"/>
                </a:lnTo>
                <a:lnTo>
                  <a:pt x="9904367" y="4901225"/>
                </a:lnTo>
                <a:cubicBezTo>
                  <a:pt x="9891981" y="4889213"/>
                  <a:pt x="9885705" y="4883145"/>
                  <a:pt x="9879803" y="4877410"/>
                </a:cubicBezTo>
                <a:cubicBezTo>
                  <a:pt x="9879595" y="4877160"/>
                  <a:pt x="9879345" y="4876952"/>
                  <a:pt x="9879137" y="4876744"/>
                </a:cubicBezTo>
                <a:cubicBezTo>
                  <a:pt x="9864050" y="4862114"/>
                  <a:pt x="9861930" y="4860036"/>
                  <a:pt x="9844639" y="4843244"/>
                </a:cubicBezTo>
                <a:lnTo>
                  <a:pt x="9833791" y="4832729"/>
                </a:lnTo>
                <a:cubicBezTo>
                  <a:pt x="9831256" y="4830277"/>
                  <a:pt x="9828638" y="4827741"/>
                  <a:pt x="9825812" y="4824956"/>
                </a:cubicBezTo>
                <a:lnTo>
                  <a:pt x="9749043" y="4824956"/>
                </a:lnTo>
                <a:lnTo>
                  <a:pt x="9749043" y="5196494"/>
                </a:lnTo>
                <a:lnTo>
                  <a:pt x="9760681" y="5196494"/>
                </a:lnTo>
                <a:lnTo>
                  <a:pt x="9760681" y="5208132"/>
                </a:lnTo>
                <a:lnTo>
                  <a:pt x="9812926" y="5208132"/>
                </a:lnTo>
                <a:lnTo>
                  <a:pt x="9812926" y="5196494"/>
                </a:lnTo>
                <a:lnTo>
                  <a:pt x="9840359" y="5196494"/>
                </a:lnTo>
                <a:lnTo>
                  <a:pt x="9840359" y="5223926"/>
                </a:lnTo>
                <a:lnTo>
                  <a:pt x="9812926" y="5223926"/>
                </a:lnTo>
                <a:lnTo>
                  <a:pt x="9812926" y="5212288"/>
                </a:lnTo>
                <a:lnTo>
                  <a:pt x="9760681" y="5212288"/>
                </a:lnTo>
                <a:lnTo>
                  <a:pt x="9760681" y="5223926"/>
                </a:lnTo>
                <a:lnTo>
                  <a:pt x="9749043" y="5223926"/>
                </a:lnTo>
                <a:lnTo>
                  <a:pt x="9749043" y="5363081"/>
                </a:lnTo>
                <a:lnTo>
                  <a:pt x="9812926" y="5363081"/>
                </a:lnTo>
                <a:lnTo>
                  <a:pt x="9812926" y="5351443"/>
                </a:lnTo>
                <a:lnTo>
                  <a:pt x="9840359" y="5351443"/>
                </a:lnTo>
                <a:lnTo>
                  <a:pt x="9840359" y="5378875"/>
                </a:lnTo>
                <a:lnTo>
                  <a:pt x="9812926" y="5378875"/>
                </a:lnTo>
                <a:lnTo>
                  <a:pt x="9812926" y="5367237"/>
                </a:lnTo>
                <a:lnTo>
                  <a:pt x="9749043" y="5367237"/>
                </a:lnTo>
                <a:lnTo>
                  <a:pt x="9749043" y="5440555"/>
                </a:lnTo>
                <a:lnTo>
                  <a:pt x="9812926" y="5440555"/>
                </a:lnTo>
                <a:lnTo>
                  <a:pt x="9812926" y="5428918"/>
                </a:lnTo>
                <a:lnTo>
                  <a:pt x="9840359" y="5428918"/>
                </a:lnTo>
                <a:lnTo>
                  <a:pt x="9840359" y="5456350"/>
                </a:lnTo>
                <a:lnTo>
                  <a:pt x="9812926" y="5456350"/>
                </a:lnTo>
                <a:lnTo>
                  <a:pt x="9812926" y="5444712"/>
                </a:lnTo>
                <a:lnTo>
                  <a:pt x="9746964" y="5444712"/>
                </a:lnTo>
                <a:cubicBezTo>
                  <a:pt x="9745802" y="5444712"/>
                  <a:pt x="9744886" y="5443797"/>
                  <a:pt x="9744886" y="5442633"/>
                </a:cubicBezTo>
                <a:lnTo>
                  <a:pt x="9744886" y="5223926"/>
                </a:lnTo>
                <a:lnTo>
                  <a:pt x="9733249" y="5223926"/>
                </a:lnTo>
                <a:lnTo>
                  <a:pt x="9733249" y="5196494"/>
                </a:lnTo>
                <a:lnTo>
                  <a:pt x="9744886" y="5196494"/>
                </a:lnTo>
                <a:lnTo>
                  <a:pt x="9744886" y="4823751"/>
                </a:lnTo>
                <a:cubicBezTo>
                  <a:pt x="9704778" y="4784847"/>
                  <a:pt x="9657229" y="4738629"/>
                  <a:pt x="9607186" y="4689999"/>
                </a:cubicBezTo>
                <a:cubicBezTo>
                  <a:pt x="9547958" y="4632475"/>
                  <a:pt x="9485238" y="4571543"/>
                  <a:pt x="9427091" y="4515100"/>
                </a:cubicBezTo>
                <a:lnTo>
                  <a:pt x="9273638" y="4515100"/>
                </a:lnTo>
                <a:cubicBezTo>
                  <a:pt x="9300738" y="4541451"/>
                  <a:pt x="9324762" y="4564810"/>
                  <a:pt x="9339849" y="4579440"/>
                </a:cubicBezTo>
                <a:lnTo>
                  <a:pt x="9347954" y="4571086"/>
                </a:lnTo>
                <a:lnTo>
                  <a:pt x="9367614" y="4590205"/>
                </a:lnTo>
                <a:lnTo>
                  <a:pt x="9359508" y="4598559"/>
                </a:lnTo>
                <a:cubicBezTo>
                  <a:pt x="9367240" y="4606124"/>
                  <a:pt x="9374056" y="4612733"/>
                  <a:pt x="9379667" y="4618177"/>
                </a:cubicBezTo>
                <a:lnTo>
                  <a:pt x="9387772" y="4609823"/>
                </a:lnTo>
                <a:lnTo>
                  <a:pt x="9407431" y="4628942"/>
                </a:lnTo>
                <a:lnTo>
                  <a:pt x="9399327" y="4637296"/>
                </a:lnTo>
                <a:cubicBezTo>
                  <a:pt x="9480625" y="4716309"/>
                  <a:pt x="9555565" y="4789128"/>
                  <a:pt x="9588857" y="4821423"/>
                </a:cubicBezTo>
                <a:cubicBezTo>
                  <a:pt x="9589272" y="4821839"/>
                  <a:pt x="9589480" y="4822338"/>
                  <a:pt x="9589480" y="4822920"/>
                </a:cubicBezTo>
                <a:lnTo>
                  <a:pt x="9589480" y="5428959"/>
                </a:lnTo>
                <a:lnTo>
                  <a:pt x="9601118" y="5428959"/>
                </a:lnTo>
                <a:lnTo>
                  <a:pt x="9601118" y="5440597"/>
                </a:lnTo>
                <a:lnTo>
                  <a:pt x="9653364" y="5440597"/>
                </a:lnTo>
                <a:lnTo>
                  <a:pt x="9653364" y="5428959"/>
                </a:lnTo>
                <a:lnTo>
                  <a:pt x="9680795" y="5428959"/>
                </a:lnTo>
                <a:lnTo>
                  <a:pt x="9680795" y="5456391"/>
                </a:lnTo>
                <a:lnTo>
                  <a:pt x="9653364" y="5456391"/>
                </a:lnTo>
                <a:lnTo>
                  <a:pt x="9653364" y="5444753"/>
                </a:lnTo>
                <a:lnTo>
                  <a:pt x="9601118" y="5444753"/>
                </a:lnTo>
                <a:lnTo>
                  <a:pt x="9601118" y="5453108"/>
                </a:lnTo>
                <a:cubicBezTo>
                  <a:pt x="9606106" y="5457971"/>
                  <a:pt x="9612423" y="5464122"/>
                  <a:pt x="9619780" y="5471271"/>
                </a:cubicBezTo>
                <a:cubicBezTo>
                  <a:pt x="9625474" y="5476757"/>
                  <a:pt x="9631709" y="5482867"/>
                  <a:pt x="9638484" y="5489434"/>
                </a:cubicBezTo>
                <a:cubicBezTo>
                  <a:pt x="9645051" y="5495835"/>
                  <a:pt x="9652117" y="5502693"/>
                  <a:pt x="9659599" y="5509967"/>
                </a:cubicBezTo>
                <a:cubicBezTo>
                  <a:pt x="9664586" y="5514788"/>
                  <a:pt x="9669740" y="5519776"/>
                  <a:pt x="9675060" y="5524971"/>
                </a:cubicBezTo>
                <a:cubicBezTo>
                  <a:pt x="9678717" y="5528504"/>
                  <a:pt x="9682459" y="5532120"/>
                  <a:pt x="9686241" y="5535819"/>
                </a:cubicBezTo>
                <a:cubicBezTo>
                  <a:pt x="9688775" y="5538313"/>
                  <a:pt x="9691353" y="5540807"/>
                  <a:pt x="9693971" y="5543342"/>
                </a:cubicBezTo>
                <a:cubicBezTo>
                  <a:pt x="9701037" y="5550242"/>
                  <a:pt x="9708353" y="5557349"/>
                  <a:pt x="9715833" y="5564623"/>
                </a:cubicBezTo>
                <a:cubicBezTo>
                  <a:pt x="9717372" y="5566078"/>
                  <a:pt x="9718909" y="5567574"/>
                  <a:pt x="9720406" y="5569029"/>
                </a:cubicBezTo>
                <a:cubicBezTo>
                  <a:pt x="9737987" y="5586111"/>
                  <a:pt x="9754779" y="5602446"/>
                  <a:pt x="9788653" y="5635364"/>
                </a:cubicBezTo>
                <a:cubicBezTo>
                  <a:pt x="9800499" y="5646877"/>
                  <a:pt x="9812345" y="5658390"/>
                  <a:pt x="9823940" y="5669654"/>
                </a:cubicBezTo>
                <a:cubicBezTo>
                  <a:pt x="9847923" y="5692971"/>
                  <a:pt x="9871116" y="5715499"/>
                  <a:pt x="9892645" y="5736405"/>
                </a:cubicBezTo>
                <a:cubicBezTo>
                  <a:pt x="9898755" y="5742307"/>
                  <a:pt x="9903867" y="5747295"/>
                  <a:pt x="9907775" y="5751077"/>
                </a:cubicBezTo>
                <a:cubicBezTo>
                  <a:pt x="9909562" y="5752823"/>
                  <a:pt x="9911307" y="5754485"/>
                  <a:pt x="9913054" y="5756190"/>
                </a:cubicBezTo>
                <a:cubicBezTo>
                  <a:pt x="9956612" y="5798460"/>
                  <a:pt x="9998633" y="5839317"/>
                  <a:pt x="10036581" y="5876184"/>
                </a:cubicBezTo>
                <a:cubicBezTo>
                  <a:pt x="10050504" y="5889692"/>
                  <a:pt x="10060895" y="5899792"/>
                  <a:pt x="10066631" y="5905362"/>
                </a:cubicBezTo>
                <a:lnTo>
                  <a:pt x="10291241" y="5905362"/>
                </a:lnTo>
                <a:lnTo>
                  <a:pt x="10291241" y="5893724"/>
                </a:lnTo>
                <a:lnTo>
                  <a:pt x="10318673" y="5893724"/>
                </a:lnTo>
                <a:lnTo>
                  <a:pt x="10318673" y="5905362"/>
                </a:lnTo>
                <a:lnTo>
                  <a:pt x="11899712" y="5905362"/>
                </a:lnTo>
                <a:cubicBezTo>
                  <a:pt x="11900252" y="5905362"/>
                  <a:pt x="11900793" y="5905569"/>
                  <a:pt x="11901167" y="5905943"/>
                </a:cubicBezTo>
                <a:lnTo>
                  <a:pt x="11931175" y="5935121"/>
                </a:lnTo>
                <a:lnTo>
                  <a:pt x="11939281" y="5926767"/>
                </a:lnTo>
                <a:lnTo>
                  <a:pt x="11958941" y="5945886"/>
                </a:lnTo>
                <a:lnTo>
                  <a:pt x="11939821" y="5965546"/>
                </a:lnTo>
                <a:lnTo>
                  <a:pt x="11920161" y="5946427"/>
                </a:lnTo>
                <a:lnTo>
                  <a:pt x="11928266" y="5938072"/>
                </a:lnTo>
                <a:lnTo>
                  <a:pt x="11898840" y="5909476"/>
                </a:lnTo>
                <a:lnTo>
                  <a:pt x="10318673" y="5909476"/>
                </a:lnTo>
                <a:lnTo>
                  <a:pt x="10318673" y="5921114"/>
                </a:lnTo>
                <a:lnTo>
                  <a:pt x="10291241" y="5921114"/>
                </a:lnTo>
                <a:lnTo>
                  <a:pt x="10291241" y="5909476"/>
                </a:lnTo>
                <a:lnTo>
                  <a:pt x="10150631" y="5909476"/>
                </a:lnTo>
                <a:lnTo>
                  <a:pt x="10177024" y="5935079"/>
                </a:lnTo>
                <a:lnTo>
                  <a:pt x="10185129" y="5926725"/>
                </a:lnTo>
                <a:lnTo>
                  <a:pt x="10204830" y="5945845"/>
                </a:lnTo>
                <a:lnTo>
                  <a:pt x="10185711" y="5965546"/>
                </a:lnTo>
                <a:lnTo>
                  <a:pt x="10166009" y="5946427"/>
                </a:lnTo>
                <a:lnTo>
                  <a:pt x="10174114" y="5938072"/>
                </a:lnTo>
                <a:lnTo>
                  <a:pt x="10144646" y="5909476"/>
                </a:lnTo>
                <a:lnTo>
                  <a:pt x="10070871" y="5909476"/>
                </a:lnTo>
                <a:cubicBezTo>
                  <a:pt x="10075817" y="5914256"/>
                  <a:pt x="10080638" y="5918953"/>
                  <a:pt x="10085335" y="5923525"/>
                </a:cubicBezTo>
                <a:cubicBezTo>
                  <a:pt x="10085460" y="5923691"/>
                  <a:pt x="10085626" y="5923816"/>
                  <a:pt x="10085750" y="5923941"/>
                </a:cubicBezTo>
                <a:cubicBezTo>
                  <a:pt x="10098344" y="5936160"/>
                  <a:pt x="10110107" y="5947632"/>
                  <a:pt x="10121079" y="5958272"/>
                </a:cubicBezTo>
                <a:cubicBezTo>
                  <a:pt x="10122118" y="5959228"/>
                  <a:pt x="10123199" y="5960309"/>
                  <a:pt x="10124196" y="5961265"/>
                </a:cubicBezTo>
                <a:cubicBezTo>
                  <a:pt x="10127605" y="5964590"/>
                  <a:pt x="10130888" y="5967790"/>
                  <a:pt x="10134130" y="5970907"/>
                </a:cubicBezTo>
                <a:cubicBezTo>
                  <a:pt x="10138412" y="5975063"/>
                  <a:pt x="10142526" y="5979054"/>
                  <a:pt x="10146350" y="5982795"/>
                </a:cubicBezTo>
                <a:lnTo>
                  <a:pt x="11088681" y="5982795"/>
                </a:lnTo>
                <a:lnTo>
                  <a:pt x="11088681" y="5971157"/>
                </a:lnTo>
                <a:lnTo>
                  <a:pt x="11116113" y="5971157"/>
                </a:lnTo>
                <a:lnTo>
                  <a:pt x="11116113" y="5982795"/>
                </a:lnTo>
                <a:lnTo>
                  <a:pt x="11327838" y="5982795"/>
                </a:lnTo>
                <a:lnTo>
                  <a:pt x="11327838" y="5971157"/>
                </a:lnTo>
                <a:lnTo>
                  <a:pt x="11355270" y="5971157"/>
                </a:lnTo>
                <a:lnTo>
                  <a:pt x="11355270" y="5998589"/>
                </a:lnTo>
                <a:lnTo>
                  <a:pt x="11327838" y="5998589"/>
                </a:lnTo>
                <a:lnTo>
                  <a:pt x="11327838" y="5986951"/>
                </a:lnTo>
                <a:lnTo>
                  <a:pt x="11116113" y="5986951"/>
                </a:lnTo>
                <a:lnTo>
                  <a:pt x="11116113" y="5998589"/>
                </a:lnTo>
                <a:lnTo>
                  <a:pt x="11088681" y="5998589"/>
                </a:lnTo>
                <a:lnTo>
                  <a:pt x="11088681" y="5986951"/>
                </a:lnTo>
                <a:lnTo>
                  <a:pt x="10948072" y="5986951"/>
                </a:lnTo>
                <a:lnTo>
                  <a:pt x="10974422" y="6012554"/>
                </a:lnTo>
                <a:lnTo>
                  <a:pt x="10982527" y="6004200"/>
                </a:lnTo>
                <a:lnTo>
                  <a:pt x="11002186" y="6023319"/>
                </a:lnTo>
                <a:lnTo>
                  <a:pt x="10983068" y="6042979"/>
                </a:lnTo>
                <a:lnTo>
                  <a:pt x="10963408" y="6023860"/>
                </a:lnTo>
                <a:lnTo>
                  <a:pt x="10971513" y="6015505"/>
                </a:lnTo>
                <a:lnTo>
                  <a:pt x="10942086" y="5986910"/>
                </a:lnTo>
                <a:lnTo>
                  <a:pt x="10868269" y="5986910"/>
                </a:lnTo>
                <a:cubicBezTo>
                  <a:pt x="10900980" y="6018705"/>
                  <a:pt x="10909625" y="6027101"/>
                  <a:pt x="10919309" y="6036495"/>
                </a:cubicBezTo>
                <a:cubicBezTo>
                  <a:pt x="10920348" y="6037534"/>
                  <a:pt x="10921429" y="6038531"/>
                  <a:pt x="10922509" y="6039612"/>
                </a:cubicBezTo>
                <a:cubicBezTo>
                  <a:pt x="10922842" y="6039903"/>
                  <a:pt x="10923133" y="6040194"/>
                  <a:pt x="10923465" y="6040526"/>
                </a:cubicBezTo>
                <a:cubicBezTo>
                  <a:pt x="10924837" y="6041857"/>
                  <a:pt x="10926333" y="6043311"/>
                  <a:pt x="10927954" y="6044891"/>
                </a:cubicBezTo>
                <a:cubicBezTo>
                  <a:pt x="10928329" y="6045223"/>
                  <a:pt x="10928661" y="6045597"/>
                  <a:pt x="10929035" y="6045930"/>
                </a:cubicBezTo>
                <a:cubicBezTo>
                  <a:pt x="10929492" y="6046345"/>
                  <a:pt x="10929949" y="6046802"/>
                  <a:pt x="10930407" y="6047259"/>
                </a:cubicBezTo>
                <a:lnTo>
                  <a:pt x="10943749" y="6060228"/>
                </a:lnTo>
                <a:lnTo>
                  <a:pt x="11327838" y="6060228"/>
                </a:lnTo>
                <a:lnTo>
                  <a:pt x="11327838" y="6048590"/>
                </a:lnTo>
                <a:lnTo>
                  <a:pt x="11355270" y="6048590"/>
                </a:lnTo>
                <a:lnTo>
                  <a:pt x="11355270" y="6060228"/>
                </a:lnTo>
                <a:lnTo>
                  <a:pt x="11407598" y="6060228"/>
                </a:lnTo>
                <a:lnTo>
                  <a:pt x="11407598" y="6048590"/>
                </a:lnTo>
                <a:lnTo>
                  <a:pt x="11435031" y="6048590"/>
                </a:lnTo>
                <a:lnTo>
                  <a:pt x="11435031" y="6060228"/>
                </a:lnTo>
                <a:lnTo>
                  <a:pt x="11899712" y="6060228"/>
                </a:lnTo>
                <a:cubicBezTo>
                  <a:pt x="11900252" y="6060228"/>
                  <a:pt x="11900793" y="6060435"/>
                  <a:pt x="11901167" y="6060809"/>
                </a:cubicBezTo>
                <a:cubicBezTo>
                  <a:pt x="11925690" y="6084626"/>
                  <a:pt x="11939073" y="6097635"/>
                  <a:pt x="11947427" y="6105740"/>
                </a:cubicBezTo>
                <a:cubicBezTo>
                  <a:pt x="11950669" y="6108899"/>
                  <a:pt x="11954576" y="6112640"/>
                  <a:pt x="11959813" y="6117752"/>
                </a:cubicBezTo>
                <a:lnTo>
                  <a:pt x="11964634" y="6122407"/>
                </a:lnTo>
                <a:cubicBezTo>
                  <a:pt x="11966131" y="6123862"/>
                  <a:pt x="11967835" y="6125483"/>
                  <a:pt x="11969913" y="6127519"/>
                </a:cubicBezTo>
                <a:lnTo>
                  <a:pt x="11980387" y="6137660"/>
                </a:lnTo>
                <a:lnTo>
                  <a:pt x="12045517" y="6137660"/>
                </a:lnTo>
                <a:lnTo>
                  <a:pt x="12045517" y="6126023"/>
                </a:lnTo>
                <a:lnTo>
                  <a:pt x="12072949" y="6126023"/>
                </a:lnTo>
                <a:lnTo>
                  <a:pt x="12072949" y="6150171"/>
                </a:lnTo>
                <a:lnTo>
                  <a:pt x="12090697" y="6167420"/>
                </a:lnTo>
                <a:lnTo>
                  <a:pt x="12098802" y="6159066"/>
                </a:lnTo>
                <a:lnTo>
                  <a:pt x="12118461" y="6178185"/>
                </a:lnTo>
                <a:lnTo>
                  <a:pt x="12099343" y="6197845"/>
                </a:lnTo>
                <a:lnTo>
                  <a:pt x="12079682" y="6178725"/>
                </a:lnTo>
                <a:lnTo>
                  <a:pt x="12087788" y="6170371"/>
                </a:lnTo>
                <a:lnTo>
                  <a:pt x="12070372" y="6153413"/>
                </a:lnTo>
                <a:lnTo>
                  <a:pt x="12045517" y="6153413"/>
                </a:lnTo>
                <a:lnTo>
                  <a:pt x="12045517" y="6141776"/>
                </a:lnTo>
                <a:lnTo>
                  <a:pt x="11984668" y="6141776"/>
                </a:lnTo>
                <a:cubicBezTo>
                  <a:pt x="11991111" y="6148051"/>
                  <a:pt x="11999632" y="6156323"/>
                  <a:pt x="12011020" y="6167379"/>
                </a:cubicBezTo>
                <a:lnTo>
                  <a:pt x="12019125" y="6159024"/>
                </a:lnTo>
                <a:lnTo>
                  <a:pt x="12038784" y="6178144"/>
                </a:lnTo>
                <a:lnTo>
                  <a:pt x="12019664" y="6197803"/>
                </a:lnTo>
                <a:lnTo>
                  <a:pt x="12000005" y="6178684"/>
                </a:lnTo>
                <a:lnTo>
                  <a:pt x="12008110" y="6170330"/>
                </a:lnTo>
                <a:cubicBezTo>
                  <a:pt x="11984294" y="6147179"/>
                  <a:pt x="11973238" y="6136414"/>
                  <a:pt x="11966546" y="6129930"/>
                </a:cubicBezTo>
                <a:lnTo>
                  <a:pt x="11956946" y="6120619"/>
                </a:lnTo>
                <a:cubicBezTo>
                  <a:pt x="11956862" y="6120536"/>
                  <a:pt x="11956779" y="6120454"/>
                  <a:pt x="11956696" y="6120370"/>
                </a:cubicBezTo>
                <a:cubicBezTo>
                  <a:pt x="11954410" y="6118126"/>
                  <a:pt x="11951792" y="6115590"/>
                  <a:pt x="11947842" y="6111766"/>
                </a:cubicBezTo>
                <a:cubicBezTo>
                  <a:pt x="11935997" y="6100295"/>
                  <a:pt x="11932880" y="6097261"/>
                  <a:pt x="11915465" y="6080303"/>
                </a:cubicBezTo>
                <a:lnTo>
                  <a:pt x="11898922" y="6064218"/>
                </a:lnTo>
                <a:lnTo>
                  <a:pt x="11435072" y="6064218"/>
                </a:lnTo>
                <a:lnTo>
                  <a:pt x="11435072" y="6075855"/>
                </a:lnTo>
                <a:lnTo>
                  <a:pt x="11407640" y="6075855"/>
                </a:lnTo>
                <a:lnTo>
                  <a:pt x="11407640" y="6064218"/>
                </a:lnTo>
                <a:lnTo>
                  <a:pt x="11355312" y="6064218"/>
                </a:lnTo>
                <a:lnTo>
                  <a:pt x="11355312" y="6075855"/>
                </a:lnTo>
                <a:lnTo>
                  <a:pt x="11327880" y="6075855"/>
                </a:lnTo>
                <a:lnTo>
                  <a:pt x="11327880" y="6064218"/>
                </a:lnTo>
                <a:lnTo>
                  <a:pt x="10948072" y="6064218"/>
                </a:lnTo>
                <a:cubicBezTo>
                  <a:pt x="10962951" y="6078682"/>
                  <a:pt x="10985686" y="6100752"/>
                  <a:pt x="11023509" y="6137536"/>
                </a:cubicBezTo>
                <a:lnTo>
                  <a:pt x="11819993" y="6137536"/>
                </a:lnTo>
                <a:cubicBezTo>
                  <a:pt x="11820533" y="6137536"/>
                  <a:pt x="11821073" y="6137744"/>
                  <a:pt x="11821448" y="6138118"/>
                </a:cubicBezTo>
                <a:lnTo>
                  <a:pt x="11842562" y="6158609"/>
                </a:lnTo>
                <a:cubicBezTo>
                  <a:pt x="11861183" y="6176647"/>
                  <a:pt x="11861349" y="6176814"/>
                  <a:pt x="11884126" y="6198967"/>
                </a:cubicBezTo>
                <a:cubicBezTo>
                  <a:pt x="11889570" y="6204204"/>
                  <a:pt x="11895057" y="6209566"/>
                  <a:pt x="11900668" y="6215011"/>
                </a:cubicBezTo>
                <a:lnTo>
                  <a:pt x="11979598" y="6215011"/>
                </a:lnTo>
                <a:cubicBezTo>
                  <a:pt x="11980137" y="6215011"/>
                  <a:pt x="11980678" y="6215218"/>
                  <a:pt x="11981052" y="6215592"/>
                </a:cubicBezTo>
                <a:lnTo>
                  <a:pt x="12050920" y="6283508"/>
                </a:lnTo>
                <a:lnTo>
                  <a:pt x="12059025" y="6275153"/>
                </a:lnTo>
                <a:lnTo>
                  <a:pt x="12078685" y="6294272"/>
                </a:lnTo>
                <a:lnTo>
                  <a:pt x="12059566" y="6313932"/>
                </a:lnTo>
                <a:lnTo>
                  <a:pt x="12039906" y="6294813"/>
                </a:lnTo>
                <a:lnTo>
                  <a:pt x="12048011" y="6286458"/>
                </a:lnTo>
                <a:lnTo>
                  <a:pt x="11978767" y="6219126"/>
                </a:lnTo>
                <a:lnTo>
                  <a:pt x="11904991" y="6219126"/>
                </a:lnTo>
                <a:cubicBezTo>
                  <a:pt x="11932173" y="6245560"/>
                  <a:pt x="11961144" y="6273740"/>
                  <a:pt x="11989780" y="6301546"/>
                </a:cubicBezTo>
                <a:cubicBezTo>
                  <a:pt x="12042524" y="6352794"/>
                  <a:pt x="12093939" y="6402753"/>
                  <a:pt x="12130681" y="6438415"/>
                </a:cubicBezTo>
                <a:lnTo>
                  <a:pt x="12138424" y="6430435"/>
                </a:lnTo>
                <a:lnTo>
                  <a:pt x="12157697" y="6449139"/>
                </a:lnTo>
                <a:lnTo>
                  <a:pt x="12138578" y="6468840"/>
                </a:lnTo>
                <a:lnTo>
                  <a:pt x="12118877" y="6449721"/>
                </a:lnTo>
                <a:lnTo>
                  <a:pt x="12126982" y="6441366"/>
                </a:lnTo>
                <a:cubicBezTo>
                  <a:pt x="12090239" y="6405746"/>
                  <a:pt x="12038826" y="6355745"/>
                  <a:pt x="11986082" y="6304497"/>
                </a:cubicBezTo>
                <a:cubicBezTo>
                  <a:pt x="11956197" y="6275444"/>
                  <a:pt x="11925897" y="6246017"/>
                  <a:pt x="11897634" y="6218544"/>
                </a:cubicBezTo>
                <a:lnTo>
                  <a:pt x="11881134" y="6202500"/>
                </a:lnTo>
                <a:cubicBezTo>
                  <a:pt x="11857899" y="6179972"/>
                  <a:pt x="11836494" y="6159191"/>
                  <a:pt x="11818455" y="6141651"/>
                </a:cubicBezTo>
                <a:lnTo>
                  <a:pt x="11024049" y="6141651"/>
                </a:lnTo>
                <a:lnTo>
                  <a:pt x="11024049" y="6214969"/>
                </a:lnTo>
                <a:lnTo>
                  <a:pt x="11486652" y="6214969"/>
                </a:lnTo>
                <a:lnTo>
                  <a:pt x="11486652" y="6203331"/>
                </a:lnTo>
                <a:lnTo>
                  <a:pt x="11514085" y="6203331"/>
                </a:lnTo>
                <a:lnTo>
                  <a:pt x="11514085" y="6230763"/>
                </a:lnTo>
                <a:lnTo>
                  <a:pt x="11486652" y="6230763"/>
                </a:lnTo>
                <a:lnTo>
                  <a:pt x="11486652" y="6219126"/>
                </a:lnTo>
                <a:lnTo>
                  <a:pt x="11425804" y="6219126"/>
                </a:lnTo>
                <a:lnTo>
                  <a:pt x="11436444" y="6229475"/>
                </a:lnTo>
                <a:cubicBezTo>
                  <a:pt x="11442679" y="6235543"/>
                  <a:pt x="11448456" y="6241154"/>
                  <a:pt x="11453776" y="6246308"/>
                </a:cubicBezTo>
                <a:cubicBezTo>
                  <a:pt x="11455605" y="6248095"/>
                  <a:pt x="11457391" y="6249841"/>
                  <a:pt x="11459096" y="6251503"/>
                </a:cubicBezTo>
                <a:cubicBezTo>
                  <a:pt x="11503902" y="6295062"/>
                  <a:pt x="11514210" y="6305079"/>
                  <a:pt x="11523645" y="6314223"/>
                </a:cubicBezTo>
                <a:cubicBezTo>
                  <a:pt x="11532955" y="6323242"/>
                  <a:pt x="11541351" y="6331431"/>
                  <a:pt x="11581002" y="6369960"/>
                </a:cubicBezTo>
                <a:lnTo>
                  <a:pt x="11819328" y="6369960"/>
                </a:lnTo>
                <a:cubicBezTo>
                  <a:pt x="11819869" y="6369960"/>
                  <a:pt x="11820409" y="6370168"/>
                  <a:pt x="11820783" y="6370542"/>
                </a:cubicBezTo>
                <a:cubicBezTo>
                  <a:pt x="11869704" y="6418007"/>
                  <a:pt x="11884624" y="6432513"/>
                  <a:pt x="11900377" y="6447809"/>
                </a:cubicBezTo>
                <a:cubicBezTo>
                  <a:pt x="11914550" y="6461608"/>
                  <a:pt x="11929472" y="6476113"/>
                  <a:pt x="11970495" y="6515931"/>
                </a:cubicBezTo>
                <a:lnTo>
                  <a:pt x="11978600" y="6507577"/>
                </a:lnTo>
                <a:lnTo>
                  <a:pt x="11998301" y="6526696"/>
                </a:lnTo>
                <a:lnTo>
                  <a:pt x="11979182" y="6546398"/>
                </a:lnTo>
                <a:lnTo>
                  <a:pt x="11959480" y="6527278"/>
                </a:lnTo>
                <a:lnTo>
                  <a:pt x="11967585" y="6518924"/>
                </a:lnTo>
                <a:cubicBezTo>
                  <a:pt x="11926562" y="6479106"/>
                  <a:pt x="11911641" y="6464600"/>
                  <a:pt x="11897468" y="6450801"/>
                </a:cubicBezTo>
                <a:cubicBezTo>
                  <a:pt x="11881798" y="6435547"/>
                  <a:pt x="11866918" y="6421125"/>
                  <a:pt x="11818497" y="6374116"/>
                </a:cubicBezTo>
                <a:lnTo>
                  <a:pt x="11582249" y="6374116"/>
                </a:lnTo>
                <a:lnTo>
                  <a:pt x="11582249" y="6448640"/>
                </a:lnTo>
                <a:lnTo>
                  <a:pt x="11660721" y="6524909"/>
                </a:lnTo>
                <a:lnTo>
                  <a:pt x="11739651" y="6524909"/>
                </a:lnTo>
                <a:cubicBezTo>
                  <a:pt x="11740191" y="6524909"/>
                  <a:pt x="11740731" y="6525117"/>
                  <a:pt x="11741105" y="6525491"/>
                </a:cubicBezTo>
                <a:cubicBezTo>
                  <a:pt x="11783583" y="6566805"/>
                  <a:pt x="11806361" y="6588959"/>
                  <a:pt x="11820201" y="6602384"/>
                </a:cubicBezTo>
                <a:lnTo>
                  <a:pt x="11899130" y="6602384"/>
                </a:lnTo>
                <a:cubicBezTo>
                  <a:pt x="11899671" y="6602384"/>
                  <a:pt x="11900211" y="6602592"/>
                  <a:pt x="11900585" y="6602966"/>
                </a:cubicBezTo>
                <a:lnTo>
                  <a:pt x="11930594" y="6632143"/>
                </a:lnTo>
                <a:lnTo>
                  <a:pt x="11938699" y="6623789"/>
                </a:lnTo>
                <a:lnTo>
                  <a:pt x="11958358" y="6642908"/>
                </a:lnTo>
                <a:lnTo>
                  <a:pt x="11939239" y="6662568"/>
                </a:lnTo>
                <a:lnTo>
                  <a:pt x="11919580" y="6643449"/>
                </a:lnTo>
                <a:lnTo>
                  <a:pt x="11927685" y="6635094"/>
                </a:lnTo>
                <a:lnTo>
                  <a:pt x="11898257" y="6606498"/>
                </a:lnTo>
                <a:lnTo>
                  <a:pt x="11824482" y="6606498"/>
                </a:lnTo>
                <a:cubicBezTo>
                  <a:pt x="11832961" y="6614770"/>
                  <a:pt x="11837574" y="6619217"/>
                  <a:pt x="11842022" y="6623539"/>
                </a:cubicBezTo>
                <a:cubicBezTo>
                  <a:pt x="11851082" y="6632309"/>
                  <a:pt x="11859728" y="6640705"/>
                  <a:pt x="11899961" y="6679817"/>
                </a:cubicBezTo>
                <a:lnTo>
                  <a:pt x="11965175" y="6679817"/>
                </a:lnTo>
                <a:lnTo>
                  <a:pt x="11965175" y="6668179"/>
                </a:lnTo>
                <a:lnTo>
                  <a:pt x="11992607" y="6668179"/>
                </a:lnTo>
                <a:lnTo>
                  <a:pt x="11992607" y="6695611"/>
                </a:lnTo>
                <a:lnTo>
                  <a:pt x="11965175" y="6695611"/>
                </a:lnTo>
                <a:lnTo>
                  <a:pt x="11965175" y="6683973"/>
                </a:lnTo>
                <a:lnTo>
                  <a:pt x="11899130" y="6683973"/>
                </a:lnTo>
                <a:cubicBezTo>
                  <a:pt x="11898590" y="6683973"/>
                  <a:pt x="11898049" y="6683765"/>
                  <a:pt x="11897676" y="6683391"/>
                </a:cubicBezTo>
                <a:cubicBezTo>
                  <a:pt x="11856943" y="6643781"/>
                  <a:pt x="11848256" y="6635344"/>
                  <a:pt x="11839154" y="6626532"/>
                </a:cubicBezTo>
                <a:cubicBezTo>
                  <a:pt x="11834083" y="6621628"/>
                  <a:pt x="11828888" y="6616557"/>
                  <a:pt x="11817956" y="6605958"/>
                </a:cubicBezTo>
                <a:cubicBezTo>
                  <a:pt x="11817914" y="6605958"/>
                  <a:pt x="11817914" y="6605958"/>
                  <a:pt x="11817914" y="6605958"/>
                </a:cubicBezTo>
                <a:lnTo>
                  <a:pt x="11746300" y="6536339"/>
                </a:lnTo>
                <a:cubicBezTo>
                  <a:pt x="11743890" y="6533970"/>
                  <a:pt x="11741396" y="6531559"/>
                  <a:pt x="11738820" y="6529065"/>
                </a:cubicBezTo>
                <a:lnTo>
                  <a:pt x="11661968" y="6529065"/>
                </a:lnTo>
                <a:lnTo>
                  <a:pt x="11661968" y="6603589"/>
                </a:lnTo>
                <a:lnTo>
                  <a:pt x="11680298" y="6621378"/>
                </a:lnTo>
                <a:cubicBezTo>
                  <a:pt x="11693889" y="6634595"/>
                  <a:pt x="11718827" y="6658785"/>
                  <a:pt x="11755029" y="6693990"/>
                </a:cubicBezTo>
                <a:lnTo>
                  <a:pt x="11810974" y="6748355"/>
                </a:lnTo>
                <a:lnTo>
                  <a:pt x="11819078" y="6740001"/>
                </a:lnTo>
                <a:lnTo>
                  <a:pt x="11838738" y="6759120"/>
                </a:lnTo>
                <a:lnTo>
                  <a:pt x="11819619" y="6778779"/>
                </a:lnTo>
                <a:lnTo>
                  <a:pt x="11799960" y="6759660"/>
                </a:lnTo>
                <a:lnTo>
                  <a:pt x="11808064" y="6751306"/>
                </a:lnTo>
                <a:lnTo>
                  <a:pt x="11752120" y="6696941"/>
                </a:lnTo>
                <a:cubicBezTo>
                  <a:pt x="11715918" y="6661737"/>
                  <a:pt x="11690980" y="6637546"/>
                  <a:pt x="11677389" y="6624329"/>
                </a:cubicBezTo>
                <a:lnTo>
                  <a:pt x="11658435" y="6605916"/>
                </a:lnTo>
                <a:cubicBezTo>
                  <a:pt x="11658019" y="6605501"/>
                  <a:pt x="11657811" y="6604961"/>
                  <a:pt x="11657811" y="6604420"/>
                </a:cubicBezTo>
                <a:lnTo>
                  <a:pt x="11657811" y="6527819"/>
                </a:lnTo>
                <a:lnTo>
                  <a:pt x="11578758" y="6450967"/>
                </a:lnTo>
                <a:cubicBezTo>
                  <a:pt x="11578342" y="6450552"/>
                  <a:pt x="11578134" y="6450011"/>
                  <a:pt x="11578134" y="6449471"/>
                </a:cubicBezTo>
                <a:lnTo>
                  <a:pt x="11578134" y="6372869"/>
                </a:lnTo>
                <a:cubicBezTo>
                  <a:pt x="11556979" y="6352295"/>
                  <a:pt x="11544717" y="6340408"/>
                  <a:pt x="11536487" y="6332386"/>
                </a:cubicBezTo>
                <a:cubicBezTo>
                  <a:pt x="11529297" y="6325404"/>
                  <a:pt x="11525140" y="6321372"/>
                  <a:pt x="11520818" y="6317174"/>
                </a:cubicBezTo>
                <a:cubicBezTo>
                  <a:pt x="11518989" y="6315428"/>
                  <a:pt x="11517161" y="6313641"/>
                  <a:pt x="11515041" y="6311605"/>
                </a:cubicBezTo>
                <a:cubicBezTo>
                  <a:pt x="11511757" y="6308446"/>
                  <a:pt x="11507892" y="6304663"/>
                  <a:pt x="11502488" y="6299426"/>
                </a:cubicBezTo>
                <a:lnTo>
                  <a:pt x="11502488" y="6435755"/>
                </a:lnTo>
                <a:lnTo>
                  <a:pt x="11514126" y="6435755"/>
                </a:lnTo>
                <a:lnTo>
                  <a:pt x="11514126" y="6463187"/>
                </a:lnTo>
                <a:lnTo>
                  <a:pt x="11486694" y="6463187"/>
                </a:lnTo>
                <a:lnTo>
                  <a:pt x="11486694" y="6435755"/>
                </a:lnTo>
                <a:lnTo>
                  <a:pt x="11498332" y="6435755"/>
                </a:lnTo>
                <a:lnTo>
                  <a:pt x="11498332" y="6295395"/>
                </a:lnTo>
                <a:lnTo>
                  <a:pt x="11437400" y="6236167"/>
                </a:lnTo>
                <a:cubicBezTo>
                  <a:pt x="11431955" y="6230846"/>
                  <a:pt x="11426136" y="6225235"/>
                  <a:pt x="11419859" y="6219126"/>
                </a:cubicBezTo>
                <a:lnTo>
                  <a:pt x="11024091" y="6219126"/>
                </a:lnTo>
                <a:lnTo>
                  <a:pt x="11024091" y="6292444"/>
                </a:lnTo>
                <a:lnTo>
                  <a:pt x="11327215" y="6292444"/>
                </a:lnTo>
                <a:lnTo>
                  <a:pt x="11327215" y="6280806"/>
                </a:lnTo>
                <a:lnTo>
                  <a:pt x="11354646" y="6280806"/>
                </a:lnTo>
                <a:lnTo>
                  <a:pt x="11354646" y="6308238"/>
                </a:lnTo>
                <a:lnTo>
                  <a:pt x="11327215" y="6308238"/>
                </a:lnTo>
                <a:lnTo>
                  <a:pt x="11327215" y="6296600"/>
                </a:lnTo>
                <a:lnTo>
                  <a:pt x="11024091" y="6296600"/>
                </a:lnTo>
                <a:lnTo>
                  <a:pt x="11024091" y="6369918"/>
                </a:lnTo>
                <a:lnTo>
                  <a:pt x="11088058" y="6369918"/>
                </a:lnTo>
                <a:lnTo>
                  <a:pt x="11088058" y="6358281"/>
                </a:lnTo>
                <a:lnTo>
                  <a:pt x="11115489" y="6358281"/>
                </a:lnTo>
                <a:lnTo>
                  <a:pt x="11115489" y="6385712"/>
                </a:lnTo>
                <a:lnTo>
                  <a:pt x="11088058" y="6385712"/>
                </a:lnTo>
                <a:lnTo>
                  <a:pt x="11088058" y="6374074"/>
                </a:lnTo>
                <a:lnTo>
                  <a:pt x="11024091" y="6374074"/>
                </a:lnTo>
                <a:lnTo>
                  <a:pt x="11024091" y="6524867"/>
                </a:lnTo>
                <a:lnTo>
                  <a:pt x="11327215" y="6524867"/>
                </a:lnTo>
                <a:lnTo>
                  <a:pt x="11327215" y="6513230"/>
                </a:lnTo>
                <a:lnTo>
                  <a:pt x="11354646" y="6513230"/>
                </a:lnTo>
                <a:lnTo>
                  <a:pt x="11354646" y="6540662"/>
                </a:lnTo>
                <a:lnTo>
                  <a:pt x="11327215" y="6540662"/>
                </a:lnTo>
                <a:lnTo>
                  <a:pt x="11327215" y="6529024"/>
                </a:lnTo>
                <a:lnTo>
                  <a:pt x="11027125" y="6529024"/>
                </a:lnTo>
                <a:lnTo>
                  <a:pt x="11042421" y="6543904"/>
                </a:lnTo>
                <a:cubicBezTo>
                  <a:pt x="11042961" y="6544444"/>
                  <a:pt x="11043460" y="6544943"/>
                  <a:pt x="11044000" y="6545442"/>
                </a:cubicBezTo>
                <a:lnTo>
                  <a:pt x="11053476" y="6554627"/>
                </a:lnTo>
                <a:lnTo>
                  <a:pt x="11061581" y="6546273"/>
                </a:lnTo>
                <a:lnTo>
                  <a:pt x="11081241" y="6565392"/>
                </a:lnTo>
                <a:lnTo>
                  <a:pt x="11073136" y="6573746"/>
                </a:lnTo>
                <a:cubicBezTo>
                  <a:pt x="11076087" y="6576614"/>
                  <a:pt x="11079537" y="6579981"/>
                  <a:pt x="11083943" y="6584220"/>
                </a:cubicBezTo>
                <a:lnTo>
                  <a:pt x="11102605" y="6602342"/>
                </a:lnTo>
                <a:lnTo>
                  <a:pt x="11261211" y="6602342"/>
                </a:lnTo>
                <a:cubicBezTo>
                  <a:pt x="11261752" y="6602342"/>
                  <a:pt x="11262292" y="6602550"/>
                  <a:pt x="11262666" y="6602924"/>
                </a:cubicBezTo>
                <a:lnTo>
                  <a:pt x="11276341" y="6616183"/>
                </a:lnTo>
                <a:cubicBezTo>
                  <a:pt x="11308095" y="6647023"/>
                  <a:pt x="11327755" y="6666101"/>
                  <a:pt x="11341804" y="6679775"/>
                </a:cubicBezTo>
                <a:lnTo>
                  <a:pt x="11500410" y="6679775"/>
                </a:lnTo>
                <a:cubicBezTo>
                  <a:pt x="11500950" y="6679775"/>
                  <a:pt x="11501491" y="6679983"/>
                  <a:pt x="11501865" y="6680357"/>
                </a:cubicBezTo>
                <a:lnTo>
                  <a:pt x="11531957" y="6709535"/>
                </a:lnTo>
                <a:lnTo>
                  <a:pt x="11540062" y="6701181"/>
                </a:lnTo>
                <a:lnTo>
                  <a:pt x="11559763" y="6720300"/>
                </a:lnTo>
                <a:lnTo>
                  <a:pt x="11540644" y="6740001"/>
                </a:lnTo>
                <a:lnTo>
                  <a:pt x="11520942" y="6720882"/>
                </a:lnTo>
                <a:lnTo>
                  <a:pt x="11529047" y="6712527"/>
                </a:lnTo>
                <a:lnTo>
                  <a:pt x="11499579" y="6683932"/>
                </a:lnTo>
                <a:lnTo>
                  <a:pt x="11346084" y="6683932"/>
                </a:lnTo>
                <a:cubicBezTo>
                  <a:pt x="11354438" y="6692036"/>
                  <a:pt x="11360756" y="6698146"/>
                  <a:pt x="11366784" y="6704007"/>
                </a:cubicBezTo>
                <a:cubicBezTo>
                  <a:pt x="11380167" y="6716974"/>
                  <a:pt x="11392095" y="6728571"/>
                  <a:pt x="11421564" y="6757208"/>
                </a:cubicBezTo>
                <a:lnTo>
                  <a:pt x="11500410" y="6757208"/>
                </a:lnTo>
                <a:cubicBezTo>
                  <a:pt x="11500950" y="6757208"/>
                  <a:pt x="11501491" y="6757416"/>
                  <a:pt x="11501865" y="6757790"/>
                </a:cubicBezTo>
                <a:lnTo>
                  <a:pt x="11531957" y="6786968"/>
                </a:lnTo>
                <a:lnTo>
                  <a:pt x="11540062" y="6778614"/>
                </a:lnTo>
                <a:lnTo>
                  <a:pt x="11559763" y="6797733"/>
                </a:lnTo>
                <a:lnTo>
                  <a:pt x="11540644" y="6817434"/>
                </a:lnTo>
                <a:lnTo>
                  <a:pt x="11520942" y="6798315"/>
                </a:lnTo>
                <a:lnTo>
                  <a:pt x="11529047" y="6789960"/>
                </a:lnTo>
                <a:lnTo>
                  <a:pt x="11499579" y="6761365"/>
                </a:lnTo>
                <a:lnTo>
                  <a:pt x="11420733" y="6761365"/>
                </a:lnTo>
                <a:cubicBezTo>
                  <a:pt x="11420192" y="6761365"/>
                  <a:pt x="11419652" y="6761157"/>
                  <a:pt x="11419278" y="6760783"/>
                </a:cubicBezTo>
                <a:cubicBezTo>
                  <a:pt x="11389394" y="6731688"/>
                  <a:pt x="11377381" y="6720009"/>
                  <a:pt x="11363915" y="6706958"/>
                </a:cubicBezTo>
                <a:cubicBezTo>
                  <a:pt x="11357847" y="6701097"/>
                  <a:pt x="11351487" y="6694904"/>
                  <a:pt x="11343050" y="6686716"/>
                </a:cubicBezTo>
                <a:lnTo>
                  <a:pt x="11343050" y="6745570"/>
                </a:lnTo>
                <a:lnTo>
                  <a:pt x="11354688" y="6745570"/>
                </a:lnTo>
                <a:lnTo>
                  <a:pt x="11354688" y="6773003"/>
                </a:lnTo>
                <a:lnTo>
                  <a:pt x="11327256" y="6773003"/>
                </a:lnTo>
                <a:lnTo>
                  <a:pt x="11327256" y="6745570"/>
                </a:lnTo>
                <a:lnTo>
                  <a:pt x="11338893" y="6745570"/>
                </a:lnTo>
                <a:lnTo>
                  <a:pt x="11338893" y="6682684"/>
                </a:lnTo>
                <a:lnTo>
                  <a:pt x="11275509" y="6621087"/>
                </a:lnTo>
                <a:cubicBezTo>
                  <a:pt x="11270771" y="6616474"/>
                  <a:pt x="11265742" y="6611611"/>
                  <a:pt x="11260422" y="6606415"/>
                </a:cubicBezTo>
                <a:lnTo>
                  <a:pt x="11103894" y="6606415"/>
                </a:lnTo>
                <a:lnTo>
                  <a:pt x="11103894" y="6668096"/>
                </a:lnTo>
                <a:lnTo>
                  <a:pt x="11115531" y="6668096"/>
                </a:lnTo>
                <a:lnTo>
                  <a:pt x="11115531" y="6679734"/>
                </a:lnTo>
                <a:lnTo>
                  <a:pt x="11167776" y="6679734"/>
                </a:lnTo>
                <a:lnTo>
                  <a:pt x="11167776" y="6668096"/>
                </a:lnTo>
                <a:lnTo>
                  <a:pt x="11195209" y="6668096"/>
                </a:lnTo>
                <a:lnTo>
                  <a:pt x="11195209" y="6695528"/>
                </a:lnTo>
                <a:lnTo>
                  <a:pt x="11167776" y="6695528"/>
                </a:lnTo>
                <a:lnTo>
                  <a:pt x="11167776" y="6683890"/>
                </a:lnTo>
                <a:lnTo>
                  <a:pt x="11115531" y="6683890"/>
                </a:lnTo>
                <a:lnTo>
                  <a:pt x="11115531" y="6695528"/>
                </a:lnTo>
                <a:lnTo>
                  <a:pt x="11103894" y="6695528"/>
                </a:lnTo>
                <a:lnTo>
                  <a:pt x="11103894" y="6834683"/>
                </a:lnTo>
                <a:lnTo>
                  <a:pt x="11247578" y="6834683"/>
                </a:lnTo>
                <a:lnTo>
                  <a:pt x="11247578" y="6823045"/>
                </a:lnTo>
                <a:lnTo>
                  <a:pt x="11275011" y="6823045"/>
                </a:lnTo>
                <a:lnTo>
                  <a:pt x="11275011" y="6850477"/>
                </a:lnTo>
                <a:lnTo>
                  <a:pt x="11247578" y="6850477"/>
                </a:lnTo>
                <a:lnTo>
                  <a:pt x="11247578" y="6838839"/>
                </a:lnTo>
                <a:lnTo>
                  <a:pt x="11101815" y="6838839"/>
                </a:lnTo>
                <a:cubicBezTo>
                  <a:pt x="11100651" y="6838839"/>
                  <a:pt x="11099737" y="6837925"/>
                  <a:pt x="11099737" y="6836761"/>
                </a:cubicBezTo>
                <a:lnTo>
                  <a:pt x="11099737" y="6695528"/>
                </a:lnTo>
                <a:lnTo>
                  <a:pt x="11088099" y="6695528"/>
                </a:lnTo>
                <a:lnTo>
                  <a:pt x="11088099" y="6668096"/>
                </a:lnTo>
                <a:lnTo>
                  <a:pt x="11099737" y="6668096"/>
                </a:lnTo>
                <a:lnTo>
                  <a:pt x="11099737" y="6605210"/>
                </a:lnTo>
                <a:lnTo>
                  <a:pt x="11081116" y="6587130"/>
                </a:lnTo>
                <a:cubicBezTo>
                  <a:pt x="11076711" y="6582891"/>
                  <a:pt x="11073261" y="6579524"/>
                  <a:pt x="11070310" y="6576656"/>
                </a:cubicBezTo>
                <a:lnTo>
                  <a:pt x="11062205" y="6585010"/>
                </a:lnTo>
                <a:lnTo>
                  <a:pt x="11042546" y="6565891"/>
                </a:lnTo>
                <a:lnTo>
                  <a:pt x="11050650" y="6557536"/>
                </a:lnTo>
                <a:cubicBezTo>
                  <a:pt x="11047658" y="6554627"/>
                  <a:pt x="11044166" y="6551219"/>
                  <a:pt x="11039594" y="6546772"/>
                </a:cubicBezTo>
                <a:lnTo>
                  <a:pt x="11020641" y="6528359"/>
                </a:lnTo>
                <a:cubicBezTo>
                  <a:pt x="11020267" y="6527985"/>
                  <a:pt x="11020017" y="6527444"/>
                  <a:pt x="11020017" y="6526862"/>
                </a:cubicBezTo>
                <a:lnTo>
                  <a:pt x="11020017" y="6140404"/>
                </a:lnTo>
                <a:cubicBezTo>
                  <a:pt x="10998696" y="6119664"/>
                  <a:pt x="10982112" y="6103578"/>
                  <a:pt x="10969102" y="6090901"/>
                </a:cubicBezTo>
                <a:cubicBezTo>
                  <a:pt x="10966151" y="6088075"/>
                  <a:pt x="10963408" y="6085374"/>
                  <a:pt x="10960831" y="6082880"/>
                </a:cubicBezTo>
                <a:cubicBezTo>
                  <a:pt x="10958254" y="6080386"/>
                  <a:pt x="10955843" y="6078017"/>
                  <a:pt x="10953557" y="6075814"/>
                </a:cubicBezTo>
                <a:cubicBezTo>
                  <a:pt x="10952934" y="6075191"/>
                  <a:pt x="10952352" y="6074609"/>
                  <a:pt x="10951729" y="6074027"/>
                </a:cubicBezTo>
                <a:cubicBezTo>
                  <a:pt x="10950606" y="6072946"/>
                  <a:pt x="10949526" y="6071865"/>
                  <a:pt x="10948445" y="6070826"/>
                </a:cubicBezTo>
                <a:cubicBezTo>
                  <a:pt x="10947447" y="6069829"/>
                  <a:pt x="10946492" y="6068914"/>
                  <a:pt x="10945536" y="6068000"/>
                </a:cubicBezTo>
                <a:cubicBezTo>
                  <a:pt x="10945203" y="6067667"/>
                  <a:pt x="10944829" y="6067335"/>
                  <a:pt x="10944497" y="6067002"/>
                </a:cubicBezTo>
                <a:lnTo>
                  <a:pt x="10944497" y="6435714"/>
                </a:lnTo>
                <a:lnTo>
                  <a:pt x="10956135" y="6435714"/>
                </a:lnTo>
                <a:lnTo>
                  <a:pt x="10956135" y="6463145"/>
                </a:lnTo>
                <a:lnTo>
                  <a:pt x="10928702" y="6463145"/>
                </a:lnTo>
                <a:lnTo>
                  <a:pt x="10928702" y="6435714"/>
                </a:lnTo>
                <a:lnTo>
                  <a:pt x="10940340" y="6435714"/>
                </a:lnTo>
                <a:lnTo>
                  <a:pt x="10940340" y="6062971"/>
                </a:lnTo>
                <a:cubicBezTo>
                  <a:pt x="10936059" y="6058814"/>
                  <a:pt x="10932485" y="6055365"/>
                  <a:pt x="10929408" y="6052372"/>
                </a:cubicBezTo>
                <a:lnTo>
                  <a:pt x="10924712" y="6047841"/>
                </a:lnTo>
                <a:cubicBezTo>
                  <a:pt x="10908918" y="6032505"/>
                  <a:pt x="10894787" y="6018789"/>
                  <a:pt x="10882359" y="6006694"/>
                </a:cubicBezTo>
                <a:lnTo>
                  <a:pt x="10861785" y="5986702"/>
                </a:lnTo>
                <a:lnTo>
                  <a:pt x="10147056" y="5986702"/>
                </a:lnTo>
                <a:lnTo>
                  <a:pt x="10147056" y="6048382"/>
                </a:lnTo>
                <a:lnTo>
                  <a:pt x="10158694" y="6048382"/>
                </a:lnTo>
                <a:lnTo>
                  <a:pt x="10158694" y="6060020"/>
                </a:lnTo>
                <a:lnTo>
                  <a:pt x="10862616" y="6060020"/>
                </a:lnTo>
                <a:cubicBezTo>
                  <a:pt x="10863156" y="6060020"/>
                  <a:pt x="10863697" y="6060228"/>
                  <a:pt x="10864071" y="6060602"/>
                </a:cubicBezTo>
                <a:lnTo>
                  <a:pt x="10894079" y="6089780"/>
                </a:lnTo>
                <a:lnTo>
                  <a:pt x="10902185" y="6081425"/>
                </a:lnTo>
                <a:lnTo>
                  <a:pt x="10921845" y="6100544"/>
                </a:lnTo>
                <a:lnTo>
                  <a:pt x="10902725" y="6120204"/>
                </a:lnTo>
                <a:lnTo>
                  <a:pt x="10883065" y="6101085"/>
                </a:lnTo>
                <a:lnTo>
                  <a:pt x="10891170" y="6092730"/>
                </a:lnTo>
                <a:lnTo>
                  <a:pt x="10861744" y="6064135"/>
                </a:lnTo>
                <a:lnTo>
                  <a:pt x="10158653" y="6064135"/>
                </a:lnTo>
                <a:lnTo>
                  <a:pt x="10158653" y="6075773"/>
                </a:lnTo>
                <a:lnTo>
                  <a:pt x="10147015" y="6075773"/>
                </a:lnTo>
                <a:lnTo>
                  <a:pt x="10147015" y="6214928"/>
                </a:lnTo>
                <a:lnTo>
                  <a:pt x="10689378" y="6214928"/>
                </a:lnTo>
                <a:lnTo>
                  <a:pt x="10689378" y="6203290"/>
                </a:lnTo>
                <a:lnTo>
                  <a:pt x="10716811" y="6203290"/>
                </a:lnTo>
                <a:lnTo>
                  <a:pt x="10716811" y="6214928"/>
                </a:lnTo>
                <a:lnTo>
                  <a:pt x="10848859" y="6214928"/>
                </a:lnTo>
                <a:lnTo>
                  <a:pt x="10848859" y="6203290"/>
                </a:lnTo>
                <a:lnTo>
                  <a:pt x="10876291" y="6203290"/>
                </a:lnTo>
                <a:lnTo>
                  <a:pt x="10876291" y="6230721"/>
                </a:lnTo>
                <a:lnTo>
                  <a:pt x="10848859" y="6230721"/>
                </a:lnTo>
                <a:lnTo>
                  <a:pt x="10848859" y="6219084"/>
                </a:lnTo>
                <a:lnTo>
                  <a:pt x="10716811" y="6219084"/>
                </a:lnTo>
                <a:lnTo>
                  <a:pt x="10716811" y="6230721"/>
                </a:lnTo>
                <a:lnTo>
                  <a:pt x="10689378" y="6230721"/>
                </a:lnTo>
                <a:lnTo>
                  <a:pt x="10689378" y="6219084"/>
                </a:lnTo>
                <a:lnTo>
                  <a:pt x="10147015" y="6219084"/>
                </a:lnTo>
                <a:lnTo>
                  <a:pt x="10147015" y="6369877"/>
                </a:lnTo>
                <a:lnTo>
                  <a:pt x="10370461" y="6369877"/>
                </a:lnTo>
                <a:lnTo>
                  <a:pt x="10370461" y="6358239"/>
                </a:lnTo>
                <a:lnTo>
                  <a:pt x="10397893" y="6358239"/>
                </a:lnTo>
                <a:lnTo>
                  <a:pt x="10397893" y="6369877"/>
                </a:lnTo>
                <a:lnTo>
                  <a:pt x="10689378" y="6369877"/>
                </a:lnTo>
                <a:lnTo>
                  <a:pt x="10689378" y="6358239"/>
                </a:lnTo>
                <a:lnTo>
                  <a:pt x="10716811" y="6358239"/>
                </a:lnTo>
                <a:lnTo>
                  <a:pt x="10716811" y="6385671"/>
                </a:lnTo>
                <a:lnTo>
                  <a:pt x="10689378" y="6385671"/>
                </a:lnTo>
                <a:lnTo>
                  <a:pt x="10689378" y="6374033"/>
                </a:lnTo>
                <a:lnTo>
                  <a:pt x="10397893" y="6374033"/>
                </a:lnTo>
                <a:lnTo>
                  <a:pt x="10397893" y="6385671"/>
                </a:lnTo>
                <a:lnTo>
                  <a:pt x="10370461" y="6385671"/>
                </a:lnTo>
                <a:lnTo>
                  <a:pt x="10370461" y="6374033"/>
                </a:lnTo>
                <a:lnTo>
                  <a:pt x="10147015" y="6374033"/>
                </a:lnTo>
                <a:lnTo>
                  <a:pt x="10147015" y="6524826"/>
                </a:lnTo>
                <a:lnTo>
                  <a:pt x="10370461" y="6524826"/>
                </a:lnTo>
                <a:lnTo>
                  <a:pt x="10370461" y="6513188"/>
                </a:lnTo>
                <a:lnTo>
                  <a:pt x="10397893" y="6513188"/>
                </a:lnTo>
                <a:lnTo>
                  <a:pt x="10397893" y="6524826"/>
                </a:lnTo>
                <a:lnTo>
                  <a:pt x="10450139" y="6524826"/>
                </a:lnTo>
                <a:lnTo>
                  <a:pt x="10450139" y="6513188"/>
                </a:lnTo>
                <a:lnTo>
                  <a:pt x="10477570" y="6513188"/>
                </a:lnTo>
                <a:lnTo>
                  <a:pt x="10477570" y="6524826"/>
                </a:lnTo>
                <a:lnTo>
                  <a:pt x="10609618" y="6524826"/>
                </a:lnTo>
                <a:lnTo>
                  <a:pt x="10609618" y="6513188"/>
                </a:lnTo>
                <a:lnTo>
                  <a:pt x="10637050" y="6513188"/>
                </a:lnTo>
                <a:lnTo>
                  <a:pt x="10637050" y="6540620"/>
                </a:lnTo>
                <a:lnTo>
                  <a:pt x="10609618" y="6540620"/>
                </a:lnTo>
                <a:lnTo>
                  <a:pt x="10609618" y="6528982"/>
                </a:lnTo>
                <a:lnTo>
                  <a:pt x="10477570" y="6528982"/>
                </a:lnTo>
                <a:lnTo>
                  <a:pt x="10477570" y="6540620"/>
                </a:lnTo>
                <a:lnTo>
                  <a:pt x="10450139" y="6540620"/>
                </a:lnTo>
                <a:lnTo>
                  <a:pt x="10450139" y="6528982"/>
                </a:lnTo>
                <a:lnTo>
                  <a:pt x="10397893" y="6528982"/>
                </a:lnTo>
                <a:lnTo>
                  <a:pt x="10397893" y="6540620"/>
                </a:lnTo>
                <a:lnTo>
                  <a:pt x="10370461" y="6540620"/>
                </a:lnTo>
                <a:lnTo>
                  <a:pt x="10370461" y="6528982"/>
                </a:lnTo>
                <a:lnTo>
                  <a:pt x="10147015" y="6528982"/>
                </a:lnTo>
                <a:lnTo>
                  <a:pt x="10147015" y="6602300"/>
                </a:lnTo>
                <a:lnTo>
                  <a:pt x="10370461" y="6602300"/>
                </a:lnTo>
                <a:lnTo>
                  <a:pt x="10370461" y="6590663"/>
                </a:lnTo>
                <a:lnTo>
                  <a:pt x="10397893" y="6590663"/>
                </a:lnTo>
                <a:lnTo>
                  <a:pt x="10397893" y="6602300"/>
                </a:lnTo>
                <a:lnTo>
                  <a:pt x="10609618" y="6602300"/>
                </a:lnTo>
                <a:lnTo>
                  <a:pt x="10609618" y="6590663"/>
                </a:lnTo>
                <a:lnTo>
                  <a:pt x="10637050" y="6590663"/>
                </a:lnTo>
                <a:lnTo>
                  <a:pt x="10637050" y="6602300"/>
                </a:lnTo>
                <a:lnTo>
                  <a:pt x="10689378" y="6602300"/>
                </a:lnTo>
                <a:lnTo>
                  <a:pt x="10689378" y="6590663"/>
                </a:lnTo>
                <a:lnTo>
                  <a:pt x="10716811" y="6590663"/>
                </a:lnTo>
                <a:lnTo>
                  <a:pt x="10716811" y="6618095"/>
                </a:lnTo>
                <a:lnTo>
                  <a:pt x="10689378" y="6618095"/>
                </a:lnTo>
                <a:lnTo>
                  <a:pt x="10689378" y="6606457"/>
                </a:lnTo>
                <a:lnTo>
                  <a:pt x="10637050" y="6606457"/>
                </a:lnTo>
                <a:lnTo>
                  <a:pt x="10637050" y="6618095"/>
                </a:lnTo>
                <a:lnTo>
                  <a:pt x="10609618" y="6618095"/>
                </a:lnTo>
                <a:lnTo>
                  <a:pt x="10609618" y="6606457"/>
                </a:lnTo>
                <a:lnTo>
                  <a:pt x="10397893" y="6606457"/>
                </a:lnTo>
                <a:lnTo>
                  <a:pt x="10397893" y="6618095"/>
                </a:lnTo>
                <a:lnTo>
                  <a:pt x="10370461" y="6618095"/>
                </a:lnTo>
                <a:lnTo>
                  <a:pt x="10370461" y="6606457"/>
                </a:lnTo>
                <a:lnTo>
                  <a:pt x="10144936" y="6606457"/>
                </a:lnTo>
                <a:cubicBezTo>
                  <a:pt x="10143774" y="6606457"/>
                  <a:pt x="10142858" y="6605543"/>
                  <a:pt x="10142858" y="6604379"/>
                </a:cubicBezTo>
                <a:lnTo>
                  <a:pt x="10142858" y="6075814"/>
                </a:lnTo>
                <a:lnTo>
                  <a:pt x="10131221" y="6075814"/>
                </a:lnTo>
                <a:lnTo>
                  <a:pt x="10131221" y="6048382"/>
                </a:lnTo>
                <a:lnTo>
                  <a:pt x="10142858" y="6048382"/>
                </a:lnTo>
                <a:lnTo>
                  <a:pt x="10142858" y="5985496"/>
                </a:lnTo>
                <a:cubicBezTo>
                  <a:pt x="10124072" y="5967208"/>
                  <a:pt x="10101212" y="5944971"/>
                  <a:pt x="10075525" y="5920033"/>
                </a:cubicBezTo>
                <a:cubicBezTo>
                  <a:pt x="10072824" y="5917373"/>
                  <a:pt x="10070122" y="5914755"/>
                  <a:pt x="10067337" y="5912053"/>
                </a:cubicBezTo>
                <a:lnTo>
                  <a:pt x="10067337" y="6358239"/>
                </a:lnTo>
                <a:lnTo>
                  <a:pt x="10078975" y="6358239"/>
                </a:lnTo>
                <a:lnTo>
                  <a:pt x="10078975" y="6385671"/>
                </a:lnTo>
                <a:lnTo>
                  <a:pt x="10067337" y="6385671"/>
                </a:lnTo>
                <a:lnTo>
                  <a:pt x="10067337" y="6435714"/>
                </a:lnTo>
                <a:lnTo>
                  <a:pt x="10078975" y="6435714"/>
                </a:lnTo>
                <a:lnTo>
                  <a:pt x="10078975" y="6463145"/>
                </a:lnTo>
                <a:lnTo>
                  <a:pt x="10067337" y="6463145"/>
                </a:lnTo>
                <a:lnTo>
                  <a:pt x="10067337" y="6590663"/>
                </a:lnTo>
                <a:lnTo>
                  <a:pt x="10078975" y="6590663"/>
                </a:lnTo>
                <a:lnTo>
                  <a:pt x="10078975" y="6618095"/>
                </a:lnTo>
                <a:lnTo>
                  <a:pt x="10051543" y="6618095"/>
                </a:lnTo>
                <a:lnTo>
                  <a:pt x="10051543" y="6590663"/>
                </a:lnTo>
                <a:lnTo>
                  <a:pt x="10063181" y="6590663"/>
                </a:lnTo>
                <a:lnTo>
                  <a:pt x="10063181" y="6463145"/>
                </a:lnTo>
                <a:lnTo>
                  <a:pt x="10051543" y="6463145"/>
                </a:lnTo>
                <a:lnTo>
                  <a:pt x="10051543" y="6435714"/>
                </a:lnTo>
                <a:lnTo>
                  <a:pt x="10063181" y="6435714"/>
                </a:lnTo>
                <a:lnTo>
                  <a:pt x="10063181" y="6385671"/>
                </a:lnTo>
                <a:lnTo>
                  <a:pt x="10051543" y="6385671"/>
                </a:lnTo>
                <a:lnTo>
                  <a:pt x="10051543" y="6358239"/>
                </a:lnTo>
                <a:lnTo>
                  <a:pt x="10063181" y="6358239"/>
                </a:lnTo>
                <a:lnTo>
                  <a:pt x="10063181" y="5908021"/>
                </a:lnTo>
                <a:cubicBezTo>
                  <a:pt x="10061311" y="5906193"/>
                  <a:pt x="10059399" y="5904364"/>
                  <a:pt x="10057487" y="5902494"/>
                </a:cubicBezTo>
                <a:cubicBezTo>
                  <a:pt x="10054162" y="5899293"/>
                  <a:pt x="10050795" y="5896010"/>
                  <a:pt x="10047428" y="5892726"/>
                </a:cubicBezTo>
                <a:cubicBezTo>
                  <a:pt x="10041568" y="5887074"/>
                  <a:pt x="10035625" y="5881296"/>
                  <a:pt x="10029556" y="5875394"/>
                </a:cubicBezTo>
                <a:cubicBezTo>
                  <a:pt x="10017669" y="5863840"/>
                  <a:pt x="10003455" y="5850040"/>
                  <a:pt x="9987535" y="5834579"/>
                </a:cubicBezTo>
                <a:lnTo>
                  <a:pt x="9987535" y="6280764"/>
                </a:lnTo>
                <a:lnTo>
                  <a:pt x="9999173" y="6280764"/>
                </a:lnTo>
                <a:lnTo>
                  <a:pt x="9999173" y="6308196"/>
                </a:lnTo>
                <a:lnTo>
                  <a:pt x="9987535" y="6308196"/>
                </a:lnTo>
                <a:lnTo>
                  <a:pt x="9987535" y="6435714"/>
                </a:lnTo>
                <a:lnTo>
                  <a:pt x="9999173" y="6435714"/>
                </a:lnTo>
                <a:lnTo>
                  <a:pt x="9999173" y="6463145"/>
                </a:lnTo>
                <a:lnTo>
                  <a:pt x="9971741" y="6463145"/>
                </a:lnTo>
                <a:lnTo>
                  <a:pt x="9971741" y="6435714"/>
                </a:lnTo>
                <a:lnTo>
                  <a:pt x="9983379" y="6435714"/>
                </a:lnTo>
                <a:lnTo>
                  <a:pt x="9983379" y="6308196"/>
                </a:lnTo>
                <a:lnTo>
                  <a:pt x="9971741" y="6308196"/>
                </a:lnTo>
                <a:lnTo>
                  <a:pt x="9971741" y="6280764"/>
                </a:lnTo>
                <a:lnTo>
                  <a:pt x="9983379" y="6280764"/>
                </a:lnTo>
                <a:lnTo>
                  <a:pt x="9983379" y="5830547"/>
                </a:lnTo>
                <a:cubicBezTo>
                  <a:pt x="9979139" y="5826391"/>
                  <a:pt x="9974525" y="5821902"/>
                  <a:pt x="9969580" y="5817122"/>
                </a:cubicBezTo>
                <a:cubicBezTo>
                  <a:pt x="9965257" y="5812924"/>
                  <a:pt x="9960852" y="5808643"/>
                  <a:pt x="9956363" y="5804279"/>
                </a:cubicBezTo>
                <a:cubicBezTo>
                  <a:pt x="9953785" y="5801827"/>
                  <a:pt x="9951209" y="5799291"/>
                  <a:pt x="9948590" y="5796756"/>
                </a:cubicBezTo>
                <a:cubicBezTo>
                  <a:pt x="9945224" y="5793472"/>
                  <a:pt x="9941815" y="5790147"/>
                  <a:pt x="9938365" y="5786822"/>
                </a:cubicBezTo>
                <a:cubicBezTo>
                  <a:pt x="9928474" y="5777221"/>
                  <a:pt x="9918249" y="5767287"/>
                  <a:pt x="9907817" y="5757146"/>
                </a:cubicBezTo>
                <a:lnTo>
                  <a:pt x="9907817" y="5970907"/>
                </a:lnTo>
                <a:lnTo>
                  <a:pt x="9919454" y="5970907"/>
                </a:lnTo>
                <a:lnTo>
                  <a:pt x="9919454" y="5998340"/>
                </a:lnTo>
                <a:lnTo>
                  <a:pt x="9892022" y="5998340"/>
                </a:lnTo>
                <a:lnTo>
                  <a:pt x="9892022" y="5970907"/>
                </a:lnTo>
                <a:lnTo>
                  <a:pt x="9903660" y="5970907"/>
                </a:lnTo>
                <a:lnTo>
                  <a:pt x="9903660" y="5753114"/>
                </a:lnTo>
                <a:cubicBezTo>
                  <a:pt x="9887991" y="5737860"/>
                  <a:pt x="9871822" y="5722149"/>
                  <a:pt x="9855446" y="5706272"/>
                </a:cubicBezTo>
                <a:cubicBezTo>
                  <a:pt x="9846925" y="5697959"/>
                  <a:pt x="9837740" y="5689023"/>
                  <a:pt x="9828055" y="5679629"/>
                </a:cubicBezTo>
                <a:lnTo>
                  <a:pt x="9828055" y="5738484"/>
                </a:lnTo>
                <a:lnTo>
                  <a:pt x="9839693" y="5738484"/>
                </a:lnTo>
                <a:lnTo>
                  <a:pt x="9839693" y="5765915"/>
                </a:lnTo>
                <a:lnTo>
                  <a:pt x="9812262" y="5765915"/>
                </a:lnTo>
                <a:lnTo>
                  <a:pt x="9812262" y="5738484"/>
                </a:lnTo>
                <a:lnTo>
                  <a:pt x="9823899" y="5738484"/>
                </a:lnTo>
                <a:lnTo>
                  <a:pt x="9823899" y="5675598"/>
                </a:lnTo>
                <a:cubicBezTo>
                  <a:pt x="9821031" y="5672813"/>
                  <a:pt x="9818330" y="5670194"/>
                  <a:pt x="9815628" y="5667576"/>
                </a:cubicBezTo>
                <a:cubicBezTo>
                  <a:pt x="9784996" y="5637817"/>
                  <a:pt x="9750664" y="5604441"/>
                  <a:pt x="9717995" y="5572686"/>
                </a:cubicBezTo>
                <a:cubicBezTo>
                  <a:pt x="9710514" y="5565413"/>
                  <a:pt x="9703116" y="5558222"/>
                  <a:pt x="9695800" y="5551114"/>
                </a:cubicBezTo>
                <a:cubicBezTo>
                  <a:pt x="9675725" y="5531580"/>
                  <a:pt x="9648542" y="5505187"/>
                  <a:pt x="9597959" y="5456017"/>
                </a:cubicBezTo>
                <a:lnTo>
                  <a:pt x="9573104" y="5456017"/>
                </a:lnTo>
                <a:lnTo>
                  <a:pt x="9573104" y="5428585"/>
                </a:lnTo>
                <a:lnTo>
                  <a:pt x="9584742" y="5428585"/>
                </a:lnTo>
                <a:lnTo>
                  <a:pt x="9584742" y="4823418"/>
                </a:lnTo>
                <a:cubicBezTo>
                  <a:pt x="9543344" y="4783268"/>
                  <a:pt x="9471855" y="4713774"/>
                  <a:pt x="9395835" y="4639915"/>
                </a:cubicBezTo>
                <a:lnTo>
                  <a:pt x="9387730" y="4648269"/>
                </a:lnTo>
                <a:lnTo>
                  <a:pt x="9368071" y="4629150"/>
                </a:lnTo>
                <a:lnTo>
                  <a:pt x="9376175" y="4620796"/>
                </a:lnTo>
                <a:cubicBezTo>
                  <a:pt x="9369484" y="4614270"/>
                  <a:pt x="9362750" y="4607703"/>
                  <a:pt x="9356018" y="4601178"/>
                </a:cubicBezTo>
                <a:lnTo>
                  <a:pt x="9349700" y="4607661"/>
                </a:lnTo>
                <a:lnTo>
                  <a:pt x="9349700" y="4666724"/>
                </a:lnTo>
                <a:lnTo>
                  <a:pt x="9428754" y="4743575"/>
                </a:lnTo>
                <a:cubicBezTo>
                  <a:pt x="9429169" y="4743990"/>
                  <a:pt x="9429377" y="4744531"/>
                  <a:pt x="9429377" y="4745071"/>
                </a:cubicBezTo>
                <a:lnTo>
                  <a:pt x="9429377" y="4808830"/>
                </a:lnTo>
                <a:lnTo>
                  <a:pt x="9441015" y="4808830"/>
                </a:lnTo>
                <a:lnTo>
                  <a:pt x="9441015" y="4836261"/>
                </a:lnTo>
                <a:lnTo>
                  <a:pt x="9413583" y="4836261"/>
                </a:lnTo>
                <a:lnTo>
                  <a:pt x="9413583" y="4808830"/>
                </a:lnTo>
                <a:lnTo>
                  <a:pt x="9425221" y="4808830"/>
                </a:lnTo>
                <a:lnTo>
                  <a:pt x="9425137" y="4745819"/>
                </a:lnTo>
                <a:lnTo>
                  <a:pt x="9346208" y="4669093"/>
                </a:lnTo>
                <a:cubicBezTo>
                  <a:pt x="9345793" y="4668677"/>
                  <a:pt x="9345585" y="4668137"/>
                  <a:pt x="9345585" y="4667596"/>
                </a:cubicBezTo>
                <a:lnTo>
                  <a:pt x="9345585" y="4607246"/>
                </a:lnTo>
                <a:lnTo>
                  <a:pt x="9328252" y="4590413"/>
                </a:lnTo>
                <a:lnTo>
                  <a:pt x="9336358" y="4582059"/>
                </a:lnTo>
                <a:cubicBezTo>
                  <a:pt x="9335028" y="4580812"/>
                  <a:pt x="9333739" y="4579523"/>
                  <a:pt x="9332409" y="4578235"/>
                </a:cubicBezTo>
                <a:cubicBezTo>
                  <a:pt x="9323847" y="4569880"/>
                  <a:pt x="9315285" y="4561568"/>
                  <a:pt x="9306806" y="4553338"/>
                </a:cubicBezTo>
                <a:cubicBezTo>
                  <a:pt x="9294337" y="4541201"/>
                  <a:pt x="9282034" y="4529272"/>
                  <a:pt x="9269980" y="4517552"/>
                </a:cubicBezTo>
                <a:lnTo>
                  <a:pt x="9269980" y="5286479"/>
                </a:lnTo>
                <a:lnTo>
                  <a:pt x="9287562" y="5303562"/>
                </a:lnTo>
                <a:cubicBezTo>
                  <a:pt x="9301402" y="5316987"/>
                  <a:pt x="9326257" y="5341135"/>
                  <a:pt x="9362169" y="5376048"/>
                </a:cubicBezTo>
                <a:lnTo>
                  <a:pt x="9363498" y="5377337"/>
                </a:lnTo>
                <a:cubicBezTo>
                  <a:pt x="9380706" y="5394046"/>
                  <a:pt x="9399410" y="5412209"/>
                  <a:pt x="9418986" y="5431245"/>
                </a:cubicBezTo>
                <a:lnTo>
                  <a:pt x="9427091" y="5422891"/>
                </a:lnTo>
                <a:lnTo>
                  <a:pt x="9446750" y="5442010"/>
                </a:lnTo>
                <a:lnTo>
                  <a:pt x="9438646" y="5450323"/>
                </a:lnTo>
                <a:cubicBezTo>
                  <a:pt x="9455438" y="5466657"/>
                  <a:pt x="9472728" y="5483449"/>
                  <a:pt x="9490144" y="5500365"/>
                </a:cubicBezTo>
                <a:cubicBezTo>
                  <a:pt x="9555980" y="5564332"/>
                  <a:pt x="9623729" y="5630127"/>
                  <a:pt x="9674270" y="5679255"/>
                </a:cubicBezTo>
                <a:cubicBezTo>
                  <a:pt x="9708851" y="5712880"/>
                  <a:pt x="9735411" y="5738649"/>
                  <a:pt x="9747797" y="5750661"/>
                </a:cubicBezTo>
                <a:cubicBezTo>
                  <a:pt x="9748212" y="5751077"/>
                  <a:pt x="9748420" y="5751618"/>
                  <a:pt x="9748420" y="5752158"/>
                </a:cubicBezTo>
                <a:lnTo>
                  <a:pt x="9748420" y="5828760"/>
                </a:lnTo>
                <a:lnTo>
                  <a:pt x="9827474" y="5905611"/>
                </a:lnTo>
                <a:cubicBezTo>
                  <a:pt x="9827890" y="5906026"/>
                  <a:pt x="9828097" y="5906567"/>
                  <a:pt x="9828097" y="5907107"/>
                </a:cubicBezTo>
                <a:lnTo>
                  <a:pt x="9828097" y="5983709"/>
                </a:lnTo>
                <a:lnTo>
                  <a:pt x="9857483" y="6012263"/>
                </a:lnTo>
                <a:lnTo>
                  <a:pt x="9865587" y="6003909"/>
                </a:lnTo>
                <a:lnTo>
                  <a:pt x="9885247" y="6023028"/>
                </a:lnTo>
                <a:lnTo>
                  <a:pt x="9866128" y="6042688"/>
                </a:lnTo>
                <a:lnTo>
                  <a:pt x="9846469" y="6023568"/>
                </a:lnTo>
                <a:lnTo>
                  <a:pt x="9854573" y="6015214"/>
                </a:lnTo>
                <a:lnTo>
                  <a:pt x="9824564" y="5986036"/>
                </a:lnTo>
                <a:cubicBezTo>
                  <a:pt x="9824148" y="5985621"/>
                  <a:pt x="9823940" y="5985080"/>
                  <a:pt x="9823940" y="5984540"/>
                </a:cubicBezTo>
                <a:lnTo>
                  <a:pt x="9823940" y="5907939"/>
                </a:lnTo>
                <a:lnTo>
                  <a:pt x="9748420" y="5834495"/>
                </a:lnTo>
                <a:lnTo>
                  <a:pt x="9748420" y="5893350"/>
                </a:lnTo>
                <a:lnTo>
                  <a:pt x="9760058" y="5893350"/>
                </a:lnTo>
                <a:lnTo>
                  <a:pt x="9760058" y="5920782"/>
                </a:lnTo>
                <a:lnTo>
                  <a:pt x="9732625" y="5920782"/>
                </a:lnTo>
                <a:lnTo>
                  <a:pt x="9732625" y="5893350"/>
                </a:lnTo>
                <a:lnTo>
                  <a:pt x="9744263" y="5893350"/>
                </a:lnTo>
                <a:lnTo>
                  <a:pt x="9744263" y="5753031"/>
                </a:lnTo>
                <a:cubicBezTo>
                  <a:pt x="9712841" y="5722523"/>
                  <a:pt x="9597377" y="5610343"/>
                  <a:pt x="9487233" y="5503316"/>
                </a:cubicBezTo>
                <a:cubicBezTo>
                  <a:pt x="9469818" y="5486400"/>
                  <a:pt x="9452528" y="5469608"/>
                  <a:pt x="9435736" y="5453274"/>
                </a:cubicBezTo>
                <a:lnTo>
                  <a:pt x="9427590" y="5461628"/>
                </a:lnTo>
                <a:lnTo>
                  <a:pt x="9407931" y="5442509"/>
                </a:lnTo>
                <a:lnTo>
                  <a:pt x="9416035" y="5434155"/>
                </a:lnTo>
                <a:lnTo>
                  <a:pt x="9361919" y="5381535"/>
                </a:lnTo>
                <a:cubicBezTo>
                  <a:pt x="9315160" y="5336106"/>
                  <a:pt x="9279291" y="5301275"/>
                  <a:pt x="9266406" y="5288765"/>
                </a:cubicBezTo>
                <a:cubicBezTo>
                  <a:pt x="9265990" y="5288349"/>
                  <a:pt x="9265783" y="5287809"/>
                  <a:pt x="9265783" y="5287269"/>
                </a:cubicBezTo>
                <a:lnTo>
                  <a:pt x="9265783" y="4513437"/>
                </a:lnTo>
                <a:lnTo>
                  <a:pt x="9205848" y="4455165"/>
                </a:lnTo>
                <a:cubicBezTo>
                  <a:pt x="9200486" y="4449969"/>
                  <a:pt x="9195290" y="4444899"/>
                  <a:pt x="9190220" y="4439994"/>
                </a:cubicBezTo>
                <a:lnTo>
                  <a:pt x="9190220" y="4731231"/>
                </a:lnTo>
                <a:lnTo>
                  <a:pt x="9201858" y="4731231"/>
                </a:lnTo>
                <a:lnTo>
                  <a:pt x="9201858" y="4758662"/>
                </a:lnTo>
                <a:lnTo>
                  <a:pt x="9174425" y="4758662"/>
                </a:lnTo>
                <a:lnTo>
                  <a:pt x="9174425" y="4731231"/>
                </a:lnTo>
                <a:lnTo>
                  <a:pt x="9186063" y="4731231"/>
                </a:lnTo>
                <a:lnTo>
                  <a:pt x="9186063" y="4435962"/>
                </a:lnTo>
                <a:cubicBezTo>
                  <a:pt x="9175548" y="4425738"/>
                  <a:pt x="9165656" y="4416136"/>
                  <a:pt x="9156679" y="4407408"/>
                </a:cubicBezTo>
                <a:lnTo>
                  <a:pt x="9148573" y="4415721"/>
                </a:lnTo>
                <a:lnTo>
                  <a:pt x="9128872" y="4396602"/>
                </a:lnTo>
                <a:lnTo>
                  <a:pt x="9136976" y="4388247"/>
                </a:lnTo>
                <a:cubicBezTo>
                  <a:pt x="9130368" y="4381846"/>
                  <a:pt x="9124507" y="4376152"/>
                  <a:pt x="9119520" y="4371289"/>
                </a:cubicBezTo>
                <a:lnTo>
                  <a:pt x="9094665" y="4371289"/>
                </a:lnTo>
                <a:lnTo>
                  <a:pt x="9094665" y="4359652"/>
                </a:lnTo>
                <a:lnTo>
                  <a:pt x="9030782" y="4359652"/>
                </a:lnTo>
                <a:lnTo>
                  <a:pt x="9030782" y="4731189"/>
                </a:lnTo>
                <a:lnTo>
                  <a:pt x="9042419" y="4731189"/>
                </a:lnTo>
                <a:lnTo>
                  <a:pt x="9042419" y="4758621"/>
                </a:lnTo>
                <a:lnTo>
                  <a:pt x="9030782" y="4758621"/>
                </a:lnTo>
                <a:lnTo>
                  <a:pt x="9030782" y="5363787"/>
                </a:lnTo>
                <a:lnTo>
                  <a:pt x="9030907" y="5363912"/>
                </a:lnTo>
                <a:lnTo>
                  <a:pt x="9037889" y="5370729"/>
                </a:lnTo>
                <a:lnTo>
                  <a:pt x="9109254" y="5440098"/>
                </a:lnTo>
                <a:lnTo>
                  <a:pt x="9188142" y="5440098"/>
                </a:lnTo>
                <a:cubicBezTo>
                  <a:pt x="9188682" y="5440098"/>
                  <a:pt x="9189222" y="5440306"/>
                  <a:pt x="9189597" y="5440680"/>
                </a:cubicBezTo>
                <a:lnTo>
                  <a:pt x="9219605" y="5469858"/>
                </a:lnTo>
                <a:lnTo>
                  <a:pt x="9227710" y="5461503"/>
                </a:lnTo>
                <a:lnTo>
                  <a:pt x="9247370" y="5480623"/>
                </a:lnTo>
                <a:lnTo>
                  <a:pt x="9228251" y="5500282"/>
                </a:lnTo>
                <a:lnTo>
                  <a:pt x="9208592" y="5481163"/>
                </a:lnTo>
                <a:lnTo>
                  <a:pt x="9216696" y="5472809"/>
                </a:lnTo>
                <a:lnTo>
                  <a:pt x="9187269" y="5444213"/>
                </a:lnTo>
                <a:lnTo>
                  <a:pt x="9113493" y="5444213"/>
                </a:lnTo>
                <a:lnTo>
                  <a:pt x="9117483" y="5448078"/>
                </a:lnTo>
                <a:cubicBezTo>
                  <a:pt x="9122512" y="5452983"/>
                  <a:pt x="9127251" y="5457555"/>
                  <a:pt x="9131699" y="5461877"/>
                </a:cubicBezTo>
                <a:cubicBezTo>
                  <a:pt x="9132072" y="5462210"/>
                  <a:pt x="9132405" y="5462543"/>
                  <a:pt x="9132780" y="5462916"/>
                </a:cubicBezTo>
                <a:lnTo>
                  <a:pt x="9139887" y="5469816"/>
                </a:lnTo>
                <a:lnTo>
                  <a:pt x="9147991" y="5461462"/>
                </a:lnTo>
                <a:lnTo>
                  <a:pt x="9167693" y="5480581"/>
                </a:lnTo>
                <a:lnTo>
                  <a:pt x="9159588" y="5488935"/>
                </a:lnTo>
                <a:lnTo>
                  <a:pt x="9189597" y="5518113"/>
                </a:lnTo>
                <a:cubicBezTo>
                  <a:pt x="9222931" y="5550533"/>
                  <a:pt x="9258218" y="5584823"/>
                  <a:pt x="9293381" y="5618988"/>
                </a:cubicBezTo>
                <a:cubicBezTo>
                  <a:pt x="9298826" y="5624308"/>
                  <a:pt x="9304063" y="5629379"/>
                  <a:pt x="9308884" y="5634076"/>
                </a:cubicBezTo>
                <a:cubicBezTo>
                  <a:pt x="9311087" y="5636196"/>
                  <a:pt x="9313207" y="5638232"/>
                  <a:pt x="9315243" y="5640227"/>
                </a:cubicBezTo>
                <a:lnTo>
                  <a:pt x="9339184" y="5663503"/>
                </a:lnTo>
                <a:lnTo>
                  <a:pt x="9347289" y="5655148"/>
                </a:lnTo>
                <a:lnTo>
                  <a:pt x="9365120" y="5672481"/>
                </a:lnTo>
                <a:lnTo>
                  <a:pt x="9413541" y="5672481"/>
                </a:lnTo>
                <a:lnTo>
                  <a:pt x="9413541" y="5660842"/>
                </a:lnTo>
                <a:lnTo>
                  <a:pt x="9440973" y="5660842"/>
                </a:lnTo>
                <a:lnTo>
                  <a:pt x="9440973" y="5688274"/>
                </a:lnTo>
                <a:lnTo>
                  <a:pt x="9413541" y="5688274"/>
                </a:lnTo>
                <a:lnTo>
                  <a:pt x="9413541" y="5676637"/>
                </a:lnTo>
                <a:lnTo>
                  <a:pt x="9364662" y="5676637"/>
                </a:lnTo>
                <a:lnTo>
                  <a:pt x="9358844" y="5682622"/>
                </a:lnTo>
                <a:cubicBezTo>
                  <a:pt x="9364953" y="5688566"/>
                  <a:pt x="9371022" y="5694509"/>
                  <a:pt x="9377048" y="5700328"/>
                </a:cubicBezTo>
                <a:cubicBezTo>
                  <a:pt x="9393882" y="5716663"/>
                  <a:pt x="9410507" y="5732873"/>
                  <a:pt x="9426883" y="5748750"/>
                </a:cubicBezTo>
                <a:cubicBezTo>
                  <a:pt x="9427299" y="5749124"/>
                  <a:pt x="9427715" y="5749581"/>
                  <a:pt x="9428130" y="5749955"/>
                </a:cubicBezTo>
                <a:lnTo>
                  <a:pt x="9507018" y="5749955"/>
                </a:lnTo>
                <a:cubicBezTo>
                  <a:pt x="9507559" y="5749955"/>
                  <a:pt x="9508098" y="5750163"/>
                  <a:pt x="9508473" y="5750537"/>
                </a:cubicBezTo>
                <a:lnTo>
                  <a:pt x="9538482" y="5779714"/>
                </a:lnTo>
                <a:lnTo>
                  <a:pt x="9546586" y="5771361"/>
                </a:lnTo>
                <a:lnTo>
                  <a:pt x="9566246" y="5790480"/>
                </a:lnTo>
                <a:lnTo>
                  <a:pt x="9547127" y="5810139"/>
                </a:lnTo>
                <a:lnTo>
                  <a:pt x="9527468" y="5791020"/>
                </a:lnTo>
                <a:lnTo>
                  <a:pt x="9535572" y="5782666"/>
                </a:lnTo>
                <a:lnTo>
                  <a:pt x="9506145" y="5754070"/>
                </a:lnTo>
                <a:lnTo>
                  <a:pt x="9432370" y="5754070"/>
                </a:lnTo>
                <a:cubicBezTo>
                  <a:pt x="9446585" y="5767869"/>
                  <a:pt x="9459344" y="5780255"/>
                  <a:pt x="9470110" y="5790729"/>
                </a:cubicBezTo>
                <a:lnTo>
                  <a:pt x="9507808" y="5827347"/>
                </a:lnTo>
                <a:lnTo>
                  <a:pt x="9586737" y="5827347"/>
                </a:lnTo>
                <a:cubicBezTo>
                  <a:pt x="9587277" y="5827347"/>
                  <a:pt x="9587818" y="5827554"/>
                  <a:pt x="9588192" y="5827929"/>
                </a:cubicBezTo>
                <a:lnTo>
                  <a:pt x="9618200" y="5857106"/>
                </a:lnTo>
                <a:lnTo>
                  <a:pt x="9626306" y="5848752"/>
                </a:lnTo>
                <a:lnTo>
                  <a:pt x="9645966" y="5867871"/>
                </a:lnTo>
                <a:lnTo>
                  <a:pt x="9626846" y="5887531"/>
                </a:lnTo>
                <a:lnTo>
                  <a:pt x="9607186" y="5868412"/>
                </a:lnTo>
                <a:lnTo>
                  <a:pt x="9615291" y="5860057"/>
                </a:lnTo>
                <a:lnTo>
                  <a:pt x="9585864" y="5831461"/>
                </a:lnTo>
                <a:lnTo>
                  <a:pt x="9512048" y="5831461"/>
                </a:lnTo>
                <a:cubicBezTo>
                  <a:pt x="9515455" y="5834786"/>
                  <a:pt x="9518780" y="5838028"/>
                  <a:pt x="9522064" y="5841187"/>
                </a:cubicBezTo>
                <a:cubicBezTo>
                  <a:pt x="9527799" y="5846757"/>
                  <a:pt x="9533245" y="5852035"/>
                  <a:pt x="9538398" y="5857065"/>
                </a:cubicBezTo>
                <a:lnTo>
                  <a:pt x="9546503" y="5848710"/>
                </a:lnTo>
                <a:lnTo>
                  <a:pt x="9566163" y="5867830"/>
                </a:lnTo>
                <a:lnTo>
                  <a:pt x="9558058" y="5876142"/>
                </a:lnTo>
                <a:cubicBezTo>
                  <a:pt x="9565956" y="5883832"/>
                  <a:pt x="9572772" y="5890398"/>
                  <a:pt x="9578258" y="5895760"/>
                </a:cubicBezTo>
                <a:lnTo>
                  <a:pt x="9586363" y="5887406"/>
                </a:lnTo>
                <a:lnTo>
                  <a:pt x="9604194" y="5904738"/>
                </a:lnTo>
                <a:lnTo>
                  <a:pt x="9666331" y="5904738"/>
                </a:lnTo>
                <a:cubicBezTo>
                  <a:pt x="9666872" y="5904738"/>
                  <a:pt x="9667412" y="5904946"/>
                  <a:pt x="9667787" y="5905320"/>
                </a:cubicBezTo>
                <a:lnTo>
                  <a:pt x="9697795" y="5934498"/>
                </a:lnTo>
                <a:lnTo>
                  <a:pt x="9705900" y="5926144"/>
                </a:lnTo>
                <a:lnTo>
                  <a:pt x="9725560" y="5945263"/>
                </a:lnTo>
                <a:lnTo>
                  <a:pt x="9706440" y="5964922"/>
                </a:lnTo>
                <a:lnTo>
                  <a:pt x="9686780" y="5945803"/>
                </a:lnTo>
                <a:lnTo>
                  <a:pt x="9694886" y="5937449"/>
                </a:lnTo>
                <a:lnTo>
                  <a:pt x="9665459" y="5908853"/>
                </a:lnTo>
                <a:lnTo>
                  <a:pt x="9603695" y="5908853"/>
                </a:lnTo>
                <a:lnTo>
                  <a:pt x="9597876" y="5914879"/>
                </a:lnTo>
                <a:cubicBezTo>
                  <a:pt x="9631418" y="5947466"/>
                  <a:pt x="9655940" y="5971323"/>
                  <a:pt x="9666831" y="5981880"/>
                </a:cubicBezTo>
                <a:cubicBezTo>
                  <a:pt x="9667204" y="5982213"/>
                  <a:pt x="9667537" y="5982545"/>
                  <a:pt x="9667745" y="5982753"/>
                </a:cubicBezTo>
                <a:cubicBezTo>
                  <a:pt x="9668160" y="5983169"/>
                  <a:pt x="9668368" y="5983709"/>
                  <a:pt x="9668368" y="5984249"/>
                </a:cubicBezTo>
                <a:lnTo>
                  <a:pt x="9668368" y="6202957"/>
                </a:lnTo>
                <a:lnTo>
                  <a:pt x="9680006" y="6202957"/>
                </a:lnTo>
                <a:lnTo>
                  <a:pt x="9680006" y="6230389"/>
                </a:lnTo>
                <a:lnTo>
                  <a:pt x="9668368" y="6230389"/>
                </a:lnTo>
                <a:lnTo>
                  <a:pt x="9668368" y="6280432"/>
                </a:lnTo>
                <a:lnTo>
                  <a:pt x="9680006" y="6280432"/>
                </a:lnTo>
                <a:lnTo>
                  <a:pt x="9680006" y="6304580"/>
                </a:lnTo>
                <a:cubicBezTo>
                  <a:pt x="9702492" y="6326484"/>
                  <a:pt x="9711677" y="6335421"/>
                  <a:pt x="9721736" y="6345146"/>
                </a:cubicBezTo>
                <a:cubicBezTo>
                  <a:pt x="9726391" y="6349635"/>
                  <a:pt x="9731254" y="6354332"/>
                  <a:pt x="9737654" y="6360566"/>
                </a:cubicBezTo>
                <a:lnTo>
                  <a:pt x="9745760" y="6352212"/>
                </a:lnTo>
                <a:lnTo>
                  <a:pt x="9765461" y="6371332"/>
                </a:lnTo>
                <a:lnTo>
                  <a:pt x="9757355" y="6379686"/>
                </a:lnTo>
                <a:cubicBezTo>
                  <a:pt x="9772568" y="6394482"/>
                  <a:pt x="9794181" y="6415472"/>
                  <a:pt x="9827224" y="6447601"/>
                </a:cubicBezTo>
                <a:cubicBezTo>
                  <a:pt x="9827640" y="6448016"/>
                  <a:pt x="9827848" y="6448557"/>
                  <a:pt x="9827848" y="6449097"/>
                </a:cubicBezTo>
                <a:lnTo>
                  <a:pt x="9827848" y="6603173"/>
                </a:lnTo>
                <a:lnTo>
                  <a:pt x="9857233" y="6631728"/>
                </a:lnTo>
                <a:lnTo>
                  <a:pt x="9865339" y="6623374"/>
                </a:lnTo>
                <a:lnTo>
                  <a:pt x="9884998" y="6642493"/>
                </a:lnTo>
                <a:lnTo>
                  <a:pt x="9865879" y="6662152"/>
                </a:lnTo>
                <a:lnTo>
                  <a:pt x="9846219" y="6643033"/>
                </a:lnTo>
                <a:lnTo>
                  <a:pt x="9854324" y="6634679"/>
                </a:lnTo>
                <a:lnTo>
                  <a:pt x="9827848" y="6608951"/>
                </a:lnTo>
                <a:lnTo>
                  <a:pt x="9827848" y="6758081"/>
                </a:lnTo>
                <a:lnTo>
                  <a:pt x="9857233" y="6786635"/>
                </a:lnTo>
                <a:lnTo>
                  <a:pt x="9865339" y="6778281"/>
                </a:lnTo>
                <a:lnTo>
                  <a:pt x="9884998" y="6797400"/>
                </a:lnTo>
                <a:lnTo>
                  <a:pt x="9865879" y="6817060"/>
                </a:lnTo>
                <a:lnTo>
                  <a:pt x="9846219" y="6797941"/>
                </a:lnTo>
                <a:lnTo>
                  <a:pt x="9854324" y="6789586"/>
                </a:lnTo>
                <a:lnTo>
                  <a:pt x="9824315" y="6760409"/>
                </a:lnTo>
                <a:cubicBezTo>
                  <a:pt x="9823899" y="6759993"/>
                  <a:pt x="9823692" y="6759453"/>
                  <a:pt x="9823692" y="6758912"/>
                </a:cubicBezTo>
                <a:lnTo>
                  <a:pt x="9823692" y="6449887"/>
                </a:lnTo>
                <a:cubicBezTo>
                  <a:pt x="9790981" y="6418091"/>
                  <a:pt x="9769576" y="6397309"/>
                  <a:pt x="9754446" y="6382595"/>
                </a:cubicBezTo>
                <a:lnTo>
                  <a:pt x="9746341" y="6390949"/>
                </a:lnTo>
                <a:lnTo>
                  <a:pt x="9726640" y="6371830"/>
                </a:lnTo>
                <a:lnTo>
                  <a:pt x="9734745" y="6363476"/>
                </a:lnTo>
                <a:cubicBezTo>
                  <a:pt x="9734372" y="6363143"/>
                  <a:pt x="9734039" y="6362811"/>
                  <a:pt x="9733706" y="6362478"/>
                </a:cubicBezTo>
                <a:lnTo>
                  <a:pt x="9728054" y="6356992"/>
                </a:lnTo>
                <a:cubicBezTo>
                  <a:pt x="9712384" y="6341780"/>
                  <a:pt x="9698294" y="6328105"/>
                  <a:pt x="9685783" y="6315927"/>
                </a:cubicBezTo>
                <a:lnTo>
                  <a:pt x="9677387" y="6307739"/>
                </a:lnTo>
                <a:lnTo>
                  <a:pt x="9668326" y="6307739"/>
                </a:lnTo>
                <a:lnTo>
                  <a:pt x="9668326" y="6525533"/>
                </a:lnTo>
                <a:lnTo>
                  <a:pt x="9697712" y="6554087"/>
                </a:lnTo>
                <a:lnTo>
                  <a:pt x="9705817" y="6545732"/>
                </a:lnTo>
                <a:lnTo>
                  <a:pt x="9725476" y="6564852"/>
                </a:lnTo>
                <a:lnTo>
                  <a:pt x="9706358" y="6584511"/>
                </a:lnTo>
                <a:lnTo>
                  <a:pt x="9686697" y="6565392"/>
                </a:lnTo>
                <a:lnTo>
                  <a:pt x="9694803" y="6557038"/>
                </a:lnTo>
                <a:lnTo>
                  <a:pt x="9668326" y="6531310"/>
                </a:lnTo>
                <a:lnTo>
                  <a:pt x="9668326" y="6757915"/>
                </a:lnTo>
                <a:lnTo>
                  <a:pt x="9697712" y="6786469"/>
                </a:lnTo>
                <a:lnTo>
                  <a:pt x="9705817" y="6778115"/>
                </a:lnTo>
                <a:lnTo>
                  <a:pt x="9725476" y="6797234"/>
                </a:lnTo>
                <a:lnTo>
                  <a:pt x="9706358" y="6816894"/>
                </a:lnTo>
                <a:lnTo>
                  <a:pt x="9686697" y="6797774"/>
                </a:lnTo>
                <a:lnTo>
                  <a:pt x="9694803" y="6789420"/>
                </a:lnTo>
                <a:lnTo>
                  <a:pt x="9664794" y="6760242"/>
                </a:lnTo>
                <a:cubicBezTo>
                  <a:pt x="9664378" y="6759827"/>
                  <a:pt x="9664170" y="6759286"/>
                  <a:pt x="9664170" y="6758746"/>
                </a:cubicBezTo>
                <a:lnTo>
                  <a:pt x="9664170" y="6307656"/>
                </a:lnTo>
                <a:lnTo>
                  <a:pt x="9652532" y="6307656"/>
                </a:lnTo>
                <a:lnTo>
                  <a:pt x="9652532" y="6280224"/>
                </a:lnTo>
                <a:lnTo>
                  <a:pt x="9664170" y="6280224"/>
                </a:lnTo>
                <a:lnTo>
                  <a:pt x="9664170" y="6230181"/>
                </a:lnTo>
                <a:lnTo>
                  <a:pt x="9652532" y="6230181"/>
                </a:lnTo>
                <a:lnTo>
                  <a:pt x="9652532" y="6202749"/>
                </a:lnTo>
                <a:lnTo>
                  <a:pt x="9664170" y="6202749"/>
                </a:lnTo>
                <a:lnTo>
                  <a:pt x="9664170" y="5984914"/>
                </a:lnTo>
                <a:cubicBezTo>
                  <a:pt x="9658600" y="5979511"/>
                  <a:pt x="9632997" y="5954614"/>
                  <a:pt x="9594925" y="5917623"/>
                </a:cubicBezTo>
                <a:lnTo>
                  <a:pt x="9588649" y="5924107"/>
                </a:lnTo>
                <a:lnTo>
                  <a:pt x="9588649" y="6215551"/>
                </a:lnTo>
                <a:lnTo>
                  <a:pt x="9618035" y="6244105"/>
                </a:lnTo>
                <a:lnTo>
                  <a:pt x="9626140" y="6235751"/>
                </a:lnTo>
                <a:lnTo>
                  <a:pt x="9645799" y="6254870"/>
                </a:lnTo>
                <a:lnTo>
                  <a:pt x="9626680" y="6274530"/>
                </a:lnTo>
                <a:lnTo>
                  <a:pt x="9607020" y="6255411"/>
                </a:lnTo>
                <a:lnTo>
                  <a:pt x="9615125" y="6247056"/>
                </a:lnTo>
                <a:lnTo>
                  <a:pt x="9588649" y="6221328"/>
                </a:lnTo>
                <a:lnTo>
                  <a:pt x="9588649" y="6357615"/>
                </a:lnTo>
                <a:lnTo>
                  <a:pt x="9600287" y="6357615"/>
                </a:lnTo>
                <a:lnTo>
                  <a:pt x="9600287" y="6381764"/>
                </a:lnTo>
                <a:lnTo>
                  <a:pt x="9618035" y="6399013"/>
                </a:lnTo>
                <a:lnTo>
                  <a:pt x="9626140" y="6390659"/>
                </a:lnTo>
                <a:lnTo>
                  <a:pt x="9645799" y="6409778"/>
                </a:lnTo>
                <a:lnTo>
                  <a:pt x="9626680" y="6429437"/>
                </a:lnTo>
                <a:lnTo>
                  <a:pt x="9607020" y="6410318"/>
                </a:lnTo>
                <a:lnTo>
                  <a:pt x="9615125" y="6401964"/>
                </a:lnTo>
                <a:lnTo>
                  <a:pt x="9597710" y="6385006"/>
                </a:lnTo>
                <a:lnTo>
                  <a:pt x="9588649" y="6385006"/>
                </a:lnTo>
                <a:lnTo>
                  <a:pt x="9588649" y="6680274"/>
                </a:lnTo>
                <a:lnTo>
                  <a:pt x="9618035" y="6708828"/>
                </a:lnTo>
                <a:lnTo>
                  <a:pt x="9626140" y="6700474"/>
                </a:lnTo>
                <a:lnTo>
                  <a:pt x="9645799" y="6719593"/>
                </a:lnTo>
                <a:lnTo>
                  <a:pt x="9626680" y="6739253"/>
                </a:lnTo>
                <a:lnTo>
                  <a:pt x="9607020" y="6720133"/>
                </a:lnTo>
                <a:lnTo>
                  <a:pt x="9615125" y="6711779"/>
                </a:lnTo>
                <a:lnTo>
                  <a:pt x="9585116" y="6682602"/>
                </a:lnTo>
                <a:cubicBezTo>
                  <a:pt x="9584701" y="6682186"/>
                  <a:pt x="9584493" y="6681645"/>
                  <a:pt x="9584493" y="6681105"/>
                </a:cubicBezTo>
                <a:lnTo>
                  <a:pt x="9584493" y="6384923"/>
                </a:lnTo>
                <a:lnTo>
                  <a:pt x="9572855" y="6384923"/>
                </a:lnTo>
                <a:lnTo>
                  <a:pt x="9572855" y="6357491"/>
                </a:lnTo>
                <a:lnTo>
                  <a:pt x="9584493" y="6357491"/>
                </a:lnTo>
                <a:lnTo>
                  <a:pt x="9584493" y="5923483"/>
                </a:lnTo>
                <a:lnTo>
                  <a:pt x="9567160" y="5906692"/>
                </a:lnTo>
                <a:lnTo>
                  <a:pt x="9575266" y="5898337"/>
                </a:lnTo>
                <a:cubicBezTo>
                  <a:pt x="9568823" y="5892019"/>
                  <a:pt x="9562048" y="5885453"/>
                  <a:pt x="9555065" y="5878678"/>
                </a:cubicBezTo>
                <a:lnTo>
                  <a:pt x="9546961" y="5887032"/>
                </a:lnTo>
                <a:lnTo>
                  <a:pt x="9527301" y="5867913"/>
                </a:lnTo>
                <a:lnTo>
                  <a:pt x="9535406" y="5859558"/>
                </a:lnTo>
                <a:cubicBezTo>
                  <a:pt x="9528590" y="5852949"/>
                  <a:pt x="9519653" y="5844263"/>
                  <a:pt x="9508930" y="5833830"/>
                </a:cubicBezTo>
                <a:lnTo>
                  <a:pt x="9508930" y="6202542"/>
                </a:lnTo>
                <a:lnTo>
                  <a:pt x="9520567" y="6202542"/>
                </a:lnTo>
                <a:lnTo>
                  <a:pt x="9520567" y="6229974"/>
                </a:lnTo>
                <a:lnTo>
                  <a:pt x="9508930" y="6229974"/>
                </a:lnTo>
                <a:lnTo>
                  <a:pt x="9508930" y="6512398"/>
                </a:lnTo>
                <a:lnTo>
                  <a:pt x="9520567" y="6512398"/>
                </a:lnTo>
                <a:lnTo>
                  <a:pt x="9520567" y="6539830"/>
                </a:lnTo>
                <a:lnTo>
                  <a:pt x="9493136" y="6539830"/>
                </a:lnTo>
                <a:lnTo>
                  <a:pt x="9493136" y="6512398"/>
                </a:lnTo>
                <a:lnTo>
                  <a:pt x="9504774" y="6512398"/>
                </a:lnTo>
                <a:lnTo>
                  <a:pt x="9504774" y="6229974"/>
                </a:lnTo>
                <a:lnTo>
                  <a:pt x="9493136" y="6229974"/>
                </a:lnTo>
                <a:lnTo>
                  <a:pt x="9493136" y="6202542"/>
                </a:lnTo>
                <a:lnTo>
                  <a:pt x="9504774" y="6202542"/>
                </a:lnTo>
                <a:lnTo>
                  <a:pt x="9504774" y="5829799"/>
                </a:lnTo>
                <a:cubicBezTo>
                  <a:pt x="9487816" y="5813298"/>
                  <a:pt x="9466826" y="5792932"/>
                  <a:pt x="9443218" y="5769989"/>
                </a:cubicBezTo>
                <a:cubicBezTo>
                  <a:pt x="9438604" y="5765500"/>
                  <a:pt x="9433908" y="5760970"/>
                  <a:pt x="9429169" y="5756356"/>
                </a:cubicBezTo>
                <a:lnTo>
                  <a:pt x="9429169" y="6280057"/>
                </a:lnTo>
                <a:lnTo>
                  <a:pt x="9440807" y="6280057"/>
                </a:lnTo>
                <a:lnTo>
                  <a:pt x="9440807" y="6304206"/>
                </a:lnTo>
                <a:lnTo>
                  <a:pt x="9458596" y="6321497"/>
                </a:lnTo>
                <a:lnTo>
                  <a:pt x="9466701" y="6313142"/>
                </a:lnTo>
                <a:lnTo>
                  <a:pt x="9486402" y="6332262"/>
                </a:lnTo>
                <a:lnTo>
                  <a:pt x="9467284" y="6351963"/>
                </a:lnTo>
                <a:lnTo>
                  <a:pt x="9447582" y="6332844"/>
                </a:lnTo>
                <a:lnTo>
                  <a:pt x="9455687" y="6324489"/>
                </a:lnTo>
                <a:lnTo>
                  <a:pt x="9438231" y="6307531"/>
                </a:lnTo>
                <a:lnTo>
                  <a:pt x="9429169" y="6307531"/>
                </a:lnTo>
                <a:lnTo>
                  <a:pt x="9429169" y="6757749"/>
                </a:lnTo>
                <a:lnTo>
                  <a:pt x="9458596" y="6786344"/>
                </a:lnTo>
                <a:lnTo>
                  <a:pt x="9466701" y="6777990"/>
                </a:lnTo>
                <a:lnTo>
                  <a:pt x="9486402" y="6797109"/>
                </a:lnTo>
                <a:lnTo>
                  <a:pt x="9467284" y="6816810"/>
                </a:lnTo>
                <a:lnTo>
                  <a:pt x="9447582" y="6797691"/>
                </a:lnTo>
                <a:lnTo>
                  <a:pt x="9455687" y="6789337"/>
                </a:lnTo>
                <a:lnTo>
                  <a:pt x="9425595" y="6760159"/>
                </a:lnTo>
                <a:cubicBezTo>
                  <a:pt x="9425179" y="6759744"/>
                  <a:pt x="9424971" y="6759203"/>
                  <a:pt x="9424971" y="6758663"/>
                </a:cubicBezTo>
                <a:lnTo>
                  <a:pt x="9424971" y="6307573"/>
                </a:lnTo>
                <a:lnTo>
                  <a:pt x="9413334" y="6307573"/>
                </a:lnTo>
                <a:lnTo>
                  <a:pt x="9413334" y="6280141"/>
                </a:lnTo>
                <a:lnTo>
                  <a:pt x="9424971" y="6280141"/>
                </a:lnTo>
                <a:lnTo>
                  <a:pt x="9424971" y="5752449"/>
                </a:lnTo>
                <a:cubicBezTo>
                  <a:pt x="9403109" y="5731210"/>
                  <a:pt x="9379792" y="5708557"/>
                  <a:pt x="9355726" y="5685157"/>
                </a:cubicBezTo>
                <a:lnTo>
                  <a:pt x="9349409" y="5691641"/>
                </a:lnTo>
                <a:lnTo>
                  <a:pt x="9349409" y="5905611"/>
                </a:lnTo>
                <a:lnTo>
                  <a:pt x="9378794" y="5934165"/>
                </a:lnTo>
                <a:lnTo>
                  <a:pt x="9386899" y="5925811"/>
                </a:lnTo>
                <a:lnTo>
                  <a:pt x="9406559" y="5944930"/>
                </a:lnTo>
                <a:lnTo>
                  <a:pt x="9387439" y="5964590"/>
                </a:lnTo>
                <a:lnTo>
                  <a:pt x="9367779" y="5945470"/>
                </a:lnTo>
                <a:lnTo>
                  <a:pt x="9375885" y="5937116"/>
                </a:lnTo>
                <a:lnTo>
                  <a:pt x="9349409" y="5911388"/>
                </a:lnTo>
                <a:lnTo>
                  <a:pt x="9349409" y="6280099"/>
                </a:lnTo>
                <a:lnTo>
                  <a:pt x="9361047" y="6280099"/>
                </a:lnTo>
                <a:lnTo>
                  <a:pt x="9361047" y="6307531"/>
                </a:lnTo>
                <a:lnTo>
                  <a:pt x="9333614" y="6307531"/>
                </a:lnTo>
                <a:lnTo>
                  <a:pt x="9333614" y="6280099"/>
                </a:lnTo>
                <a:lnTo>
                  <a:pt x="9345252" y="6280099"/>
                </a:lnTo>
                <a:lnTo>
                  <a:pt x="9345252" y="5691143"/>
                </a:lnTo>
                <a:lnTo>
                  <a:pt x="9327921" y="5674309"/>
                </a:lnTo>
                <a:lnTo>
                  <a:pt x="9336025" y="5665955"/>
                </a:lnTo>
                <a:cubicBezTo>
                  <a:pt x="9330331" y="5660469"/>
                  <a:pt x="9324637" y="5654899"/>
                  <a:pt x="9318942" y="5649371"/>
                </a:cubicBezTo>
                <a:cubicBezTo>
                  <a:pt x="9302858" y="5633701"/>
                  <a:pt x="9286315" y="5617658"/>
                  <a:pt x="9269648" y="5601448"/>
                </a:cubicBezTo>
                <a:lnTo>
                  <a:pt x="9269648" y="5660302"/>
                </a:lnTo>
                <a:lnTo>
                  <a:pt x="9281286" y="5660302"/>
                </a:lnTo>
                <a:lnTo>
                  <a:pt x="9281286" y="5687734"/>
                </a:lnTo>
                <a:lnTo>
                  <a:pt x="9269648" y="5687734"/>
                </a:lnTo>
                <a:lnTo>
                  <a:pt x="9269648" y="5828053"/>
                </a:lnTo>
                <a:lnTo>
                  <a:pt x="9299075" y="5856607"/>
                </a:lnTo>
                <a:lnTo>
                  <a:pt x="9307180" y="5848253"/>
                </a:lnTo>
                <a:lnTo>
                  <a:pt x="9326881" y="5867372"/>
                </a:lnTo>
                <a:lnTo>
                  <a:pt x="9307762" y="5887074"/>
                </a:lnTo>
                <a:lnTo>
                  <a:pt x="9288061" y="5867954"/>
                </a:lnTo>
                <a:lnTo>
                  <a:pt x="9296165" y="5859600"/>
                </a:lnTo>
                <a:lnTo>
                  <a:pt x="9269607" y="5833830"/>
                </a:lnTo>
                <a:lnTo>
                  <a:pt x="9269607" y="6602758"/>
                </a:lnTo>
                <a:lnTo>
                  <a:pt x="9299034" y="6631353"/>
                </a:lnTo>
                <a:lnTo>
                  <a:pt x="9307139" y="6622999"/>
                </a:lnTo>
                <a:lnTo>
                  <a:pt x="9326840" y="6642119"/>
                </a:lnTo>
                <a:lnTo>
                  <a:pt x="9307720" y="6661820"/>
                </a:lnTo>
                <a:lnTo>
                  <a:pt x="9288019" y="6642700"/>
                </a:lnTo>
                <a:lnTo>
                  <a:pt x="9296124" y="6634346"/>
                </a:lnTo>
                <a:lnTo>
                  <a:pt x="9269565" y="6608577"/>
                </a:lnTo>
                <a:lnTo>
                  <a:pt x="9269565" y="6744906"/>
                </a:lnTo>
                <a:lnTo>
                  <a:pt x="9281203" y="6744906"/>
                </a:lnTo>
                <a:lnTo>
                  <a:pt x="9281203" y="6772337"/>
                </a:lnTo>
                <a:lnTo>
                  <a:pt x="9253771" y="6772337"/>
                </a:lnTo>
                <a:lnTo>
                  <a:pt x="9253771" y="6744906"/>
                </a:lnTo>
                <a:lnTo>
                  <a:pt x="9265409" y="6744906"/>
                </a:lnTo>
                <a:lnTo>
                  <a:pt x="9265409" y="5687734"/>
                </a:lnTo>
                <a:lnTo>
                  <a:pt x="9253771" y="5687734"/>
                </a:lnTo>
                <a:lnTo>
                  <a:pt x="9253771" y="5660302"/>
                </a:lnTo>
                <a:lnTo>
                  <a:pt x="9265409" y="5660302"/>
                </a:lnTo>
                <a:lnTo>
                  <a:pt x="9265409" y="5597416"/>
                </a:lnTo>
                <a:cubicBezTo>
                  <a:pt x="9253563" y="5585903"/>
                  <a:pt x="9242715" y="5575346"/>
                  <a:pt x="9232656" y="5565579"/>
                </a:cubicBezTo>
                <a:cubicBezTo>
                  <a:pt x="9218317" y="5551613"/>
                  <a:pt x="9204019" y="5537731"/>
                  <a:pt x="9189888" y="5524015"/>
                </a:cubicBezTo>
                <a:lnTo>
                  <a:pt x="9189888" y="5673146"/>
                </a:lnTo>
                <a:lnTo>
                  <a:pt x="9219273" y="5701700"/>
                </a:lnTo>
                <a:lnTo>
                  <a:pt x="9227377" y="5693346"/>
                </a:lnTo>
                <a:lnTo>
                  <a:pt x="9247038" y="5712465"/>
                </a:lnTo>
                <a:lnTo>
                  <a:pt x="9227918" y="5732124"/>
                </a:lnTo>
                <a:lnTo>
                  <a:pt x="9208259" y="5713005"/>
                </a:lnTo>
                <a:lnTo>
                  <a:pt x="9216363" y="5704651"/>
                </a:lnTo>
                <a:lnTo>
                  <a:pt x="9189888" y="5678923"/>
                </a:lnTo>
                <a:lnTo>
                  <a:pt x="9189888" y="5737777"/>
                </a:lnTo>
                <a:lnTo>
                  <a:pt x="9201525" y="5737777"/>
                </a:lnTo>
                <a:lnTo>
                  <a:pt x="9201525" y="5765209"/>
                </a:lnTo>
                <a:lnTo>
                  <a:pt x="9189888" y="5765209"/>
                </a:lnTo>
                <a:lnTo>
                  <a:pt x="9189888" y="5815252"/>
                </a:lnTo>
                <a:lnTo>
                  <a:pt x="9201525" y="5815252"/>
                </a:lnTo>
                <a:lnTo>
                  <a:pt x="9201525" y="5842683"/>
                </a:lnTo>
                <a:lnTo>
                  <a:pt x="9189888" y="5842683"/>
                </a:lnTo>
                <a:lnTo>
                  <a:pt x="9189888" y="6125150"/>
                </a:lnTo>
                <a:lnTo>
                  <a:pt x="9201525" y="6125150"/>
                </a:lnTo>
                <a:lnTo>
                  <a:pt x="9201525" y="6149298"/>
                </a:lnTo>
                <a:lnTo>
                  <a:pt x="9219273" y="6166547"/>
                </a:lnTo>
                <a:lnTo>
                  <a:pt x="9227377" y="6158193"/>
                </a:lnTo>
                <a:lnTo>
                  <a:pt x="9247038" y="6177312"/>
                </a:lnTo>
                <a:lnTo>
                  <a:pt x="9227918" y="6196972"/>
                </a:lnTo>
                <a:lnTo>
                  <a:pt x="9208259" y="6177853"/>
                </a:lnTo>
                <a:lnTo>
                  <a:pt x="9216363" y="6169498"/>
                </a:lnTo>
                <a:lnTo>
                  <a:pt x="9198948" y="6152541"/>
                </a:lnTo>
                <a:lnTo>
                  <a:pt x="9174094" y="6152541"/>
                </a:lnTo>
                <a:lnTo>
                  <a:pt x="9174094" y="6125109"/>
                </a:lnTo>
                <a:lnTo>
                  <a:pt x="9185732" y="6125109"/>
                </a:lnTo>
                <a:lnTo>
                  <a:pt x="9185732" y="5842642"/>
                </a:lnTo>
                <a:lnTo>
                  <a:pt x="9174094" y="5842642"/>
                </a:lnTo>
                <a:lnTo>
                  <a:pt x="9174094" y="5815210"/>
                </a:lnTo>
                <a:lnTo>
                  <a:pt x="9185732" y="5815210"/>
                </a:lnTo>
                <a:lnTo>
                  <a:pt x="9185732" y="5765167"/>
                </a:lnTo>
                <a:lnTo>
                  <a:pt x="9174094" y="5765167"/>
                </a:lnTo>
                <a:lnTo>
                  <a:pt x="9174094" y="5737735"/>
                </a:lnTo>
                <a:lnTo>
                  <a:pt x="9185732" y="5737735"/>
                </a:lnTo>
                <a:lnTo>
                  <a:pt x="9185732" y="5519942"/>
                </a:lnTo>
                <a:cubicBezTo>
                  <a:pt x="9175797" y="5510299"/>
                  <a:pt x="9165989" y="5500739"/>
                  <a:pt x="9156346" y="5491387"/>
                </a:cubicBezTo>
                <a:lnTo>
                  <a:pt x="9148283" y="5499700"/>
                </a:lnTo>
                <a:lnTo>
                  <a:pt x="9128582" y="5480581"/>
                </a:lnTo>
                <a:lnTo>
                  <a:pt x="9136686" y="5472227"/>
                </a:lnTo>
                <a:cubicBezTo>
                  <a:pt x="9130285" y="5466034"/>
                  <a:pt x="9124009" y="5459924"/>
                  <a:pt x="9117816" y="5453897"/>
                </a:cubicBezTo>
                <a:cubicBezTo>
                  <a:pt x="9115073" y="5451237"/>
                  <a:pt x="9112621" y="5448826"/>
                  <a:pt x="9110168" y="5446457"/>
                </a:cubicBezTo>
                <a:lnTo>
                  <a:pt x="9110168" y="5595629"/>
                </a:lnTo>
                <a:lnTo>
                  <a:pt x="9139595" y="5624184"/>
                </a:lnTo>
                <a:lnTo>
                  <a:pt x="9147700" y="5615829"/>
                </a:lnTo>
                <a:lnTo>
                  <a:pt x="9167401" y="5634948"/>
                </a:lnTo>
                <a:lnTo>
                  <a:pt x="9148283" y="5654650"/>
                </a:lnTo>
                <a:lnTo>
                  <a:pt x="9128582" y="5635530"/>
                </a:lnTo>
                <a:lnTo>
                  <a:pt x="9136686" y="5627176"/>
                </a:lnTo>
                <a:lnTo>
                  <a:pt x="9110127" y="5601407"/>
                </a:lnTo>
                <a:lnTo>
                  <a:pt x="9110127" y="5905486"/>
                </a:lnTo>
                <a:lnTo>
                  <a:pt x="9139554" y="5934040"/>
                </a:lnTo>
                <a:lnTo>
                  <a:pt x="9147659" y="5925686"/>
                </a:lnTo>
                <a:lnTo>
                  <a:pt x="9167360" y="5944806"/>
                </a:lnTo>
                <a:lnTo>
                  <a:pt x="9148241" y="5964507"/>
                </a:lnTo>
                <a:lnTo>
                  <a:pt x="9128540" y="5945387"/>
                </a:lnTo>
                <a:lnTo>
                  <a:pt x="9136645" y="5937033"/>
                </a:lnTo>
                <a:lnTo>
                  <a:pt x="9110085" y="5911263"/>
                </a:lnTo>
                <a:lnTo>
                  <a:pt x="9110085" y="6279975"/>
                </a:lnTo>
                <a:lnTo>
                  <a:pt x="9121723" y="6279975"/>
                </a:lnTo>
                <a:lnTo>
                  <a:pt x="9121723" y="6307407"/>
                </a:lnTo>
                <a:lnTo>
                  <a:pt x="9110085" y="6307407"/>
                </a:lnTo>
                <a:lnTo>
                  <a:pt x="9110085" y="6525200"/>
                </a:lnTo>
                <a:lnTo>
                  <a:pt x="9139512" y="6553796"/>
                </a:lnTo>
                <a:lnTo>
                  <a:pt x="9147617" y="6545442"/>
                </a:lnTo>
                <a:lnTo>
                  <a:pt x="9167318" y="6564561"/>
                </a:lnTo>
                <a:lnTo>
                  <a:pt x="9148199" y="6584262"/>
                </a:lnTo>
                <a:lnTo>
                  <a:pt x="9128498" y="6565143"/>
                </a:lnTo>
                <a:lnTo>
                  <a:pt x="9136603" y="6556788"/>
                </a:lnTo>
                <a:lnTo>
                  <a:pt x="9106511" y="6527611"/>
                </a:lnTo>
                <a:cubicBezTo>
                  <a:pt x="9106095" y="6527195"/>
                  <a:pt x="9105887" y="6526655"/>
                  <a:pt x="9105887" y="6526114"/>
                </a:cubicBezTo>
                <a:lnTo>
                  <a:pt x="9105887" y="6307407"/>
                </a:lnTo>
                <a:lnTo>
                  <a:pt x="9094250" y="6307407"/>
                </a:lnTo>
                <a:lnTo>
                  <a:pt x="9094250" y="6279975"/>
                </a:lnTo>
                <a:lnTo>
                  <a:pt x="9105887" y="6279975"/>
                </a:lnTo>
                <a:lnTo>
                  <a:pt x="9105887" y="5442384"/>
                </a:lnTo>
                <a:lnTo>
                  <a:pt x="9030366" y="5368941"/>
                </a:lnTo>
                <a:lnTo>
                  <a:pt x="9030366" y="5582703"/>
                </a:lnTo>
                <a:lnTo>
                  <a:pt x="9042004" y="5582703"/>
                </a:lnTo>
                <a:lnTo>
                  <a:pt x="9042004" y="5610135"/>
                </a:lnTo>
                <a:lnTo>
                  <a:pt x="9030366" y="5610135"/>
                </a:lnTo>
                <a:lnTo>
                  <a:pt x="9030366" y="5673021"/>
                </a:lnTo>
                <a:lnTo>
                  <a:pt x="9059752" y="5701575"/>
                </a:lnTo>
                <a:lnTo>
                  <a:pt x="9067857" y="5693221"/>
                </a:lnTo>
                <a:lnTo>
                  <a:pt x="9087516" y="5712340"/>
                </a:lnTo>
                <a:lnTo>
                  <a:pt x="9068396" y="5731999"/>
                </a:lnTo>
                <a:lnTo>
                  <a:pt x="9048737" y="5712880"/>
                </a:lnTo>
                <a:lnTo>
                  <a:pt x="9056843" y="5704526"/>
                </a:lnTo>
                <a:lnTo>
                  <a:pt x="9030366" y="5678798"/>
                </a:lnTo>
                <a:lnTo>
                  <a:pt x="9030366" y="5827929"/>
                </a:lnTo>
                <a:lnTo>
                  <a:pt x="9059752" y="5856483"/>
                </a:lnTo>
                <a:lnTo>
                  <a:pt x="9067857" y="5848128"/>
                </a:lnTo>
                <a:lnTo>
                  <a:pt x="9087516" y="5867248"/>
                </a:lnTo>
                <a:lnTo>
                  <a:pt x="9068396" y="5886907"/>
                </a:lnTo>
                <a:lnTo>
                  <a:pt x="9048737" y="5867788"/>
                </a:lnTo>
                <a:lnTo>
                  <a:pt x="9056843" y="5859434"/>
                </a:lnTo>
                <a:lnTo>
                  <a:pt x="9030366" y="5833706"/>
                </a:lnTo>
                <a:lnTo>
                  <a:pt x="9030366" y="6357366"/>
                </a:lnTo>
                <a:lnTo>
                  <a:pt x="9042004" y="6357366"/>
                </a:lnTo>
                <a:lnTo>
                  <a:pt x="9042004" y="6384798"/>
                </a:lnTo>
                <a:lnTo>
                  <a:pt x="9014572" y="6384798"/>
                </a:lnTo>
                <a:lnTo>
                  <a:pt x="9014572" y="6357366"/>
                </a:lnTo>
                <a:lnTo>
                  <a:pt x="9026210" y="6357366"/>
                </a:lnTo>
                <a:lnTo>
                  <a:pt x="9026210" y="6143563"/>
                </a:lnTo>
                <a:lnTo>
                  <a:pt x="8999651" y="6169332"/>
                </a:lnTo>
                <a:lnTo>
                  <a:pt x="9007756" y="6177686"/>
                </a:lnTo>
                <a:lnTo>
                  <a:pt x="8988055" y="6196806"/>
                </a:lnTo>
                <a:lnTo>
                  <a:pt x="8968935" y="6177105"/>
                </a:lnTo>
                <a:lnTo>
                  <a:pt x="8988636" y="6157985"/>
                </a:lnTo>
                <a:lnTo>
                  <a:pt x="8996741" y="6166339"/>
                </a:lnTo>
                <a:lnTo>
                  <a:pt x="9026168" y="6137744"/>
                </a:lnTo>
                <a:lnTo>
                  <a:pt x="9026168" y="5833664"/>
                </a:lnTo>
                <a:lnTo>
                  <a:pt x="8999609" y="5859434"/>
                </a:lnTo>
                <a:lnTo>
                  <a:pt x="9007714" y="5867788"/>
                </a:lnTo>
                <a:lnTo>
                  <a:pt x="8988013" y="5886907"/>
                </a:lnTo>
                <a:lnTo>
                  <a:pt x="8968893" y="5867206"/>
                </a:lnTo>
                <a:lnTo>
                  <a:pt x="8988594" y="5848087"/>
                </a:lnTo>
                <a:lnTo>
                  <a:pt x="8996699" y="5856441"/>
                </a:lnTo>
                <a:lnTo>
                  <a:pt x="9026127" y="5827887"/>
                </a:lnTo>
                <a:lnTo>
                  <a:pt x="9026127" y="5610093"/>
                </a:lnTo>
                <a:lnTo>
                  <a:pt x="9014489" y="5610093"/>
                </a:lnTo>
                <a:lnTo>
                  <a:pt x="9014489" y="5582662"/>
                </a:lnTo>
                <a:lnTo>
                  <a:pt x="9026127" y="5582662"/>
                </a:lnTo>
                <a:lnTo>
                  <a:pt x="9026127" y="5291383"/>
                </a:lnTo>
                <a:cubicBezTo>
                  <a:pt x="9015071" y="5302107"/>
                  <a:pt x="8986974" y="5329414"/>
                  <a:pt x="8950523" y="5364826"/>
                </a:cubicBezTo>
                <a:lnTo>
                  <a:pt x="8950523" y="6124942"/>
                </a:lnTo>
                <a:lnTo>
                  <a:pt x="8962161" y="6124942"/>
                </a:lnTo>
                <a:lnTo>
                  <a:pt x="8962161" y="6152374"/>
                </a:lnTo>
                <a:lnTo>
                  <a:pt x="8950523" y="6152374"/>
                </a:lnTo>
                <a:lnTo>
                  <a:pt x="8950523" y="6667223"/>
                </a:lnTo>
                <a:lnTo>
                  <a:pt x="8962161" y="6667223"/>
                </a:lnTo>
                <a:lnTo>
                  <a:pt x="8962161" y="6694655"/>
                </a:lnTo>
                <a:lnTo>
                  <a:pt x="8934728" y="6694655"/>
                </a:lnTo>
                <a:lnTo>
                  <a:pt x="8934728" y="6667223"/>
                </a:lnTo>
                <a:lnTo>
                  <a:pt x="8946366" y="6667223"/>
                </a:lnTo>
                <a:lnTo>
                  <a:pt x="8946366" y="6152374"/>
                </a:lnTo>
                <a:lnTo>
                  <a:pt x="8934728" y="6152374"/>
                </a:lnTo>
                <a:lnTo>
                  <a:pt x="8934728" y="6124942"/>
                </a:lnTo>
                <a:lnTo>
                  <a:pt x="8946366" y="6124942"/>
                </a:lnTo>
                <a:lnTo>
                  <a:pt x="8946366" y="5368858"/>
                </a:lnTo>
                <a:cubicBezTo>
                  <a:pt x="8939757" y="5375301"/>
                  <a:pt x="8932858" y="5381992"/>
                  <a:pt x="8925792" y="5388850"/>
                </a:cubicBezTo>
                <a:lnTo>
                  <a:pt x="8919848" y="5394628"/>
                </a:lnTo>
                <a:lnTo>
                  <a:pt x="8927954" y="5402982"/>
                </a:lnTo>
                <a:lnTo>
                  <a:pt x="8908294" y="5422101"/>
                </a:lnTo>
                <a:lnTo>
                  <a:pt x="8900189" y="5413747"/>
                </a:lnTo>
                <a:lnTo>
                  <a:pt x="8870804" y="5442301"/>
                </a:lnTo>
                <a:lnTo>
                  <a:pt x="8870804" y="6279892"/>
                </a:lnTo>
                <a:lnTo>
                  <a:pt x="8882441" y="6279892"/>
                </a:lnTo>
                <a:lnTo>
                  <a:pt x="8882441" y="6307323"/>
                </a:lnTo>
                <a:lnTo>
                  <a:pt x="8870804" y="6307323"/>
                </a:lnTo>
                <a:lnTo>
                  <a:pt x="8870804" y="6667223"/>
                </a:lnTo>
                <a:lnTo>
                  <a:pt x="8882441" y="6667223"/>
                </a:lnTo>
                <a:lnTo>
                  <a:pt x="8882441" y="6694655"/>
                </a:lnTo>
                <a:lnTo>
                  <a:pt x="8855009" y="6694655"/>
                </a:lnTo>
                <a:lnTo>
                  <a:pt x="8855009" y="6667223"/>
                </a:lnTo>
                <a:lnTo>
                  <a:pt x="8866647" y="6667223"/>
                </a:lnTo>
                <a:lnTo>
                  <a:pt x="8866647" y="6307323"/>
                </a:lnTo>
                <a:lnTo>
                  <a:pt x="8855009" y="6307323"/>
                </a:lnTo>
                <a:lnTo>
                  <a:pt x="8855009" y="6279892"/>
                </a:lnTo>
                <a:lnTo>
                  <a:pt x="8866647" y="6279892"/>
                </a:lnTo>
                <a:lnTo>
                  <a:pt x="8866647" y="6221037"/>
                </a:lnTo>
                <a:lnTo>
                  <a:pt x="8840088" y="6246807"/>
                </a:lnTo>
                <a:lnTo>
                  <a:pt x="8848192" y="6255161"/>
                </a:lnTo>
                <a:lnTo>
                  <a:pt x="8828491" y="6274281"/>
                </a:lnTo>
                <a:lnTo>
                  <a:pt x="8809373" y="6254579"/>
                </a:lnTo>
                <a:lnTo>
                  <a:pt x="8829074" y="6235460"/>
                </a:lnTo>
                <a:lnTo>
                  <a:pt x="8837178" y="6243814"/>
                </a:lnTo>
                <a:lnTo>
                  <a:pt x="8866606" y="6215218"/>
                </a:lnTo>
                <a:lnTo>
                  <a:pt x="8866606" y="5446291"/>
                </a:lnTo>
                <a:cubicBezTo>
                  <a:pt x="8852100" y="5460381"/>
                  <a:pt x="8837345" y="5474720"/>
                  <a:pt x="8822631" y="5489019"/>
                </a:cubicBezTo>
                <a:cubicBezTo>
                  <a:pt x="8811741" y="5499617"/>
                  <a:pt x="8801143" y="5509884"/>
                  <a:pt x="8791001" y="5519776"/>
                </a:cubicBezTo>
                <a:lnTo>
                  <a:pt x="8791001" y="6512273"/>
                </a:lnTo>
                <a:lnTo>
                  <a:pt x="8802639" y="6512273"/>
                </a:lnTo>
                <a:lnTo>
                  <a:pt x="8802639" y="6539706"/>
                </a:lnTo>
                <a:lnTo>
                  <a:pt x="8775207" y="6539706"/>
                </a:lnTo>
                <a:lnTo>
                  <a:pt x="8775207" y="6512273"/>
                </a:lnTo>
                <a:lnTo>
                  <a:pt x="8786844" y="6512273"/>
                </a:lnTo>
                <a:lnTo>
                  <a:pt x="8786844" y="5523807"/>
                </a:lnTo>
                <a:cubicBezTo>
                  <a:pt x="8754716" y="5555022"/>
                  <a:pt x="8727534" y="5581456"/>
                  <a:pt x="8711282" y="5597250"/>
                </a:cubicBezTo>
                <a:lnTo>
                  <a:pt x="8711282" y="5892518"/>
                </a:lnTo>
                <a:lnTo>
                  <a:pt x="8722920" y="5892518"/>
                </a:lnTo>
                <a:lnTo>
                  <a:pt x="8722920" y="5919951"/>
                </a:lnTo>
                <a:lnTo>
                  <a:pt x="8695488" y="5919951"/>
                </a:lnTo>
                <a:lnTo>
                  <a:pt x="8695488" y="5892518"/>
                </a:lnTo>
                <a:lnTo>
                  <a:pt x="8707126" y="5892518"/>
                </a:lnTo>
                <a:lnTo>
                  <a:pt x="8707126" y="5601240"/>
                </a:lnTo>
                <a:cubicBezTo>
                  <a:pt x="8696361" y="5611714"/>
                  <a:pt x="8685596" y="5622147"/>
                  <a:pt x="8674872" y="5632580"/>
                </a:cubicBezTo>
                <a:cubicBezTo>
                  <a:pt x="8670425" y="5636902"/>
                  <a:pt x="8666020" y="5641183"/>
                  <a:pt x="8661614" y="5645464"/>
                </a:cubicBezTo>
                <a:cubicBezTo>
                  <a:pt x="8651306" y="5655440"/>
                  <a:pt x="8641248" y="5665207"/>
                  <a:pt x="8631522" y="5674684"/>
                </a:cubicBezTo>
                <a:lnTo>
                  <a:pt x="8631522" y="6357325"/>
                </a:lnTo>
                <a:lnTo>
                  <a:pt x="8643160" y="6357325"/>
                </a:lnTo>
                <a:lnTo>
                  <a:pt x="8643160" y="6384757"/>
                </a:lnTo>
                <a:lnTo>
                  <a:pt x="8631522" y="6384757"/>
                </a:lnTo>
                <a:lnTo>
                  <a:pt x="8631522" y="6589748"/>
                </a:lnTo>
                <a:lnTo>
                  <a:pt x="8643160" y="6589748"/>
                </a:lnTo>
                <a:lnTo>
                  <a:pt x="8643160" y="6617181"/>
                </a:lnTo>
                <a:lnTo>
                  <a:pt x="8615727" y="6617181"/>
                </a:lnTo>
                <a:lnTo>
                  <a:pt x="8615727" y="6589748"/>
                </a:lnTo>
                <a:lnTo>
                  <a:pt x="8627365" y="6589748"/>
                </a:lnTo>
                <a:lnTo>
                  <a:pt x="8627365" y="6384757"/>
                </a:lnTo>
                <a:lnTo>
                  <a:pt x="8615727" y="6384757"/>
                </a:lnTo>
                <a:lnTo>
                  <a:pt x="8615727" y="6357325"/>
                </a:lnTo>
                <a:lnTo>
                  <a:pt x="8627365" y="6357325"/>
                </a:lnTo>
                <a:lnTo>
                  <a:pt x="8627365" y="5678715"/>
                </a:lnTo>
                <a:cubicBezTo>
                  <a:pt x="8598687" y="5706604"/>
                  <a:pt x="8572833" y="5731709"/>
                  <a:pt x="8551803" y="5752158"/>
                </a:cubicBezTo>
                <a:lnTo>
                  <a:pt x="8551803" y="6744698"/>
                </a:lnTo>
                <a:lnTo>
                  <a:pt x="8563440" y="6744698"/>
                </a:lnTo>
                <a:lnTo>
                  <a:pt x="8563440" y="6772129"/>
                </a:lnTo>
                <a:lnTo>
                  <a:pt x="8551803" y="6772129"/>
                </a:lnTo>
                <a:lnTo>
                  <a:pt x="8551803" y="6822172"/>
                </a:lnTo>
                <a:lnTo>
                  <a:pt x="8563440" y="6822172"/>
                </a:lnTo>
                <a:lnTo>
                  <a:pt x="8563440" y="6849604"/>
                </a:lnTo>
                <a:lnTo>
                  <a:pt x="8536008" y="6849604"/>
                </a:lnTo>
                <a:lnTo>
                  <a:pt x="8536008" y="6822172"/>
                </a:lnTo>
                <a:lnTo>
                  <a:pt x="8547646" y="6822172"/>
                </a:lnTo>
                <a:lnTo>
                  <a:pt x="8547646" y="6772129"/>
                </a:lnTo>
                <a:lnTo>
                  <a:pt x="8536008" y="6772129"/>
                </a:lnTo>
                <a:lnTo>
                  <a:pt x="8536008" y="6744698"/>
                </a:lnTo>
                <a:lnTo>
                  <a:pt x="8547646" y="6744698"/>
                </a:lnTo>
                <a:lnTo>
                  <a:pt x="8547646" y="5756190"/>
                </a:lnTo>
                <a:cubicBezTo>
                  <a:pt x="8523248" y="5779881"/>
                  <a:pt x="8500347" y="5802117"/>
                  <a:pt x="8479606" y="5822276"/>
                </a:cubicBezTo>
                <a:cubicBezTo>
                  <a:pt x="8476988" y="5824811"/>
                  <a:pt x="8474494" y="5827263"/>
                  <a:pt x="8472042" y="5829632"/>
                </a:cubicBezTo>
                <a:lnTo>
                  <a:pt x="8472042" y="6047426"/>
                </a:lnTo>
                <a:lnTo>
                  <a:pt x="8483679" y="6047426"/>
                </a:lnTo>
                <a:lnTo>
                  <a:pt x="8483679" y="6074858"/>
                </a:lnTo>
                <a:lnTo>
                  <a:pt x="8472042" y="6074858"/>
                </a:lnTo>
                <a:lnTo>
                  <a:pt x="8472042" y="6357325"/>
                </a:lnTo>
                <a:lnTo>
                  <a:pt x="8483679" y="6357325"/>
                </a:lnTo>
                <a:lnTo>
                  <a:pt x="8483679" y="6384757"/>
                </a:lnTo>
                <a:lnTo>
                  <a:pt x="8456248" y="6384757"/>
                </a:lnTo>
                <a:lnTo>
                  <a:pt x="8456248" y="6357325"/>
                </a:lnTo>
                <a:lnTo>
                  <a:pt x="8467886" y="6357325"/>
                </a:lnTo>
                <a:lnTo>
                  <a:pt x="8467886" y="6074858"/>
                </a:lnTo>
                <a:lnTo>
                  <a:pt x="8456248" y="6074858"/>
                </a:lnTo>
                <a:lnTo>
                  <a:pt x="8456248" y="6047426"/>
                </a:lnTo>
                <a:lnTo>
                  <a:pt x="8467886" y="6047426"/>
                </a:lnTo>
                <a:lnTo>
                  <a:pt x="8467886" y="5833664"/>
                </a:lnTo>
                <a:cubicBezTo>
                  <a:pt x="8456746" y="5844471"/>
                  <a:pt x="8447810" y="5853199"/>
                  <a:pt x="8441410" y="5859392"/>
                </a:cubicBezTo>
                <a:lnTo>
                  <a:pt x="8449514" y="5867746"/>
                </a:lnTo>
                <a:lnTo>
                  <a:pt x="8429855" y="5886866"/>
                </a:lnTo>
                <a:lnTo>
                  <a:pt x="8421750" y="5878511"/>
                </a:lnTo>
                <a:cubicBezTo>
                  <a:pt x="8411691" y="5888279"/>
                  <a:pt x="8401883" y="5897838"/>
                  <a:pt x="8392323" y="5907107"/>
                </a:cubicBezTo>
                <a:lnTo>
                  <a:pt x="8392323" y="6047426"/>
                </a:lnTo>
                <a:lnTo>
                  <a:pt x="8403961" y="6047426"/>
                </a:lnTo>
                <a:lnTo>
                  <a:pt x="8403961" y="6074858"/>
                </a:lnTo>
                <a:lnTo>
                  <a:pt x="8392323" y="6074858"/>
                </a:lnTo>
                <a:lnTo>
                  <a:pt x="8392323" y="6202375"/>
                </a:lnTo>
                <a:lnTo>
                  <a:pt x="8403961" y="6202375"/>
                </a:lnTo>
                <a:lnTo>
                  <a:pt x="8403961" y="6229807"/>
                </a:lnTo>
                <a:lnTo>
                  <a:pt x="8392323" y="6229807"/>
                </a:lnTo>
                <a:lnTo>
                  <a:pt x="8392323" y="6744656"/>
                </a:lnTo>
                <a:lnTo>
                  <a:pt x="8403961" y="6744656"/>
                </a:lnTo>
                <a:lnTo>
                  <a:pt x="8403961" y="6772088"/>
                </a:lnTo>
                <a:lnTo>
                  <a:pt x="8376529" y="6772088"/>
                </a:lnTo>
                <a:lnTo>
                  <a:pt x="8376529" y="6744656"/>
                </a:lnTo>
                <a:lnTo>
                  <a:pt x="8388166" y="6744656"/>
                </a:lnTo>
                <a:lnTo>
                  <a:pt x="8388166" y="6229807"/>
                </a:lnTo>
                <a:lnTo>
                  <a:pt x="8376529" y="6229807"/>
                </a:lnTo>
                <a:lnTo>
                  <a:pt x="8376529" y="6202375"/>
                </a:lnTo>
                <a:lnTo>
                  <a:pt x="8388166" y="6202375"/>
                </a:lnTo>
                <a:lnTo>
                  <a:pt x="8388166" y="6074858"/>
                </a:lnTo>
                <a:lnTo>
                  <a:pt x="8376529" y="6074858"/>
                </a:lnTo>
                <a:lnTo>
                  <a:pt x="8376529" y="6047426"/>
                </a:lnTo>
                <a:lnTo>
                  <a:pt x="8388166" y="6047426"/>
                </a:lnTo>
                <a:lnTo>
                  <a:pt x="8388166" y="5911139"/>
                </a:lnTo>
                <a:cubicBezTo>
                  <a:pt x="8380519" y="5918579"/>
                  <a:pt x="8373037" y="5925852"/>
                  <a:pt x="8365763" y="5932918"/>
                </a:cubicBezTo>
                <a:cubicBezTo>
                  <a:pt x="8347600" y="5950583"/>
                  <a:pt x="8329852" y="5967831"/>
                  <a:pt x="8312646" y="5984540"/>
                </a:cubicBezTo>
                <a:lnTo>
                  <a:pt x="8312646" y="6216091"/>
                </a:lnTo>
                <a:cubicBezTo>
                  <a:pt x="8312646" y="6216673"/>
                  <a:pt x="8312438" y="6217213"/>
                  <a:pt x="8312022" y="6217588"/>
                </a:cubicBezTo>
                <a:lnTo>
                  <a:pt x="8282013" y="6246765"/>
                </a:lnTo>
                <a:lnTo>
                  <a:pt x="8290118" y="6255119"/>
                </a:lnTo>
                <a:lnTo>
                  <a:pt x="8270458" y="6274239"/>
                </a:lnTo>
                <a:lnTo>
                  <a:pt x="8251339" y="6254579"/>
                </a:lnTo>
                <a:lnTo>
                  <a:pt x="8270999" y="6235460"/>
                </a:lnTo>
                <a:lnTo>
                  <a:pt x="8279103" y="6243814"/>
                </a:lnTo>
                <a:lnTo>
                  <a:pt x="8308489" y="6215260"/>
                </a:lnTo>
                <a:lnTo>
                  <a:pt x="8308489" y="5988655"/>
                </a:lnTo>
                <a:cubicBezTo>
                  <a:pt x="8290159" y="6006444"/>
                  <a:pt x="8272121" y="6023984"/>
                  <a:pt x="8254415" y="6041191"/>
                </a:cubicBezTo>
                <a:cubicBezTo>
                  <a:pt x="8247972" y="6047468"/>
                  <a:pt x="8241571" y="6053660"/>
                  <a:pt x="8235212" y="6059853"/>
                </a:cubicBezTo>
                <a:cubicBezTo>
                  <a:pt x="8234422" y="6060602"/>
                  <a:pt x="8233675" y="6061350"/>
                  <a:pt x="8232885" y="6062098"/>
                </a:cubicBezTo>
                <a:lnTo>
                  <a:pt x="8232885" y="6124942"/>
                </a:lnTo>
                <a:lnTo>
                  <a:pt x="8244523" y="6124942"/>
                </a:lnTo>
                <a:lnTo>
                  <a:pt x="8244523" y="6152374"/>
                </a:lnTo>
                <a:lnTo>
                  <a:pt x="8232885" y="6152374"/>
                </a:lnTo>
                <a:lnTo>
                  <a:pt x="8232885" y="6357366"/>
                </a:lnTo>
                <a:lnTo>
                  <a:pt x="8244523" y="6357366"/>
                </a:lnTo>
                <a:lnTo>
                  <a:pt x="8244523" y="6384798"/>
                </a:lnTo>
                <a:lnTo>
                  <a:pt x="8217091" y="6384798"/>
                </a:lnTo>
                <a:lnTo>
                  <a:pt x="8217091" y="6357366"/>
                </a:lnTo>
                <a:lnTo>
                  <a:pt x="8228728" y="6357366"/>
                </a:lnTo>
                <a:lnTo>
                  <a:pt x="8228728" y="6152374"/>
                </a:lnTo>
                <a:lnTo>
                  <a:pt x="8217091" y="6152374"/>
                </a:lnTo>
                <a:lnTo>
                  <a:pt x="8217091" y="6124942"/>
                </a:lnTo>
                <a:lnTo>
                  <a:pt x="8228728" y="6124942"/>
                </a:lnTo>
                <a:lnTo>
                  <a:pt x="8228728" y="6066130"/>
                </a:lnTo>
                <a:cubicBezTo>
                  <a:pt x="8224614" y="6070161"/>
                  <a:pt x="8220499" y="6074152"/>
                  <a:pt x="8216384" y="6078142"/>
                </a:cubicBezTo>
                <a:cubicBezTo>
                  <a:pt x="8212810" y="6081549"/>
                  <a:pt x="8209277" y="6085000"/>
                  <a:pt x="8205785" y="6088408"/>
                </a:cubicBezTo>
                <a:cubicBezTo>
                  <a:pt x="8194397" y="6099464"/>
                  <a:pt x="8183258" y="6110312"/>
                  <a:pt x="8172285" y="6120952"/>
                </a:cubicBezTo>
                <a:cubicBezTo>
                  <a:pt x="8169625" y="6123571"/>
                  <a:pt x="8166923" y="6126189"/>
                  <a:pt x="8164263" y="6128766"/>
                </a:cubicBezTo>
                <a:cubicBezTo>
                  <a:pt x="8135335" y="6156904"/>
                  <a:pt x="8107986" y="6183505"/>
                  <a:pt x="8082674" y="6208069"/>
                </a:cubicBezTo>
                <a:lnTo>
                  <a:pt x="8090779" y="6216424"/>
                </a:lnTo>
                <a:lnTo>
                  <a:pt x="8073447" y="6233216"/>
                </a:lnTo>
                <a:lnTo>
                  <a:pt x="8073447" y="6279850"/>
                </a:lnTo>
                <a:lnTo>
                  <a:pt x="8085085" y="6279850"/>
                </a:lnTo>
                <a:lnTo>
                  <a:pt x="8085085" y="6307282"/>
                </a:lnTo>
                <a:lnTo>
                  <a:pt x="8073447" y="6307282"/>
                </a:lnTo>
                <a:lnTo>
                  <a:pt x="8073447" y="6357325"/>
                </a:lnTo>
                <a:lnTo>
                  <a:pt x="8085085" y="6357325"/>
                </a:lnTo>
                <a:lnTo>
                  <a:pt x="8085085" y="6384757"/>
                </a:lnTo>
                <a:lnTo>
                  <a:pt x="8073447" y="6384757"/>
                </a:lnTo>
                <a:lnTo>
                  <a:pt x="8073447" y="6434799"/>
                </a:lnTo>
                <a:lnTo>
                  <a:pt x="8085085" y="6434799"/>
                </a:lnTo>
                <a:lnTo>
                  <a:pt x="8085085" y="6462231"/>
                </a:lnTo>
                <a:lnTo>
                  <a:pt x="8057652" y="6462231"/>
                </a:lnTo>
                <a:lnTo>
                  <a:pt x="8057652" y="6434799"/>
                </a:lnTo>
                <a:lnTo>
                  <a:pt x="8069290" y="6434799"/>
                </a:lnTo>
                <a:lnTo>
                  <a:pt x="8069290" y="6384757"/>
                </a:lnTo>
                <a:lnTo>
                  <a:pt x="8057652" y="6384757"/>
                </a:lnTo>
                <a:lnTo>
                  <a:pt x="8057652" y="6357325"/>
                </a:lnTo>
                <a:lnTo>
                  <a:pt x="8069290" y="6357325"/>
                </a:lnTo>
                <a:lnTo>
                  <a:pt x="8069290" y="6307282"/>
                </a:lnTo>
                <a:lnTo>
                  <a:pt x="8057652" y="6307282"/>
                </a:lnTo>
                <a:lnTo>
                  <a:pt x="8057652" y="6279850"/>
                </a:lnTo>
                <a:lnTo>
                  <a:pt x="8069290" y="6279850"/>
                </a:lnTo>
                <a:lnTo>
                  <a:pt x="8069290" y="6233673"/>
                </a:lnTo>
                <a:lnTo>
                  <a:pt x="8063014" y="6227189"/>
                </a:lnTo>
                <a:cubicBezTo>
                  <a:pt x="8046929" y="6242817"/>
                  <a:pt x="8031841" y="6257489"/>
                  <a:pt x="8017834" y="6271080"/>
                </a:cubicBezTo>
                <a:cubicBezTo>
                  <a:pt x="8006072" y="6282510"/>
                  <a:pt x="7997884" y="6290490"/>
                  <a:pt x="7993769" y="6294480"/>
                </a:cubicBezTo>
                <a:lnTo>
                  <a:pt x="7993769" y="6744698"/>
                </a:lnTo>
                <a:lnTo>
                  <a:pt x="8005407" y="6744698"/>
                </a:lnTo>
                <a:lnTo>
                  <a:pt x="8005407" y="6772129"/>
                </a:lnTo>
                <a:lnTo>
                  <a:pt x="7977975" y="6772129"/>
                </a:lnTo>
                <a:lnTo>
                  <a:pt x="7977975" y="6744698"/>
                </a:lnTo>
                <a:lnTo>
                  <a:pt x="7989613" y="6744698"/>
                </a:lnTo>
                <a:lnTo>
                  <a:pt x="7989613" y="6298512"/>
                </a:lnTo>
                <a:cubicBezTo>
                  <a:pt x="7950917" y="6336086"/>
                  <a:pt x="7924233" y="6362063"/>
                  <a:pt x="7914009" y="6371955"/>
                </a:cubicBezTo>
                <a:lnTo>
                  <a:pt x="7914009" y="6589748"/>
                </a:lnTo>
                <a:lnTo>
                  <a:pt x="7925646" y="6589748"/>
                </a:lnTo>
                <a:lnTo>
                  <a:pt x="7925646" y="6617181"/>
                </a:lnTo>
                <a:lnTo>
                  <a:pt x="7914009" y="6617181"/>
                </a:lnTo>
                <a:lnTo>
                  <a:pt x="7914009" y="6744698"/>
                </a:lnTo>
                <a:lnTo>
                  <a:pt x="7925646" y="6744698"/>
                </a:lnTo>
                <a:lnTo>
                  <a:pt x="7925646" y="6772129"/>
                </a:lnTo>
                <a:lnTo>
                  <a:pt x="7898214" y="6772129"/>
                </a:lnTo>
                <a:lnTo>
                  <a:pt x="7898214" y="6760492"/>
                </a:lnTo>
                <a:lnTo>
                  <a:pt x="6889091" y="6760492"/>
                </a:lnTo>
                <a:lnTo>
                  <a:pt x="6889091" y="6772129"/>
                </a:lnTo>
                <a:lnTo>
                  <a:pt x="6861658" y="6772129"/>
                </a:lnTo>
                <a:lnTo>
                  <a:pt x="6861658" y="6760492"/>
                </a:lnTo>
                <a:lnTo>
                  <a:pt x="6570173" y="6760492"/>
                </a:lnTo>
                <a:lnTo>
                  <a:pt x="6570173" y="6772129"/>
                </a:lnTo>
                <a:lnTo>
                  <a:pt x="6542741" y="6772129"/>
                </a:lnTo>
                <a:lnTo>
                  <a:pt x="6542741" y="6760492"/>
                </a:lnTo>
                <a:lnTo>
                  <a:pt x="6171495" y="6760492"/>
                </a:lnTo>
                <a:lnTo>
                  <a:pt x="6171495" y="6772129"/>
                </a:lnTo>
                <a:lnTo>
                  <a:pt x="6146640" y="6772129"/>
                </a:lnTo>
                <a:lnTo>
                  <a:pt x="6129183" y="6789088"/>
                </a:lnTo>
                <a:lnTo>
                  <a:pt x="6137288" y="6797442"/>
                </a:lnTo>
                <a:lnTo>
                  <a:pt x="6117628" y="6816561"/>
                </a:lnTo>
                <a:lnTo>
                  <a:pt x="6098509" y="6796902"/>
                </a:lnTo>
                <a:lnTo>
                  <a:pt x="6118168" y="6777782"/>
                </a:lnTo>
                <a:lnTo>
                  <a:pt x="6126273" y="6786136"/>
                </a:lnTo>
                <a:lnTo>
                  <a:pt x="6144021" y="6768888"/>
                </a:lnTo>
                <a:lnTo>
                  <a:pt x="6144021" y="6744739"/>
                </a:lnTo>
                <a:lnTo>
                  <a:pt x="6171453" y="6744739"/>
                </a:lnTo>
                <a:lnTo>
                  <a:pt x="6171453" y="6756377"/>
                </a:lnTo>
                <a:lnTo>
                  <a:pt x="6542699" y="6756377"/>
                </a:lnTo>
                <a:lnTo>
                  <a:pt x="6542699" y="6744739"/>
                </a:lnTo>
                <a:lnTo>
                  <a:pt x="6570132" y="6744739"/>
                </a:lnTo>
                <a:lnTo>
                  <a:pt x="6570132" y="6756377"/>
                </a:lnTo>
                <a:lnTo>
                  <a:pt x="6861617" y="6756377"/>
                </a:lnTo>
                <a:lnTo>
                  <a:pt x="6861617" y="6744739"/>
                </a:lnTo>
                <a:lnTo>
                  <a:pt x="6889049" y="6744739"/>
                </a:lnTo>
                <a:lnTo>
                  <a:pt x="6889049" y="6756377"/>
                </a:lnTo>
                <a:lnTo>
                  <a:pt x="7898173" y="6756377"/>
                </a:lnTo>
                <a:lnTo>
                  <a:pt x="7898173" y="6744739"/>
                </a:lnTo>
                <a:lnTo>
                  <a:pt x="7909811" y="6744739"/>
                </a:lnTo>
                <a:lnTo>
                  <a:pt x="7909811" y="6683059"/>
                </a:lnTo>
                <a:lnTo>
                  <a:pt x="7606687" y="6683059"/>
                </a:lnTo>
                <a:lnTo>
                  <a:pt x="7606687" y="6694696"/>
                </a:lnTo>
                <a:lnTo>
                  <a:pt x="7579255" y="6694696"/>
                </a:lnTo>
                <a:lnTo>
                  <a:pt x="7579255" y="6683059"/>
                </a:lnTo>
                <a:lnTo>
                  <a:pt x="7367530" y="6683059"/>
                </a:lnTo>
                <a:lnTo>
                  <a:pt x="7367530" y="6694696"/>
                </a:lnTo>
                <a:lnTo>
                  <a:pt x="7340098" y="6694696"/>
                </a:lnTo>
                <a:lnTo>
                  <a:pt x="7340098" y="6683059"/>
                </a:lnTo>
                <a:lnTo>
                  <a:pt x="6809372" y="6683059"/>
                </a:lnTo>
                <a:lnTo>
                  <a:pt x="6809372" y="6694696"/>
                </a:lnTo>
                <a:lnTo>
                  <a:pt x="6781940" y="6694696"/>
                </a:lnTo>
                <a:lnTo>
                  <a:pt x="6781940" y="6683059"/>
                </a:lnTo>
                <a:lnTo>
                  <a:pt x="5852536" y="6683059"/>
                </a:lnTo>
                <a:lnTo>
                  <a:pt x="5852536" y="6694696"/>
                </a:lnTo>
                <a:lnTo>
                  <a:pt x="5825104" y="6694696"/>
                </a:lnTo>
                <a:lnTo>
                  <a:pt x="5825104" y="6667264"/>
                </a:lnTo>
                <a:lnTo>
                  <a:pt x="5852536" y="6667264"/>
                </a:lnTo>
                <a:lnTo>
                  <a:pt x="5852536" y="6678902"/>
                </a:lnTo>
                <a:lnTo>
                  <a:pt x="6781940" y="6678902"/>
                </a:lnTo>
                <a:lnTo>
                  <a:pt x="6781940" y="6667264"/>
                </a:lnTo>
                <a:lnTo>
                  <a:pt x="6809372" y="6667264"/>
                </a:lnTo>
                <a:lnTo>
                  <a:pt x="6809372" y="6678902"/>
                </a:lnTo>
                <a:lnTo>
                  <a:pt x="7340098" y="6678902"/>
                </a:lnTo>
                <a:lnTo>
                  <a:pt x="7340098" y="6667264"/>
                </a:lnTo>
                <a:lnTo>
                  <a:pt x="7367530" y="6667264"/>
                </a:lnTo>
                <a:lnTo>
                  <a:pt x="7367530" y="6678902"/>
                </a:lnTo>
                <a:lnTo>
                  <a:pt x="7579255" y="6678902"/>
                </a:lnTo>
                <a:lnTo>
                  <a:pt x="7579255" y="6667264"/>
                </a:lnTo>
                <a:lnTo>
                  <a:pt x="7606687" y="6667264"/>
                </a:lnTo>
                <a:lnTo>
                  <a:pt x="7606687" y="6678902"/>
                </a:lnTo>
                <a:lnTo>
                  <a:pt x="7909811" y="6678902"/>
                </a:lnTo>
                <a:lnTo>
                  <a:pt x="7909811" y="6617222"/>
                </a:lnTo>
                <a:lnTo>
                  <a:pt x="7898173" y="6617222"/>
                </a:lnTo>
                <a:lnTo>
                  <a:pt x="7898173" y="6605584"/>
                </a:lnTo>
                <a:lnTo>
                  <a:pt x="7606687" y="6605584"/>
                </a:lnTo>
                <a:lnTo>
                  <a:pt x="7606687" y="6617222"/>
                </a:lnTo>
                <a:lnTo>
                  <a:pt x="7579255" y="6617222"/>
                </a:lnTo>
                <a:lnTo>
                  <a:pt x="7579255" y="6605584"/>
                </a:lnTo>
                <a:lnTo>
                  <a:pt x="6330933" y="6605584"/>
                </a:lnTo>
                <a:lnTo>
                  <a:pt x="6330933" y="6617222"/>
                </a:lnTo>
                <a:lnTo>
                  <a:pt x="6303501" y="6617222"/>
                </a:lnTo>
                <a:lnTo>
                  <a:pt x="6303501" y="6589790"/>
                </a:lnTo>
                <a:lnTo>
                  <a:pt x="6330933" y="6589790"/>
                </a:lnTo>
                <a:lnTo>
                  <a:pt x="6330933" y="6601428"/>
                </a:lnTo>
                <a:lnTo>
                  <a:pt x="7579255" y="6601428"/>
                </a:lnTo>
                <a:lnTo>
                  <a:pt x="7579255" y="6589790"/>
                </a:lnTo>
                <a:lnTo>
                  <a:pt x="7606687" y="6589790"/>
                </a:lnTo>
                <a:lnTo>
                  <a:pt x="7606687" y="6601428"/>
                </a:lnTo>
                <a:lnTo>
                  <a:pt x="7898173" y="6601428"/>
                </a:lnTo>
                <a:lnTo>
                  <a:pt x="7898173" y="6589790"/>
                </a:lnTo>
                <a:lnTo>
                  <a:pt x="7909811" y="6589790"/>
                </a:lnTo>
                <a:lnTo>
                  <a:pt x="7909811" y="6528109"/>
                </a:lnTo>
                <a:lnTo>
                  <a:pt x="7048487" y="6528109"/>
                </a:lnTo>
                <a:lnTo>
                  <a:pt x="7048487" y="6539747"/>
                </a:lnTo>
                <a:lnTo>
                  <a:pt x="7021055" y="6539747"/>
                </a:lnTo>
                <a:lnTo>
                  <a:pt x="7021055" y="6528109"/>
                </a:lnTo>
                <a:lnTo>
                  <a:pt x="6729570" y="6528109"/>
                </a:lnTo>
                <a:lnTo>
                  <a:pt x="6729570" y="6539747"/>
                </a:lnTo>
                <a:lnTo>
                  <a:pt x="6702137" y="6539747"/>
                </a:lnTo>
                <a:lnTo>
                  <a:pt x="6702137" y="6528109"/>
                </a:lnTo>
                <a:lnTo>
                  <a:pt x="5852494" y="6528109"/>
                </a:lnTo>
                <a:lnTo>
                  <a:pt x="5852494" y="6539747"/>
                </a:lnTo>
                <a:lnTo>
                  <a:pt x="5825062" y="6539747"/>
                </a:lnTo>
                <a:lnTo>
                  <a:pt x="5825062" y="6512315"/>
                </a:lnTo>
                <a:lnTo>
                  <a:pt x="5852494" y="6512315"/>
                </a:lnTo>
                <a:lnTo>
                  <a:pt x="5852494" y="6523953"/>
                </a:lnTo>
                <a:lnTo>
                  <a:pt x="6702137" y="6523953"/>
                </a:lnTo>
                <a:lnTo>
                  <a:pt x="6702137" y="6512315"/>
                </a:lnTo>
                <a:lnTo>
                  <a:pt x="6729570" y="6512315"/>
                </a:lnTo>
                <a:lnTo>
                  <a:pt x="6729570" y="6523953"/>
                </a:lnTo>
                <a:lnTo>
                  <a:pt x="7021055" y="6523953"/>
                </a:lnTo>
                <a:lnTo>
                  <a:pt x="7021055" y="6512315"/>
                </a:lnTo>
                <a:lnTo>
                  <a:pt x="7048487" y="6512315"/>
                </a:lnTo>
                <a:lnTo>
                  <a:pt x="7048487" y="6523953"/>
                </a:lnTo>
                <a:lnTo>
                  <a:pt x="7909811" y="6523953"/>
                </a:lnTo>
                <a:lnTo>
                  <a:pt x="7909811" y="6450635"/>
                </a:lnTo>
                <a:lnTo>
                  <a:pt x="7845927" y="6450635"/>
                </a:lnTo>
                <a:lnTo>
                  <a:pt x="7845927" y="6462273"/>
                </a:lnTo>
                <a:lnTo>
                  <a:pt x="7818495" y="6462273"/>
                </a:lnTo>
                <a:lnTo>
                  <a:pt x="7818495" y="6450635"/>
                </a:lnTo>
                <a:lnTo>
                  <a:pt x="7686448" y="6450635"/>
                </a:lnTo>
                <a:lnTo>
                  <a:pt x="7686448" y="6462273"/>
                </a:lnTo>
                <a:lnTo>
                  <a:pt x="7659016" y="6462273"/>
                </a:lnTo>
                <a:lnTo>
                  <a:pt x="7659016" y="6450635"/>
                </a:lnTo>
                <a:lnTo>
                  <a:pt x="7526968" y="6450635"/>
                </a:lnTo>
                <a:lnTo>
                  <a:pt x="7526968" y="6462273"/>
                </a:lnTo>
                <a:lnTo>
                  <a:pt x="7499536" y="6462273"/>
                </a:lnTo>
                <a:lnTo>
                  <a:pt x="7499536" y="6450635"/>
                </a:lnTo>
                <a:lnTo>
                  <a:pt x="6889049" y="6450635"/>
                </a:lnTo>
                <a:lnTo>
                  <a:pt x="6889049" y="6462273"/>
                </a:lnTo>
                <a:lnTo>
                  <a:pt x="6861617" y="6462273"/>
                </a:lnTo>
                <a:lnTo>
                  <a:pt x="6861617" y="6450635"/>
                </a:lnTo>
                <a:lnTo>
                  <a:pt x="6091734" y="6450635"/>
                </a:lnTo>
                <a:lnTo>
                  <a:pt x="6091734" y="6462273"/>
                </a:lnTo>
                <a:lnTo>
                  <a:pt x="6064302" y="6462273"/>
                </a:lnTo>
                <a:lnTo>
                  <a:pt x="6064302" y="6434840"/>
                </a:lnTo>
                <a:lnTo>
                  <a:pt x="6091734" y="6434840"/>
                </a:lnTo>
                <a:lnTo>
                  <a:pt x="6091734" y="6446478"/>
                </a:lnTo>
                <a:lnTo>
                  <a:pt x="6861617" y="6446478"/>
                </a:lnTo>
                <a:lnTo>
                  <a:pt x="6861617" y="6434840"/>
                </a:lnTo>
                <a:lnTo>
                  <a:pt x="6889049" y="6434840"/>
                </a:lnTo>
                <a:lnTo>
                  <a:pt x="6889049" y="6446478"/>
                </a:lnTo>
                <a:lnTo>
                  <a:pt x="7499536" y="6446478"/>
                </a:lnTo>
                <a:lnTo>
                  <a:pt x="7499536" y="6434840"/>
                </a:lnTo>
                <a:lnTo>
                  <a:pt x="7526968" y="6434840"/>
                </a:lnTo>
                <a:lnTo>
                  <a:pt x="7526968" y="6446478"/>
                </a:lnTo>
                <a:lnTo>
                  <a:pt x="7659016" y="6446478"/>
                </a:lnTo>
                <a:lnTo>
                  <a:pt x="7659016" y="6434840"/>
                </a:lnTo>
                <a:lnTo>
                  <a:pt x="7686448" y="6434840"/>
                </a:lnTo>
                <a:lnTo>
                  <a:pt x="7686448" y="6446478"/>
                </a:lnTo>
                <a:lnTo>
                  <a:pt x="7818495" y="6446478"/>
                </a:lnTo>
                <a:lnTo>
                  <a:pt x="7818495" y="6434840"/>
                </a:lnTo>
                <a:lnTo>
                  <a:pt x="7845927" y="6434840"/>
                </a:lnTo>
                <a:lnTo>
                  <a:pt x="7845927" y="6446478"/>
                </a:lnTo>
                <a:lnTo>
                  <a:pt x="7909811" y="6446478"/>
                </a:lnTo>
                <a:lnTo>
                  <a:pt x="7909811" y="6373160"/>
                </a:lnTo>
                <a:lnTo>
                  <a:pt x="7128289" y="6373160"/>
                </a:lnTo>
                <a:lnTo>
                  <a:pt x="7128289" y="6384798"/>
                </a:lnTo>
                <a:lnTo>
                  <a:pt x="7100857" y="6384798"/>
                </a:lnTo>
                <a:lnTo>
                  <a:pt x="7100857" y="6373160"/>
                </a:lnTo>
                <a:lnTo>
                  <a:pt x="6490412" y="6373160"/>
                </a:lnTo>
                <a:lnTo>
                  <a:pt x="6490412" y="6384798"/>
                </a:lnTo>
                <a:lnTo>
                  <a:pt x="6462980" y="6384798"/>
                </a:lnTo>
                <a:lnTo>
                  <a:pt x="6462980" y="6373160"/>
                </a:lnTo>
                <a:lnTo>
                  <a:pt x="6410651" y="6373160"/>
                </a:lnTo>
                <a:lnTo>
                  <a:pt x="6410651" y="6384798"/>
                </a:lnTo>
                <a:lnTo>
                  <a:pt x="6383219" y="6384798"/>
                </a:lnTo>
                <a:lnTo>
                  <a:pt x="6383219" y="6373160"/>
                </a:lnTo>
                <a:lnTo>
                  <a:pt x="6251213" y="6373160"/>
                </a:lnTo>
                <a:lnTo>
                  <a:pt x="6251213" y="6384798"/>
                </a:lnTo>
                <a:lnTo>
                  <a:pt x="6223781" y="6384798"/>
                </a:lnTo>
                <a:lnTo>
                  <a:pt x="6223781" y="6373160"/>
                </a:lnTo>
                <a:lnTo>
                  <a:pt x="6171495" y="6373160"/>
                </a:lnTo>
                <a:lnTo>
                  <a:pt x="6171495" y="6384798"/>
                </a:lnTo>
                <a:lnTo>
                  <a:pt x="6144063" y="6384798"/>
                </a:lnTo>
                <a:lnTo>
                  <a:pt x="6144063" y="6373160"/>
                </a:lnTo>
                <a:lnTo>
                  <a:pt x="5852577" y="6373160"/>
                </a:lnTo>
                <a:lnTo>
                  <a:pt x="5852577" y="6384798"/>
                </a:lnTo>
                <a:lnTo>
                  <a:pt x="5825144" y="6384798"/>
                </a:lnTo>
                <a:lnTo>
                  <a:pt x="5825144" y="6357366"/>
                </a:lnTo>
                <a:lnTo>
                  <a:pt x="5852577" y="6357366"/>
                </a:lnTo>
                <a:lnTo>
                  <a:pt x="5852577" y="6369004"/>
                </a:lnTo>
                <a:lnTo>
                  <a:pt x="6144063" y="6369004"/>
                </a:lnTo>
                <a:lnTo>
                  <a:pt x="6144063" y="6357366"/>
                </a:lnTo>
                <a:lnTo>
                  <a:pt x="6171495" y="6357366"/>
                </a:lnTo>
                <a:lnTo>
                  <a:pt x="6171495" y="6369004"/>
                </a:lnTo>
                <a:lnTo>
                  <a:pt x="6223781" y="6369004"/>
                </a:lnTo>
                <a:lnTo>
                  <a:pt x="6223781" y="6357366"/>
                </a:lnTo>
                <a:lnTo>
                  <a:pt x="6251213" y="6357366"/>
                </a:lnTo>
                <a:lnTo>
                  <a:pt x="6251213" y="6369004"/>
                </a:lnTo>
                <a:lnTo>
                  <a:pt x="6383219" y="6369004"/>
                </a:lnTo>
                <a:lnTo>
                  <a:pt x="6383219" y="6357366"/>
                </a:lnTo>
                <a:lnTo>
                  <a:pt x="6410651" y="6357366"/>
                </a:lnTo>
                <a:lnTo>
                  <a:pt x="6410651" y="6369004"/>
                </a:lnTo>
                <a:lnTo>
                  <a:pt x="6462980" y="6369004"/>
                </a:lnTo>
                <a:lnTo>
                  <a:pt x="6462980" y="6357366"/>
                </a:lnTo>
                <a:lnTo>
                  <a:pt x="6490412" y="6357366"/>
                </a:lnTo>
                <a:lnTo>
                  <a:pt x="6490412" y="6369004"/>
                </a:lnTo>
                <a:lnTo>
                  <a:pt x="7100857" y="6369004"/>
                </a:lnTo>
                <a:lnTo>
                  <a:pt x="7100857" y="6357366"/>
                </a:lnTo>
                <a:lnTo>
                  <a:pt x="7128289" y="6357366"/>
                </a:lnTo>
                <a:lnTo>
                  <a:pt x="7128289" y="6369004"/>
                </a:lnTo>
                <a:lnTo>
                  <a:pt x="7911058" y="6369004"/>
                </a:lnTo>
                <a:cubicBezTo>
                  <a:pt x="7920575" y="6359777"/>
                  <a:pt x="7944474" y="6336543"/>
                  <a:pt x="7979097" y="6302917"/>
                </a:cubicBezTo>
                <a:cubicBezTo>
                  <a:pt x="7979762" y="6302253"/>
                  <a:pt x="7980427" y="6301588"/>
                  <a:pt x="7981092" y="6300964"/>
                </a:cubicBezTo>
                <a:cubicBezTo>
                  <a:pt x="7982879" y="6299219"/>
                  <a:pt x="7984708" y="6297431"/>
                  <a:pt x="7986537" y="6295644"/>
                </a:cubicBezTo>
                <a:lnTo>
                  <a:pt x="7912761" y="6295644"/>
                </a:lnTo>
                <a:lnTo>
                  <a:pt x="7883335" y="6324240"/>
                </a:lnTo>
                <a:lnTo>
                  <a:pt x="7891439" y="6332594"/>
                </a:lnTo>
                <a:lnTo>
                  <a:pt x="7871780" y="6351713"/>
                </a:lnTo>
                <a:lnTo>
                  <a:pt x="7852661" y="6332054"/>
                </a:lnTo>
                <a:lnTo>
                  <a:pt x="7872320" y="6312934"/>
                </a:lnTo>
                <a:lnTo>
                  <a:pt x="7880425" y="6321289"/>
                </a:lnTo>
                <a:lnTo>
                  <a:pt x="7910434" y="6292111"/>
                </a:lnTo>
                <a:cubicBezTo>
                  <a:pt x="7910808" y="6291737"/>
                  <a:pt x="7911348" y="6291529"/>
                  <a:pt x="7911889" y="6291529"/>
                </a:cubicBezTo>
                <a:lnTo>
                  <a:pt x="7990818" y="6291529"/>
                </a:lnTo>
                <a:cubicBezTo>
                  <a:pt x="7999671" y="6282967"/>
                  <a:pt x="8009065" y="6273823"/>
                  <a:pt x="8019040" y="6264139"/>
                </a:cubicBezTo>
                <a:cubicBezTo>
                  <a:pt x="8030137" y="6253374"/>
                  <a:pt x="8043978" y="6239907"/>
                  <a:pt x="8060105" y="6224238"/>
                </a:cubicBezTo>
                <a:lnTo>
                  <a:pt x="8051958" y="6215842"/>
                </a:lnTo>
                <a:lnTo>
                  <a:pt x="8071659" y="6196723"/>
                </a:lnTo>
                <a:lnTo>
                  <a:pt x="8079764" y="6205077"/>
                </a:lnTo>
                <a:cubicBezTo>
                  <a:pt x="8090986" y="6194146"/>
                  <a:pt x="8108734" y="6176938"/>
                  <a:pt x="8131636" y="6154660"/>
                </a:cubicBezTo>
                <a:cubicBezTo>
                  <a:pt x="8135834" y="6150587"/>
                  <a:pt x="8140073" y="6146472"/>
                  <a:pt x="8144395" y="6142274"/>
                </a:cubicBezTo>
                <a:cubicBezTo>
                  <a:pt x="8148718" y="6138076"/>
                  <a:pt x="8153083" y="6133837"/>
                  <a:pt x="8157530" y="6129514"/>
                </a:cubicBezTo>
                <a:cubicBezTo>
                  <a:pt x="8163972" y="6123238"/>
                  <a:pt x="8170539" y="6116879"/>
                  <a:pt x="8177231" y="6110353"/>
                </a:cubicBezTo>
                <a:cubicBezTo>
                  <a:pt x="8180805" y="6106904"/>
                  <a:pt x="8184421" y="6103370"/>
                  <a:pt x="8188079" y="6099838"/>
                </a:cubicBezTo>
                <a:cubicBezTo>
                  <a:pt x="8192153" y="6095931"/>
                  <a:pt x="8196226" y="6091940"/>
                  <a:pt x="8200382" y="6087909"/>
                </a:cubicBezTo>
                <a:cubicBezTo>
                  <a:pt x="8202294" y="6086039"/>
                  <a:pt x="8204247" y="6084168"/>
                  <a:pt x="8206201" y="6082256"/>
                </a:cubicBezTo>
                <a:cubicBezTo>
                  <a:pt x="8211064" y="6077518"/>
                  <a:pt x="8216010" y="6072738"/>
                  <a:pt x="8220956" y="6067917"/>
                </a:cubicBezTo>
                <a:cubicBezTo>
                  <a:pt x="8222535" y="6066379"/>
                  <a:pt x="8224115" y="6064800"/>
                  <a:pt x="8225736" y="6063262"/>
                </a:cubicBezTo>
                <a:lnTo>
                  <a:pt x="8151960" y="6063262"/>
                </a:lnTo>
                <a:lnTo>
                  <a:pt x="8122533" y="6091858"/>
                </a:lnTo>
                <a:lnTo>
                  <a:pt x="8130638" y="6100212"/>
                </a:lnTo>
                <a:lnTo>
                  <a:pt x="8110979" y="6119331"/>
                </a:lnTo>
                <a:lnTo>
                  <a:pt x="8091860" y="6099672"/>
                </a:lnTo>
                <a:lnTo>
                  <a:pt x="8111519" y="6080552"/>
                </a:lnTo>
                <a:lnTo>
                  <a:pt x="8119624" y="6088906"/>
                </a:lnTo>
                <a:lnTo>
                  <a:pt x="8149633" y="6059729"/>
                </a:lnTo>
                <a:cubicBezTo>
                  <a:pt x="8150007" y="6059355"/>
                  <a:pt x="8150547" y="6059147"/>
                  <a:pt x="8151088" y="6059147"/>
                </a:cubicBezTo>
                <a:lnTo>
                  <a:pt x="8229934" y="6059147"/>
                </a:lnTo>
                <a:cubicBezTo>
                  <a:pt x="8234672" y="6054575"/>
                  <a:pt x="8241655" y="6047800"/>
                  <a:pt x="8250549" y="6039155"/>
                </a:cubicBezTo>
                <a:cubicBezTo>
                  <a:pt x="8256119" y="6033751"/>
                  <a:pt x="8262478" y="6027600"/>
                  <a:pt x="8269544" y="6020701"/>
                </a:cubicBezTo>
                <a:cubicBezTo>
                  <a:pt x="8272620" y="6017666"/>
                  <a:pt x="8275737" y="6014674"/>
                  <a:pt x="8278854" y="6011640"/>
                </a:cubicBezTo>
                <a:cubicBezTo>
                  <a:pt x="8282345" y="6008232"/>
                  <a:pt x="8285878" y="6004782"/>
                  <a:pt x="8289453" y="6001332"/>
                </a:cubicBezTo>
                <a:cubicBezTo>
                  <a:pt x="8307034" y="5984249"/>
                  <a:pt x="8325031" y="5966751"/>
                  <a:pt x="8343361" y="5948962"/>
                </a:cubicBezTo>
                <a:cubicBezTo>
                  <a:pt x="8350260" y="5942270"/>
                  <a:pt x="8357160" y="5935537"/>
                  <a:pt x="8364142" y="5928762"/>
                </a:cubicBezTo>
                <a:cubicBezTo>
                  <a:pt x="8372289" y="5920823"/>
                  <a:pt x="8380477" y="5912843"/>
                  <a:pt x="8388748" y="5904821"/>
                </a:cubicBezTo>
                <a:cubicBezTo>
                  <a:pt x="8388790" y="5904780"/>
                  <a:pt x="8388790" y="5904738"/>
                  <a:pt x="8388790" y="5904738"/>
                </a:cubicBezTo>
                <a:cubicBezTo>
                  <a:pt x="8393071" y="5900582"/>
                  <a:pt x="8398017" y="5895802"/>
                  <a:pt x="8403462" y="5890482"/>
                </a:cubicBezTo>
                <a:cubicBezTo>
                  <a:pt x="8407784" y="5886284"/>
                  <a:pt x="8412481" y="5881753"/>
                  <a:pt x="8417594" y="5876766"/>
                </a:cubicBezTo>
                <a:cubicBezTo>
                  <a:pt x="8418009" y="5876350"/>
                  <a:pt x="8418425" y="5875934"/>
                  <a:pt x="8418840" y="5875519"/>
                </a:cubicBezTo>
                <a:lnTo>
                  <a:pt x="8410736" y="5867206"/>
                </a:lnTo>
                <a:lnTo>
                  <a:pt x="8430395" y="5848087"/>
                </a:lnTo>
                <a:lnTo>
                  <a:pt x="8438500" y="5856441"/>
                </a:lnTo>
                <a:cubicBezTo>
                  <a:pt x="8450346" y="5844970"/>
                  <a:pt x="8462233" y="5833415"/>
                  <a:pt x="8474162" y="5821818"/>
                </a:cubicBezTo>
                <a:cubicBezTo>
                  <a:pt x="8475325" y="5820697"/>
                  <a:pt x="8476447" y="5819574"/>
                  <a:pt x="8477611" y="5818452"/>
                </a:cubicBezTo>
                <a:cubicBezTo>
                  <a:pt x="8541827" y="5756023"/>
                  <a:pt x="8606708" y="5693013"/>
                  <a:pt x="8668264" y="5633203"/>
                </a:cubicBezTo>
                <a:cubicBezTo>
                  <a:pt x="8719138" y="5583784"/>
                  <a:pt x="8773835" y="5530624"/>
                  <a:pt x="8824959" y="5480955"/>
                </a:cubicBezTo>
                <a:cubicBezTo>
                  <a:pt x="8825084" y="5480831"/>
                  <a:pt x="8825209" y="5480706"/>
                  <a:pt x="8825332" y="5480581"/>
                </a:cubicBezTo>
                <a:cubicBezTo>
                  <a:pt x="8836804" y="5469401"/>
                  <a:pt x="8848151" y="5458428"/>
                  <a:pt x="8859207" y="5447663"/>
                </a:cubicBezTo>
                <a:cubicBezTo>
                  <a:pt x="8860661" y="5446249"/>
                  <a:pt x="8862075" y="5444878"/>
                  <a:pt x="8863530" y="5443465"/>
                </a:cubicBezTo>
                <a:lnTo>
                  <a:pt x="8802639" y="5443465"/>
                </a:lnTo>
                <a:lnTo>
                  <a:pt x="8802639" y="5455102"/>
                </a:lnTo>
                <a:lnTo>
                  <a:pt x="8775207" y="5455102"/>
                </a:lnTo>
                <a:lnTo>
                  <a:pt x="8775207" y="5427671"/>
                </a:lnTo>
                <a:lnTo>
                  <a:pt x="8802639" y="5427671"/>
                </a:lnTo>
                <a:lnTo>
                  <a:pt x="8802639" y="5439309"/>
                </a:lnTo>
                <a:lnTo>
                  <a:pt x="8867811" y="5439309"/>
                </a:lnTo>
                <a:cubicBezTo>
                  <a:pt x="8877578" y="5429790"/>
                  <a:pt x="8887096" y="5420563"/>
                  <a:pt x="8896323" y="5411585"/>
                </a:cubicBezTo>
                <a:cubicBezTo>
                  <a:pt x="8896615" y="5411295"/>
                  <a:pt x="8896946" y="5411004"/>
                  <a:pt x="8897238" y="5410713"/>
                </a:cubicBezTo>
                <a:lnTo>
                  <a:pt x="8889133" y="5402400"/>
                </a:lnTo>
                <a:lnTo>
                  <a:pt x="8908792" y="5383280"/>
                </a:lnTo>
                <a:lnTo>
                  <a:pt x="8916897" y="5391635"/>
                </a:lnTo>
                <a:cubicBezTo>
                  <a:pt x="8929118" y="5379748"/>
                  <a:pt x="8940963" y="5368234"/>
                  <a:pt x="8952268" y="5357262"/>
                </a:cubicBezTo>
                <a:cubicBezTo>
                  <a:pt x="8956549" y="5353064"/>
                  <a:pt x="8960373" y="5349365"/>
                  <a:pt x="8963740" y="5346081"/>
                </a:cubicBezTo>
                <a:lnTo>
                  <a:pt x="8966607" y="5343296"/>
                </a:lnTo>
                <a:cubicBezTo>
                  <a:pt x="8980199" y="5330121"/>
                  <a:pt x="8985062" y="5325383"/>
                  <a:pt x="8992169" y="5318483"/>
                </a:cubicBezTo>
                <a:cubicBezTo>
                  <a:pt x="8997240" y="5313579"/>
                  <a:pt x="9001854" y="5309089"/>
                  <a:pt x="9008670" y="5302481"/>
                </a:cubicBezTo>
                <a:lnTo>
                  <a:pt x="9023009" y="5288557"/>
                </a:lnTo>
                <a:lnTo>
                  <a:pt x="8962077" y="5288557"/>
                </a:lnTo>
                <a:lnTo>
                  <a:pt x="8962077" y="5300195"/>
                </a:lnTo>
                <a:lnTo>
                  <a:pt x="8934645" y="5300195"/>
                </a:lnTo>
                <a:lnTo>
                  <a:pt x="8934645" y="5272763"/>
                </a:lnTo>
                <a:lnTo>
                  <a:pt x="8962077" y="5272763"/>
                </a:lnTo>
                <a:lnTo>
                  <a:pt x="8962077" y="5284401"/>
                </a:lnTo>
                <a:lnTo>
                  <a:pt x="9026043" y="5284401"/>
                </a:lnTo>
                <a:lnTo>
                  <a:pt x="9026043" y="5211083"/>
                </a:lnTo>
                <a:lnTo>
                  <a:pt x="8949192" y="5211083"/>
                </a:lnTo>
                <a:cubicBezTo>
                  <a:pt x="8947447" y="5212787"/>
                  <a:pt x="8945494" y="5214657"/>
                  <a:pt x="8943374" y="5216735"/>
                </a:cubicBezTo>
                <a:cubicBezTo>
                  <a:pt x="8914570" y="5244749"/>
                  <a:pt x="8874794" y="5283403"/>
                  <a:pt x="8828118" y="5328749"/>
                </a:cubicBezTo>
                <a:cubicBezTo>
                  <a:pt x="8769388" y="5385816"/>
                  <a:pt x="8697359" y="5455809"/>
                  <a:pt x="8620300" y="5530665"/>
                </a:cubicBezTo>
                <a:cubicBezTo>
                  <a:pt x="8620216" y="5530749"/>
                  <a:pt x="8620092" y="5530873"/>
                  <a:pt x="8620008" y="5530956"/>
                </a:cubicBezTo>
                <a:cubicBezTo>
                  <a:pt x="8596732" y="5553609"/>
                  <a:pt x="8573624" y="5576053"/>
                  <a:pt x="8551179" y="5597873"/>
                </a:cubicBezTo>
                <a:cubicBezTo>
                  <a:pt x="8551137" y="5597915"/>
                  <a:pt x="8551096" y="5597915"/>
                  <a:pt x="8551096" y="5597915"/>
                </a:cubicBezTo>
                <a:cubicBezTo>
                  <a:pt x="8446771" y="5699289"/>
                  <a:pt x="8339412" y="5803613"/>
                  <a:pt x="8252669" y="5887863"/>
                </a:cubicBezTo>
                <a:cubicBezTo>
                  <a:pt x="8251298" y="5889152"/>
                  <a:pt x="8249967" y="5890482"/>
                  <a:pt x="8248637" y="5891770"/>
                </a:cubicBezTo>
                <a:cubicBezTo>
                  <a:pt x="8225029" y="5914714"/>
                  <a:pt x="8202003" y="5937075"/>
                  <a:pt x="8179808" y="5958646"/>
                </a:cubicBezTo>
                <a:cubicBezTo>
                  <a:pt x="8173698" y="5964590"/>
                  <a:pt x="8167630" y="5970450"/>
                  <a:pt x="8161645" y="5976269"/>
                </a:cubicBezTo>
                <a:cubicBezTo>
                  <a:pt x="8159068" y="5978804"/>
                  <a:pt x="8156491" y="5981298"/>
                  <a:pt x="8153914" y="5983792"/>
                </a:cubicBezTo>
                <a:cubicBezTo>
                  <a:pt x="8153457" y="5984249"/>
                  <a:pt x="8152916" y="5984748"/>
                  <a:pt x="8152459" y="5985205"/>
                </a:cubicBezTo>
                <a:cubicBezTo>
                  <a:pt x="8134088" y="6003078"/>
                  <a:pt x="8116340" y="6020326"/>
                  <a:pt x="8099424" y="6036744"/>
                </a:cubicBezTo>
                <a:cubicBezTo>
                  <a:pt x="8093730" y="6042272"/>
                  <a:pt x="8088119" y="6047759"/>
                  <a:pt x="8082549" y="6053162"/>
                </a:cubicBezTo>
                <a:lnTo>
                  <a:pt x="8090654" y="6061516"/>
                </a:lnTo>
                <a:lnTo>
                  <a:pt x="8070953" y="6080635"/>
                </a:lnTo>
                <a:lnTo>
                  <a:pt x="8062848" y="6072322"/>
                </a:lnTo>
                <a:cubicBezTo>
                  <a:pt x="8051667" y="6083212"/>
                  <a:pt x="8040736" y="6093853"/>
                  <a:pt x="8030095" y="6104160"/>
                </a:cubicBezTo>
                <a:cubicBezTo>
                  <a:pt x="8012930" y="6120827"/>
                  <a:pt x="8000253" y="6133172"/>
                  <a:pt x="7992979" y="6140238"/>
                </a:cubicBezTo>
                <a:cubicBezTo>
                  <a:pt x="7912471" y="6218460"/>
                  <a:pt x="7853866" y="6275444"/>
                  <a:pt x="7833541" y="6295187"/>
                </a:cubicBezTo>
                <a:cubicBezTo>
                  <a:pt x="7833167" y="6295561"/>
                  <a:pt x="7832627" y="6295769"/>
                  <a:pt x="7832087" y="6295769"/>
                </a:cubicBezTo>
                <a:lnTo>
                  <a:pt x="6809247" y="6295769"/>
                </a:lnTo>
                <a:lnTo>
                  <a:pt x="6809247" y="6307407"/>
                </a:lnTo>
                <a:lnTo>
                  <a:pt x="6781815" y="6307407"/>
                </a:lnTo>
                <a:lnTo>
                  <a:pt x="6781815" y="6279975"/>
                </a:lnTo>
                <a:lnTo>
                  <a:pt x="6809247" y="6279975"/>
                </a:lnTo>
                <a:lnTo>
                  <a:pt x="6809247" y="6291612"/>
                </a:lnTo>
                <a:lnTo>
                  <a:pt x="7831255" y="6291612"/>
                </a:lnTo>
                <a:cubicBezTo>
                  <a:pt x="7843891" y="6279351"/>
                  <a:pt x="7870200" y="6253748"/>
                  <a:pt x="7906693" y="6218294"/>
                </a:cubicBezTo>
                <a:lnTo>
                  <a:pt x="7832918" y="6218294"/>
                </a:lnTo>
                <a:lnTo>
                  <a:pt x="7803449" y="6246890"/>
                </a:lnTo>
                <a:lnTo>
                  <a:pt x="7811554" y="6255244"/>
                </a:lnTo>
                <a:lnTo>
                  <a:pt x="7791853" y="6274363"/>
                </a:lnTo>
                <a:lnTo>
                  <a:pt x="7772734" y="6254662"/>
                </a:lnTo>
                <a:lnTo>
                  <a:pt x="7792435" y="6235543"/>
                </a:lnTo>
                <a:lnTo>
                  <a:pt x="7800540" y="6243897"/>
                </a:lnTo>
                <a:lnTo>
                  <a:pt x="7826932" y="6218294"/>
                </a:lnTo>
                <a:lnTo>
                  <a:pt x="7367363" y="6218294"/>
                </a:lnTo>
                <a:lnTo>
                  <a:pt x="7367363" y="6229932"/>
                </a:lnTo>
                <a:lnTo>
                  <a:pt x="7339932" y="6229932"/>
                </a:lnTo>
                <a:lnTo>
                  <a:pt x="7339932" y="6218294"/>
                </a:lnTo>
                <a:lnTo>
                  <a:pt x="7287603" y="6218294"/>
                </a:lnTo>
                <a:lnTo>
                  <a:pt x="7287603" y="6229932"/>
                </a:lnTo>
                <a:lnTo>
                  <a:pt x="7260171" y="6229932"/>
                </a:lnTo>
                <a:lnTo>
                  <a:pt x="7260171" y="6218294"/>
                </a:lnTo>
                <a:lnTo>
                  <a:pt x="6410485" y="6218294"/>
                </a:lnTo>
                <a:lnTo>
                  <a:pt x="6410485" y="6229932"/>
                </a:lnTo>
                <a:lnTo>
                  <a:pt x="6383054" y="6229932"/>
                </a:lnTo>
                <a:lnTo>
                  <a:pt x="6383054" y="6218294"/>
                </a:lnTo>
                <a:lnTo>
                  <a:pt x="6011807" y="6218294"/>
                </a:lnTo>
                <a:lnTo>
                  <a:pt x="6011807" y="6229932"/>
                </a:lnTo>
                <a:lnTo>
                  <a:pt x="5984375" y="6229932"/>
                </a:lnTo>
                <a:lnTo>
                  <a:pt x="5984375" y="6202500"/>
                </a:lnTo>
                <a:lnTo>
                  <a:pt x="6011807" y="6202500"/>
                </a:lnTo>
                <a:lnTo>
                  <a:pt x="6011807" y="6214138"/>
                </a:lnTo>
                <a:lnTo>
                  <a:pt x="6383054" y="6214138"/>
                </a:lnTo>
                <a:lnTo>
                  <a:pt x="6383054" y="6202500"/>
                </a:lnTo>
                <a:lnTo>
                  <a:pt x="6410485" y="6202500"/>
                </a:lnTo>
                <a:lnTo>
                  <a:pt x="6410485" y="6214138"/>
                </a:lnTo>
                <a:lnTo>
                  <a:pt x="7260171" y="6214138"/>
                </a:lnTo>
                <a:lnTo>
                  <a:pt x="7260171" y="6202500"/>
                </a:lnTo>
                <a:lnTo>
                  <a:pt x="7287603" y="6202500"/>
                </a:lnTo>
                <a:lnTo>
                  <a:pt x="7287603" y="6214138"/>
                </a:lnTo>
                <a:lnTo>
                  <a:pt x="7339932" y="6214138"/>
                </a:lnTo>
                <a:lnTo>
                  <a:pt x="7339932" y="6202500"/>
                </a:lnTo>
                <a:lnTo>
                  <a:pt x="7367363" y="6202500"/>
                </a:lnTo>
                <a:lnTo>
                  <a:pt x="7367363" y="6214138"/>
                </a:lnTo>
                <a:lnTo>
                  <a:pt x="7910891" y="6214138"/>
                </a:lnTo>
                <a:cubicBezTo>
                  <a:pt x="7911473" y="6213597"/>
                  <a:pt x="7912221" y="6212891"/>
                  <a:pt x="7913053" y="6212059"/>
                </a:cubicBezTo>
                <a:cubicBezTo>
                  <a:pt x="7913302" y="6211810"/>
                  <a:pt x="7913551" y="6211602"/>
                  <a:pt x="7913842" y="6211312"/>
                </a:cubicBezTo>
                <a:cubicBezTo>
                  <a:pt x="7923734" y="6201669"/>
                  <a:pt x="7949379" y="6176772"/>
                  <a:pt x="7986371" y="6140819"/>
                </a:cubicBezTo>
                <a:lnTo>
                  <a:pt x="7207801" y="6140819"/>
                </a:lnTo>
                <a:lnTo>
                  <a:pt x="7207801" y="6152457"/>
                </a:lnTo>
                <a:lnTo>
                  <a:pt x="7180369" y="6152457"/>
                </a:lnTo>
                <a:lnTo>
                  <a:pt x="7180369" y="6140819"/>
                </a:lnTo>
                <a:lnTo>
                  <a:pt x="5772608" y="6140819"/>
                </a:lnTo>
                <a:lnTo>
                  <a:pt x="5772608" y="6152457"/>
                </a:lnTo>
                <a:lnTo>
                  <a:pt x="5745176" y="6152457"/>
                </a:lnTo>
                <a:lnTo>
                  <a:pt x="5745176" y="6125025"/>
                </a:lnTo>
                <a:lnTo>
                  <a:pt x="5772608" y="6125025"/>
                </a:lnTo>
                <a:lnTo>
                  <a:pt x="5772608" y="6136663"/>
                </a:lnTo>
                <a:lnTo>
                  <a:pt x="7180369" y="6136663"/>
                </a:lnTo>
                <a:lnTo>
                  <a:pt x="7180369" y="6125025"/>
                </a:lnTo>
                <a:lnTo>
                  <a:pt x="7207801" y="6125025"/>
                </a:lnTo>
                <a:lnTo>
                  <a:pt x="7207801" y="6136663"/>
                </a:lnTo>
                <a:lnTo>
                  <a:pt x="7990652" y="6136663"/>
                </a:lnTo>
                <a:cubicBezTo>
                  <a:pt x="8006571" y="6121160"/>
                  <a:pt x="8024485" y="6103745"/>
                  <a:pt x="8044061" y="6084750"/>
                </a:cubicBezTo>
                <a:cubicBezTo>
                  <a:pt x="8046098" y="6082755"/>
                  <a:pt x="8048176" y="6080760"/>
                  <a:pt x="8050296" y="6078682"/>
                </a:cubicBezTo>
                <a:cubicBezTo>
                  <a:pt x="8053413" y="6075648"/>
                  <a:pt x="8056613" y="6072531"/>
                  <a:pt x="8059897" y="6069330"/>
                </a:cubicBezTo>
                <a:lnTo>
                  <a:pt x="8054078" y="6063345"/>
                </a:lnTo>
                <a:lnTo>
                  <a:pt x="7686281" y="6063345"/>
                </a:lnTo>
                <a:lnTo>
                  <a:pt x="7686281" y="6074983"/>
                </a:lnTo>
                <a:lnTo>
                  <a:pt x="7658849" y="6074983"/>
                </a:lnTo>
                <a:lnTo>
                  <a:pt x="7658849" y="6063345"/>
                </a:lnTo>
                <a:lnTo>
                  <a:pt x="6649725" y="6063345"/>
                </a:lnTo>
                <a:lnTo>
                  <a:pt x="6649725" y="6074983"/>
                </a:lnTo>
                <a:lnTo>
                  <a:pt x="6622294" y="6074983"/>
                </a:lnTo>
                <a:lnTo>
                  <a:pt x="6622294" y="6047551"/>
                </a:lnTo>
                <a:lnTo>
                  <a:pt x="6649725" y="6047551"/>
                </a:lnTo>
                <a:lnTo>
                  <a:pt x="6649725" y="6059189"/>
                </a:lnTo>
                <a:lnTo>
                  <a:pt x="7658849" y="6059189"/>
                </a:lnTo>
                <a:lnTo>
                  <a:pt x="7658849" y="6047551"/>
                </a:lnTo>
                <a:lnTo>
                  <a:pt x="7686281" y="6047551"/>
                </a:lnTo>
                <a:lnTo>
                  <a:pt x="7686281" y="6059189"/>
                </a:lnTo>
                <a:lnTo>
                  <a:pt x="8053621" y="6059189"/>
                </a:lnTo>
                <a:lnTo>
                  <a:pt x="8071493" y="6041857"/>
                </a:lnTo>
                <a:lnTo>
                  <a:pt x="8079598" y="6050211"/>
                </a:lnTo>
                <a:cubicBezTo>
                  <a:pt x="8092275" y="6037908"/>
                  <a:pt x="8115301" y="6015547"/>
                  <a:pt x="8145851" y="5985870"/>
                </a:cubicBezTo>
                <a:lnTo>
                  <a:pt x="7686281" y="5985870"/>
                </a:lnTo>
                <a:lnTo>
                  <a:pt x="7686281" y="5997508"/>
                </a:lnTo>
                <a:lnTo>
                  <a:pt x="7658849" y="5997508"/>
                </a:lnTo>
                <a:lnTo>
                  <a:pt x="7658849" y="5985870"/>
                </a:lnTo>
                <a:lnTo>
                  <a:pt x="6888883" y="5985870"/>
                </a:lnTo>
                <a:lnTo>
                  <a:pt x="6888883" y="5997508"/>
                </a:lnTo>
                <a:lnTo>
                  <a:pt x="6861451" y="5997508"/>
                </a:lnTo>
                <a:lnTo>
                  <a:pt x="6861451" y="5970076"/>
                </a:lnTo>
                <a:lnTo>
                  <a:pt x="6888883" y="5970076"/>
                </a:lnTo>
                <a:lnTo>
                  <a:pt x="6888883" y="5981714"/>
                </a:lnTo>
                <a:lnTo>
                  <a:pt x="7658849" y="5981714"/>
                </a:lnTo>
                <a:lnTo>
                  <a:pt x="7658849" y="5970076"/>
                </a:lnTo>
                <a:lnTo>
                  <a:pt x="7686281" y="5970076"/>
                </a:lnTo>
                <a:lnTo>
                  <a:pt x="7686281" y="5981714"/>
                </a:lnTo>
                <a:lnTo>
                  <a:pt x="8150090" y="5981714"/>
                </a:lnTo>
                <a:cubicBezTo>
                  <a:pt x="8156906" y="5975105"/>
                  <a:pt x="8164014" y="5968164"/>
                  <a:pt x="8171495" y="5960932"/>
                </a:cubicBezTo>
                <a:cubicBezTo>
                  <a:pt x="8187081" y="5945803"/>
                  <a:pt x="8205286" y="5928138"/>
                  <a:pt x="8225569" y="5908396"/>
                </a:cubicBezTo>
                <a:lnTo>
                  <a:pt x="8005241" y="5908396"/>
                </a:lnTo>
                <a:lnTo>
                  <a:pt x="8005241" y="5920033"/>
                </a:lnTo>
                <a:lnTo>
                  <a:pt x="7977809" y="5920033"/>
                </a:lnTo>
                <a:lnTo>
                  <a:pt x="7977809" y="5892601"/>
                </a:lnTo>
                <a:lnTo>
                  <a:pt x="8005241" y="5892601"/>
                </a:lnTo>
                <a:lnTo>
                  <a:pt x="8005241" y="5904239"/>
                </a:lnTo>
                <a:lnTo>
                  <a:pt x="8229851" y="5904239"/>
                </a:lnTo>
                <a:cubicBezTo>
                  <a:pt x="8234921" y="5899335"/>
                  <a:pt x="8246684" y="5887905"/>
                  <a:pt x="8263767" y="5871321"/>
                </a:cubicBezTo>
                <a:cubicBezTo>
                  <a:pt x="8300218" y="5835909"/>
                  <a:pt x="8341366" y="5795924"/>
                  <a:pt x="8385091" y="5753446"/>
                </a:cubicBezTo>
                <a:lnTo>
                  <a:pt x="8244439" y="5753446"/>
                </a:lnTo>
                <a:lnTo>
                  <a:pt x="8244439" y="5765084"/>
                </a:lnTo>
                <a:lnTo>
                  <a:pt x="8217008" y="5765084"/>
                </a:lnTo>
                <a:lnTo>
                  <a:pt x="8217008" y="5753446"/>
                </a:lnTo>
                <a:lnTo>
                  <a:pt x="8084960" y="5753446"/>
                </a:lnTo>
                <a:lnTo>
                  <a:pt x="8084960" y="5765084"/>
                </a:lnTo>
                <a:lnTo>
                  <a:pt x="8057528" y="5765084"/>
                </a:lnTo>
                <a:lnTo>
                  <a:pt x="8057528" y="5737652"/>
                </a:lnTo>
                <a:lnTo>
                  <a:pt x="8084960" y="5737652"/>
                </a:lnTo>
                <a:lnTo>
                  <a:pt x="8084960" y="5749290"/>
                </a:lnTo>
                <a:lnTo>
                  <a:pt x="8217008" y="5749290"/>
                </a:lnTo>
                <a:lnTo>
                  <a:pt x="8217008" y="5737652"/>
                </a:lnTo>
                <a:lnTo>
                  <a:pt x="8244439" y="5737652"/>
                </a:lnTo>
                <a:lnTo>
                  <a:pt x="8244439" y="5749290"/>
                </a:lnTo>
                <a:lnTo>
                  <a:pt x="8389330" y="5749290"/>
                </a:lnTo>
                <a:cubicBezTo>
                  <a:pt x="8393777" y="5745009"/>
                  <a:pt x="8400386" y="5738567"/>
                  <a:pt x="8408741" y="5730462"/>
                </a:cubicBezTo>
                <a:cubicBezTo>
                  <a:pt x="8436962" y="5703071"/>
                  <a:pt x="8466015" y="5674849"/>
                  <a:pt x="8495401" y="5646295"/>
                </a:cubicBezTo>
                <a:cubicBezTo>
                  <a:pt x="8510364" y="5631748"/>
                  <a:pt x="8525410" y="5617117"/>
                  <a:pt x="8540498" y="5602487"/>
                </a:cubicBezTo>
                <a:cubicBezTo>
                  <a:pt x="8541869" y="5601199"/>
                  <a:pt x="8543199" y="5599869"/>
                  <a:pt x="8544571" y="5598539"/>
                </a:cubicBezTo>
                <a:lnTo>
                  <a:pt x="8483679" y="5598539"/>
                </a:lnTo>
                <a:lnTo>
                  <a:pt x="8483679" y="5610177"/>
                </a:lnTo>
                <a:lnTo>
                  <a:pt x="8456248" y="5610177"/>
                </a:lnTo>
                <a:lnTo>
                  <a:pt x="8456248" y="5582745"/>
                </a:lnTo>
                <a:lnTo>
                  <a:pt x="8483679" y="5582745"/>
                </a:lnTo>
                <a:lnTo>
                  <a:pt x="8483679" y="5594382"/>
                </a:lnTo>
                <a:lnTo>
                  <a:pt x="8548851" y="5594382"/>
                </a:lnTo>
                <a:cubicBezTo>
                  <a:pt x="8576990" y="5567034"/>
                  <a:pt x="8605128" y="5539684"/>
                  <a:pt x="8632810" y="5512793"/>
                </a:cubicBezTo>
                <a:cubicBezTo>
                  <a:pt x="8642494" y="5503358"/>
                  <a:pt x="8652137" y="5494048"/>
                  <a:pt x="8661614" y="5484821"/>
                </a:cubicBezTo>
                <a:cubicBezTo>
                  <a:pt x="8701182" y="5446333"/>
                  <a:pt x="8740585" y="5408053"/>
                  <a:pt x="8777825" y="5371892"/>
                </a:cubicBezTo>
                <a:cubicBezTo>
                  <a:pt x="8826081" y="5325009"/>
                  <a:pt x="8867354" y="5284900"/>
                  <a:pt x="8897279" y="5255847"/>
                </a:cubicBezTo>
                <a:cubicBezTo>
                  <a:pt x="8899441" y="5253768"/>
                  <a:pt x="8901560" y="5251732"/>
                  <a:pt x="8903597" y="5249737"/>
                </a:cubicBezTo>
                <a:cubicBezTo>
                  <a:pt x="8905426" y="5247949"/>
                  <a:pt x="8907214" y="5246204"/>
                  <a:pt x="8908959" y="5244500"/>
                </a:cubicBezTo>
                <a:cubicBezTo>
                  <a:pt x="8925501" y="5228415"/>
                  <a:pt x="8937513" y="5216735"/>
                  <a:pt x="8943457" y="5210958"/>
                </a:cubicBezTo>
                <a:cubicBezTo>
                  <a:pt x="8943623" y="5210791"/>
                  <a:pt x="8943747" y="5210667"/>
                  <a:pt x="8943914" y="5210501"/>
                </a:cubicBezTo>
                <a:cubicBezTo>
                  <a:pt x="8945285" y="5209212"/>
                  <a:pt x="8946325" y="5208214"/>
                  <a:pt x="8946948" y="5207591"/>
                </a:cubicBezTo>
                <a:cubicBezTo>
                  <a:pt x="8947322" y="5207217"/>
                  <a:pt x="8947862" y="5207009"/>
                  <a:pt x="8948403" y="5207009"/>
                </a:cubicBezTo>
                <a:lnTo>
                  <a:pt x="9026085" y="5207009"/>
                </a:lnTo>
                <a:lnTo>
                  <a:pt x="9026085" y="5133691"/>
                </a:lnTo>
                <a:lnTo>
                  <a:pt x="8962119" y="5133691"/>
                </a:lnTo>
                <a:lnTo>
                  <a:pt x="8962119" y="5145329"/>
                </a:lnTo>
                <a:lnTo>
                  <a:pt x="8934687" y="5145329"/>
                </a:lnTo>
                <a:lnTo>
                  <a:pt x="8934687" y="5133691"/>
                </a:lnTo>
                <a:lnTo>
                  <a:pt x="8802639" y="5133691"/>
                </a:lnTo>
                <a:lnTo>
                  <a:pt x="8802639" y="5145329"/>
                </a:lnTo>
                <a:lnTo>
                  <a:pt x="8775207" y="5145329"/>
                </a:lnTo>
                <a:lnTo>
                  <a:pt x="8775207" y="5133691"/>
                </a:lnTo>
                <a:lnTo>
                  <a:pt x="8710076" y="5133691"/>
                </a:lnTo>
                <a:cubicBezTo>
                  <a:pt x="8690127" y="5153060"/>
                  <a:pt x="8606251" y="5234566"/>
                  <a:pt x="8509324" y="5328708"/>
                </a:cubicBezTo>
                <a:cubicBezTo>
                  <a:pt x="8497604" y="5340096"/>
                  <a:pt x="8487919" y="5349490"/>
                  <a:pt x="8481269" y="5355973"/>
                </a:cubicBezTo>
                <a:lnTo>
                  <a:pt x="8489374" y="5364328"/>
                </a:lnTo>
                <a:lnTo>
                  <a:pt x="8469714" y="5383447"/>
                </a:lnTo>
                <a:lnTo>
                  <a:pt x="8461609" y="5375092"/>
                </a:lnTo>
                <a:cubicBezTo>
                  <a:pt x="8387377" y="5447247"/>
                  <a:pt x="8316926" y="5515703"/>
                  <a:pt x="8281972" y="5549660"/>
                </a:cubicBezTo>
                <a:lnTo>
                  <a:pt x="8290076" y="5558014"/>
                </a:lnTo>
                <a:lnTo>
                  <a:pt x="8270417" y="5577133"/>
                </a:lnTo>
                <a:lnTo>
                  <a:pt x="8262270" y="5568779"/>
                </a:lnTo>
                <a:cubicBezTo>
                  <a:pt x="8202709" y="5626636"/>
                  <a:pt x="8159525" y="5668573"/>
                  <a:pt x="8152501" y="5675431"/>
                </a:cubicBezTo>
                <a:cubicBezTo>
                  <a:pt x="8152127" y="5675805"/>
                  <a:pt x="8151586" y="5676013"/>
                  <a:pt x="8151046" y="5676013"/>
                </a:cubicBezTo>
                <a:lnTo>
                  <a:pt x="7447124" y="5676013"/>
                </a:lnTo>
                <a:lnTo>
                  <a:pt x="7447124" y="5687651"/>
                </a:lnTo>
                <a:lnTo>
                  <a:pt x="7419692" y="5687651"/>
                </a:lnTo>
                <a:lnTo>
                  <a:pt x="7419692" y="5676013"/>
                </a:lnTo>
                <a:lnTo>
                  <a:pt x="7354562" y="5676013"/>
                </a:lnTo>
                <a:cubicBezTo>
                  <a:pt x="7340098" y="5690020"/>
                  <a:pt x="7315991" y="5713421"/>
                  <a:pt x="7288351" y="5740271"/>
                </a:cubicBezTo>
                <a:lnTo>
                  <a:pt x="7285234" y="5743305"/>
                </a:lnTo>
                <a:lnTo>
                  <a:pt x="7293339" y="5751659"/>
                </a:lnTo>
                <a:lnTo>
                  <a:pt x="7273679" y="5770779"/>
                </a:lnTo>
                <a:lnTo>
                  <a:pt x="7265574" y="5762424"/>
                </a:lnTo>
                <a:cubicBezTo>
                  <a:pt x="7213828" y="5812716"/>
                  <a:pt x="7155929" y="5868952"/>
                  <a:pt x="7125796" y="5898254"/>
                </a:cubicBezTo>
                <a:lnTo>
                  <a:pt x="7133900" y="5906608"/>
                </a:lnTo>
                <a:lnTo>
                  <a:pt x="7114241" y="5925727"/>
                </a:lnTo>
                <a:lnTo>
                  <a:pt x="7097408" y="5908396"/>
                </a:lnTo>
                <a:lnTo>
                  <a:pt x="6570048" y="5908396"/>
                </a:lnTo>
                <a:lnTo>
                  <a:pt x="6570048" y="5920033"/>
                </a:lnTo>
                <a:lnTo>
                  <a:pt x="6542616" y="5920033"/>
                </a:lnTo>
                <a:lnTo>
                  <a:pt x="6542616" y="5892601"/>
                </a:lnTo>
                <a:lnTo>
                  <a:pt x="6570048" y="5892601"/>
                </a:lnTo>
                <a:lnTo>
                  <a:pt x="6570048" y="5904239"/>
                </a:lnTo>
                <a:lnTo>
                  <a:pt x="7096951" y="5904239"/>
                </a:lnTo>
                <a:lnTo>
                  <a:pt x="7114781" y="5886907"/>
                </a:lnTo>
                <a:lnTo>
                  <a:pt x="7122886" y="5895262"/>
                </a:lnTo>
                <a:cubicBezTo>
                  <a:pt x="7124881" y="5893350"/>
                  <a:pt x="7126959" y="5891313"/>
                  <a:pt x="7129162" y="5889193"/>
                </a:cubicBezTo>
                <a:cubicBezTo>
                  <a:pt x="7160626" y="5858644"/>
                  <a:pt x="7214326" y="5806482"/>
                  <a:pt x="7262706" y="5759473"/>
                </a:cubicBezTo>
                <a:lnTo>
                  <a:pt x="7254601" y="5751119"/>
                </a:lnTo>
                <a:lnTo>
                  <a:pt x="7274261" y="5731999"/>
                </a:lnTo>
                <a:lnTo>
                  <a:pt x="7282366" y="5740354"/>
                </a:lnTo>
                <a:lnTo>
                  <a:pt x="7289390" y="5733537"/>
                </a:lnTo>
                <a:cubicBezTo>
                  <a:pt x="7304810" y="5718533"/>
                  <a:pt x="7318817" y="5704900"/>
                  <a:pt x="7331411" y="5692722"/>
                </a:cubicBezTo>
                <a:lnTo>
                  <a:pt x="7352317" y="5672439"/>
                </a:lnTo>
                <a:cubicBezTo>
                  <a:pt x="7352733" y="5672065"/>
                  <a:pt x="7353232" y="5671857"/>
                  <a:pt x="7353772" y="5671857"/>
                </a:cubicBezTo>
                <a:lnTo>
                  <a:pt x="7419734" y="5671857"/>
                </a:lnTo>
                <a:lnTo>
                  <a:pt x="7419734" y="5660219"/>
                </a:lnTo>
                <a:lnTo>
                  <a:pt x="7447165" y="5660219"/>
                </a:lnTo>
                <a:lnTo>
                  <a:pt x="7447165" y="5671857"/>
                </a:lnTo>
                <a:lnTo>
                  <a:pt x="8150256" y="5671857"/>
                </a:lnTo>
                <a:cubicBezTo>
                  <a:pt x="8158860" y="5663461"/>
                  <a:pt x="8201380" y="5622189"/>
                  <a:pt x="8259402" y="5565786"/>
                </a:cubicBezTo>
                <a:lnTo>
                  <a:pt x="8251298" y="5557474"/>
                </a:lnTo>
                <a:lnTo>
                  <a:pt x="8270957" y="5538355"/>
                </a:lnTo>
                <a:lnTo>
                  <a:pt x="8279062" y="5546709"/>
                </a:lnTo>
                <a:cubicBezTo>
                  <a:pt x="8287624" y="5538396"/>
                  <a:pt x="8296394" y="5529875"/>
                  <a:pt x="8305413" y="5521106"/>
                </a:cubicBezTo>
                <a:lnTo>
                  <a:pt x="8244481" y="5521106"/>
                </a:lnTo>
                <a:lnTo>
                  <a:pt x="8244481" y="5532744"/>
                </a:lnTo>
                <a:lnTo>
                  <a:pt x="8217049" y="5532744"/>
                </a:lnTo>
                <a:lnTo>
                  <a:pt x="8217049" y="5505312"/>
                </a:lnTo>
                <a:lnTo>
                  <a:pt x="8244481" y="5505312"/>
                </a:lnTo>
                <a:lnTo>
                  <a:pt x="8244481" y="5516949"/>
                </a:lnTo>
                <a:lnTo>
                  <a:pt x="8309694" y="5516949"/>
                </a:lnTo>
                <a:cubicBezTo>
                  <a:pt x="8353627" y="5474222"/>
                  <a:pt x="8402423" y="5426840"/>
                  <a:pt x="8450429" y="5380205"/>
                </a:cubicBezTo>
                <a:cubicBezTo>
                  <a:pt x="8453172" y="5377504"/>
                  <a:pt x="8455915" y="5374843"/>
                  <a:pt x="8458700" y="5372142"/>
                </a:cubicBezTo>
                <a:lnTo>
                  <a:pt x="8450595" y="5363787"/>
                </a:lnTo>
                <a:lnTo>
                  <a:pt x="8470255" y="5344668"/>
                </a:lnTo>
                <a:lnTo>
                  <a:pt x="8478360" y="5353022"/>
                </a:lnTo>
                <a:cubicBezTo>
                  <a:pt x="8480770" y="5350695"/>
                  <a:pt x="8483181" y="5348326"/>
                  <a:pt x="8485592" y="5345998"/>
                </a:cubicBezTo>
                <a:cubicBezTo>
                  <a:pt x="8513190" y="5319190"/>
                  <a:pt x="8540746" y="5292422"/>
                  <a:pt x="8566724" y="5267193"/>
                </a:cubicBezTo>
                <a:cubicBezTo>
                  <a:pt x="8585677" y="5248739"/>
                  <a:pt x="8605503" y="5229495"/>
                  <a:pt x="8624331" y="5211207"/>
                </a:cubicBezTo>
                <a:lnTo>
                  <a:pt x="8563481" y="5211207"/>
                </a:lnTo>
                <a:lnTo>
                  <a:pt x="8563481" y="5222845"/>
                </a:lnTo>
                <a:lnTo>
                  <a:pt x="8536050" y="5222845"/>
                </a:lnTo>
                <a:lnTo>
                  <a:pt x="8536050" y="5195413"/>
                </a:lnTo>
                <a:lnTo>
                  <a:pt x="8563481" y="5195413"/>
                </a:lnTo>
                <a:lnTo>
                  <a:pt x="8563481" y="5207051"/>
                </a:lnTo>
                <a:lnTo>
                  <a:pt x="8628612" y="5207051"/>
                </a:lnTo>
                <a:cubicBezTo>
                  <a:pt x="8628654" y="5207009"/>
                  <a:pt x="8628737" y="5206926"/>
                  <a:pt x="8628737" y="5206926"/>
                </a:cubicBezTo>
                <a:lnTo>
                  <a:pt x="8646817" y="5189345"/>
                </a:lnTo>
                <a:cubicBezTo>
                  <a:pt x="8661322" y="5175255"/>
                  <a:pt x="8675163" y="5161830"/>
                  <a:pt x="8688339" y="5149028"/>
                </a:cubicBezTo>
                <a:lnTo>
                  <a:pt x="8701099" y="5136642"/>
                </a:lnTo>
                <a:cubicBezTo>
                  <a:pt x="8703800" y="5134023"/>
                  <a:pt x="8706087" y="5131820"/>
                  <a:pt x="8707750" y="5130200"/>
                </a:cubicBezTo>
                <a:cubicBezTo>
                  <a:pt x="8708165" y="5129825"/>
                  <a:pt x="8708664" y="5129618"/>
                  <a:pt x="8709204" y="5129618"/>
                </a:cubicBezTo>
                <a:lnTo>
                  <a:pt x="8775166" y="5129618"/>
                </a:lnTo>
                <a:lnTo>
                  <a:pt x="8775166" y="5117980"/>
                </a:lnTo>
                <a:lnTo>
                  <a:pt x="8802597" y="5117980"/>
                </a:lnTo>
                <a:lnTo>
                  <a:pt x="8802597" y="5129618"/>
                </a:lnTo>
                <a:lnTo>
                  <a:pt x="8934645" y="5129618"/>
                </a:lnTo>
                <a:lnTo>
                  <a:pt x="8934645" y="5117980"/>
                </a:lnTo>
                <a:lnTo>
                  <a:pt x="8962077" y="5117980"/>
                </a:lnTo>
                <a:lnTo>
                  <a:pt x="8962077" y="5129618"/>
                </a:lnTo>
                <a:lnTo>
                  <a:pt x="9026043" y="5129618"/>
                </a:lnTo>
                <a:lnTo>
                  <a:pt x="9026043" y="5056300"/>
                </a:lnTo>
                <a:lnTo>
                  <a:pt x="8643118" y="5056300"/>
                </a:lnTo>
                <a:lnTo>
                  <a:pt x="8643118" y="5067937"/>
                </a:lnTo>
                <a:lnTo>
                  <a:pt x="8618263" y="5067937"/>
                </a:lnTo>
                <a:lnTo>
                  <a:pt x="8551137" y="5133192"/>
                </a:lnTo>
                <a:cubicBezTo>
                  <a:pt x="8551096" y="5133192"/>
                  <a:pt x="8551096" y="5133192"/>
                  <a:pt x="8551096" y="5133192"/>
                </a:cubicBezTo>
                <a:cubicBezTo>
                  <a:pt x="8543656" y="5140424"/>
                  <a:pt x="8538543" y="5145412"/>
                  <a:pt x="8534429" y="5149402"/>
                </a:cubicBezTo>
                <a:cubicBezTo>
                  <a:pt x="8529524" y="5154182"/>
                  <a:pt x="8524578" y="5159003"/>
                  <a:pt x="8519591" y="5163825"/>
                </a:cubicBezTo>
                <a:cubicBezTo>
                  <a:pt x="8514271" y="5168979"/>
                  <a:pt x="8508992" y="5174132"/>
                  <a:pt x="8503672" y="5179286"/>
                </a:cubicBezTo>
                <a:cubicBezTo>
                  <a:pt x="8464934" y="5216943"/>
                  <a:pt x="8422124" y="5258507"/>
                  <a:pt x="8382098" y="5297410"/>
                </a:cubicBezTo>
                <a:cubicBezTo>
                  <a:pt x="8375282" y="5304019"/>
                  <a:pt x="8368465" y="5310669"/>
                  <a:pt x="8361607" y="5317319"/>
                </a:cubicBezTo>
                <a:lnTo>
                  <a:pt x="8369712" y="5325673"/>
                </a:lnTo>
                <a:lnTo>
                  <a:pt x="8350053" y="5344793"/>
                </a:lnTo>
                <a:lnTo>
                  <a:pt x="8341948" y="5336439"/>
                </a:lnTo>
                <a:cubicBezTo>
                  <a:pt x="8284008" y="5392757"/>
                  <a:pt x="8226567" y="5448577"/>
                  <a:pt x="8179559" y="5494214"/>
                </a:cubicBezTo>
                <a:cubicBezTo>
                  <a:pt x="8173366" y="5500241"/>
                  <a:pt x="8167588" y="5505852"/>
                  <a:pt x="8162310" y="5510964"/>
                </a:cubicBezTo>
                <a:lnTo>
                  <a:pt x="8170414" y="5519319"/>
                </a:lnTo>
                <a:lnTo>
                  <a:pt x="8150755" y="5538438"/>
                </a:lnTo>
                <a:lnTo>
                  <a:pt x="8142650" y="5530083"/>
                </a:lnTo>
                <a:cubicBezTo>
                  <a:pt x="8105492" y="5566202"/>
                  <a:pt x="8079556" y="5591390"/>
                  <a:pt x="8072740" y="5597998"/>
                </a:cubicBezTo>
                <a:cubicBezTo>
                  <a:pt x="8072324" y="5598372"/>
                  <a:pt x="8071826" y="5598580"/>
                  <a:pt x="8071285" y="5598580"/>
                </a:cubicBezTo>
                <a:lnTo>
                  <a:pt x="7274801" y="5598580"/>
                </a:lnTo>
                <a:lnTo>
                  <a:pt x="7254227" y="5618573"/>
                </a:lnTo>
                <a:cubicBezTo>
                  <a:pt x="7239472" y="5632912"/>
                  <a:pt x="7236355" y="5635946"/>
                  <a:pt x="7223969" y="5647958"/>
                </a:cubicBezTo>
                <a:cubicBezTo>
                  <a:pt x="7206678" y="5664791"/>
                  <a:pt x="7186437" y="5684409"/>
                  <a:pt x="7165613" y="5704651"/>
                </a:cubicBezTo>
                <a:lnTo>
                  <a:pt x="7173719" y="5713005"/>
                </a:lnTo>
                <a:lnTo>
                  <a:pt x="7154059" y="5732124"/>
                </a:lnTo>
                <a:lnTo>
                  <a:pt x="7145954" y="5723770"/>
                </a:lnTo>
                <a:cubicBezTo>
                  <a:pt x="7139179" y="5730337"/>
                  <a:pt x="7132404" y="5736904"/>
                  <a:pt x="7125754" y="5743388"/>
                </a:cubicBezTo>
                <a:lnTo>
                  <a:pt x="7133859" y="5751742"/>
                </a:lnTo>
                <a:lnTo>
                  <a:pt x="7114199" y="5770861"/>
                </a:lnTo>
                <a:lnTo>
                  <a:pt x="7106094" y="5762507"/>
                </a:lnTo>
                <a:cubicBezTo>
                  <a:pt x="7076792" y="5790978"/>
                  <a:pt x="7050981" y="5816041"/>
                  <a:pt x="7036184" y="5830422"/>
                </a:cubicBezTo>
                <a:cubicBezTo>
                  <a:pt x="7035769" y="5830796"/>
                  <a:pt x="7035270" y="5831004"/>
                  <a:pt x="7034730" y="5831004"/>
                </a:cubicBezTo>
                <a:lnTo>
                  <a:pt x="6968768" y="5831004"/>
                </a:lnTo>
                <a:lnTo>
                  <a:pt x="6968768" y="5842642"/>
                </a:lnTo>
                <a:lnTo>
                  <a:pt x="6941336" y="5842642"/>
                </a:lnTo>
                <a:lnTo>
                  <a:pt x="6941336" y="5831004"/>
                </a:lnTo>
                <a:lnTo>
                  <a:pt x="6477486" y="5831004"/>
                </a:lnTo>
                <a:lnTo>
                  <a:pt x="6456621" y="5851246"/>
                </a:lnTo>
                <a:cubicBezTo>
                  <a:pt x="6444277" y="5863258"/>
                  <a:pt x="6430145" y="5876973"/>
                  <a:pt x="6414268" y="5892394"/>
                </a:cubicBezTo>
                <a:lnTo>
                  <a:pt x="6398931" y="5907273"/>
                </a:lnTo>
                <a:lnTo>
                  <a:pt x="6398931" y="5983875"/>
                </a:lnTo>
                <a:cubicBezTo>
                  <a:pt x="6398931" y="5985039"/>
                  <a:pt x="6398016" y="5985953"/>
                  <a:pt x="6396852" y="5985953"/>
                </a:cubicBezTo>
                <a:lnTo>
                  <a:pt x="5932172" y="5985953"/>
                </a:lnTo>
                <a:lnTo>
                  <a:pt x="5932172" y="5997591"/>
                </a:lnTo>
                <a:lnTo>
                  <a:pt x="5904740" y="5997591"/>
                </a:lnTo>
                <a:lnTo>
                  <a:pt x="5904740" y="5970159"/>
                </a:lnTo>
                <a:lnTo>
                  <a:pt x="5932172" y="5970159"/>
                </a:lnTo>
                <a:lnTo>
                  <a:pt x="5932172" y="5981797"/>
                </a:lnTo>
                <a:lnTo>
                  <a:pt x="6394774" y="5981797"/>
                </a:lnTo>
                <a:lnTo>
                  <a:pt x="6394774" y="5906401"/>
                </a:lnTo>
                <a:cubicBezTo>
                  <a:pt x="6394774" y="5905819"/>
                  <a:pt x="6394982" y="5905278"/>
                  <a:pt x="6395398" y="5904904"/>
                </a:cubicBezTo>
                <a:lnTo>
                  <a:pt x="6411358" y="5889401"/>
                </a:lnTo>
                <a:cubicBezTo>
                  <a:pt x="6427236" y="5873981"/>
                  <a:pt x="6441367" y="5860265"/>
                  <a:pt x="6453712" y="5848253"/>
                </a:cubicBezTo>
                <a:lnTo>
                  <a:pt x="6471501" y="5831004"/>
                </a:lnTo>
                <a:lnTo>
                  <a:pt x="6410569" y="5831004"/>
                </a:lnTo>
                <a:lnTo>
                  <a:pt x="6410569" y="5842642"/>
                </a:lnTo>
                <a:lnTo>
                  <a:pt x="6383136" y="5842642"/>
                </a:lnTo>
                <a:lnTo>
                  <a:pt x="6383136" y="5831004"/>
                </a:lnTo>
                <a:lnTo>
                  <a:pt x="6011890" y="5831004"/>
                </a:lnTo>
                <a:lnTo>
                  <a:pt x="6011890" y="5842642"/>
                </a:lnTo>
                <a:lnTo>
                  <a:pt x="5984458" y="5842642"/>
                </a:lnTo>
                <a:lnTo>
                  <a:pt x="5984458" y="5815210"/>
                </a:lnTo>
                <a:lnTo>
                  <a:pt x="6011890" y="5815210"/>
                </a:lnTo>
                <a:lnTo>
                  <a:pt x="6011890" y="5826848"/>
                </a:lnTo>
                <a:lnTo>
                  <a:pt x="6383136" y="5826848"/>
                </a:lnTo>
                <a:lnTo>
                  <a:pt x="6383136" y="5815210"/>
                </a:lnTo>
                <a:lnTo>
                  <a:pt x="6410569" y="5815210"/>
                </a:lnTo>
                <a:lnTo>
                  <a:pt x="6410569" y="5826848"/>
                </a:lnTo>
                <a:lnTo>
                  <a:pt x="6941295" y="5826848"/>
                </a:lnTo>
                <a:lnTo>
                  <a:pt x="6941295" y="5815210"/>
                </a:lnTo>
                <a:lnTo>
                  <a:pt x="6968726" y="5815210"/>
                </a:lnTo>
                <a:lnTo>
                  <a:pt x="6968726" y="5826848"/>
                </a:lnTo>
                <a:lnTo>
                  <a:pt x="7033857" y="5826848"/>
                </a:lnTo>
                <a:cubicBezTo>
                  <a:pt x="7048778" y="5812384"/>
                  <a:pt x="7074257" y="5787612"/>
                  <a:pt x="7103185" y="5759515"/>
                </a:cubicBezTo>
                <a:lnTo>
                  <a:pt x="7097366" y="5753530"/>
                </a:lnTo>
                <a:lnTo>
                  <a:pt x="6570007" y="5753530"/>
                </a:lnTo>
                <a:lnTo>
                  <a:pt x="6570007" y="5765167"/>
                </a:lnTo>
                <a:lnTo>
                  <a:pt x="6542575" y="5765167"/>
                </a:lnTo>
                <a:lnTo>
                  <a:pt x="6542575" y="5753530"/>
                </a:lnTo>
                <a:lnTo>
                  <a:pt x="6330808" y="5753530"/>
                </a:lnTo>
                <a:lnTo>
                  <a:pt x="6330808" y="5765167"/>
                </a:lnTo>
                <a:lnTo>
                  <a:pt x="6303376" y="5765167"/>
                </a:lnTo>
                <a:lnTo>
                  <a:pt x="6303376" y="5737735"/>
                </a:lnTo>
                <a:lnTo>
                  <a:pt x="6330808" y="5737735"/>
                </a:lnTo>
                <a:lnTo>
                  <a:pt x="6330808" y="5749373"/>
                </a:lnTo>
                <a:lnTo>
                  <a:pt x="6542575" y="5749373"/>
                </a:lnTo>
                <a:lnTo>
                  <a:pt x="6542575" y="5737735"/>
                </a:lnTo>
                <a:lnTo>
                  <a:pt x="6570007" y="5737735"/>
                </a:lnTo>
                <a:lnTo>
                  <a:pt x="6570007" y="5749373"/>
                </a:lnTo>
                <a:lnTo>
                  <a:pt x="7096909" y="5749373"/>
                </a:lnTo>
                <a:lnTo>
                  <a:pt x="7114740" y="5732041"/>
                </a:lnTo>
                <a:lnTo>
                  <a:pt x="7122845" y="5740395"/>
                </a:lnTo>
                <a:cubicBezTo>
                  <a:pt x="7130160" y="5733247"/>
                  <a:pt x="7136852" y="5726762"/>
                  <a:pt x="7143003" y="5720777"/>
                </a:cubicBezTo>
                <a:lnTo>
                  <a:pt x="7134898" y="5712423"/>
                </a:lnTo>
                <a:lnTo>
                  <a:pt x="7154558" y="5693304"/>
                </a:lnTo>
                <a:lnTo>
                  <a:pt x="7162663" y="5701658"/>
                </a:lnTo>
                <a:cubicBezTo>
                  <a:pt x="7174051" y="5690602"/>
                  <a:pt x="7182572" y="5682331"/>
                  <a:pt x="7189014" y="5676055"/>
                </a:cubicBezTo>
                <a:lnTo>
                  <a:pt x="6490287" y="5676055"/>
                </a:lnTo>
                <a:lnTo>
                  <a:pt x="6490287" y="5687693"/>
                </a:lnTo>
                <a:lnTo>
                  <a:pt x="6462856" y="5687693"/>
                </a:lnTo>
                <a:lnTo>
                  <a:pt x="6462856" y="5660261"/>
                </a:lnTo>
                <a:lnTo>
                  <a:pt x="6490287" y="5660261"/>
                </a:lnTo>
                <a:lnTo>
                  <a:pt x="6490287" y="5671899"/>
                </a:lnTo>
                <a:lnTo>
                  <a:pt x="7193295" y="5671899"/>
                </a:lnTo>
                <a:lnTo>
                  <a:pt x="7201192" y="5664209"/>
                </a:lnTo>
                <a:cubicBezTo>
                  <a:pt x="7204891" y="5660593"/>
                  <a:pt x="7207468" y="5658100"/>
                  <a:pt x="7209671" y="5655980"/>
                </a:cubicBezTo>
                <a:cubicBezTo>
                  <a:pt x="7211209" y="5654483"/>
                  <a:pt x="7212664" y="5653070"/>
                  <a:pt x="7213994" y="5651782"/>
                </a:cubicBezTo>
                <a:cubicBezTo>
                  <a:pt x="7214243" y="5651574"/>
                  <a:pt x="7214451" y="5651325"/>
                  <a:pt x="7214700" y="5651117"/>
                </a:cubicBezTo>
                <a:cubicBezTo>
                  <a:pt x="7215781" y="5650078"/>
                  <a:pt x="7216820" y="5649039"/>
                  <a:pt x="7217859" y="5648041"/>
                </a:cubicBezTo>
                <a:cubicBezTo>
                  <a:pt x="7221226" y="5644799"/>
                  <a:pt x="7224509" y="5641599"/>
                  <a:pt x="7228707" y="5637525"/>
                </a:cubicBezTo>
                <a:cubicBezTo>
                  <a:pt x="7247702" y="5619071"/>
                  <a:pt x="7262290" y="5604940"/>
                  <a:pt x="7268775" y="5598622"/>
                </a:cubicBezTo>
                <a:lnTo>
                  <a:pt x="6569965" y="5598622"/>
                </a:lnTo>
                <a:lnTo>
                  <a:pt x="6569965" y="5610260"/>
                </a:lnTo>
                <a:lnTo>
                  <a:pt x="6542533" y="5610260"/>
                </a:lnTo>
                <a:lnTo>
                  <a:pt x="6542533" y="5582827"/>
                </a:lnTo>
                <a:lnTo>
                  <a:pt x="6569965" y="5582827"/>
                </a:lnTo>
                <a:lnTo>
                  <a:pt x="6569965" y="5594465"/>
                </a:lnTo>
                <a:lnTo>
                  <a:pt x="8070371" y="5594465"/>
                </a:lnTo>
                <a:cubicBezTo>
                  <a:pt x="8077520" y="5587566"/>
                  <a:pt x="8103123" y="5562669"/>
                  <a:pt x="8139699" y="5527133"/>
                </a:cubicBezTo>
                <a:lnTo>
                  <a:pt x="8133880" y="5521147"/>
                </a:lnTo>
                <a:lnTo>
                  <a:pt x="7526843" y="5521147"/>
                </a:lnTo>
                <a:lnTo>
                  <a:pt x="7526843" y="5532785"/>
                </a:lnTo>
                <a:lnTo>
                  <a:pt x="7499411" y="5532785"/>
                </a:lnTo>
                <a:lnTo>
                  <a:pt x="7499411" y="5521147"/>
                </a:lnTo>
                <a:lnTo>
                  <a:pt x="7367363" y="5521147"/>
                </a:lnTo>
                <a:lnTo>
                  <a:pt x="7367363" y="5532785"/>
                </a:lnTo>
                <a:lnTo>
                  <a:pt x="7339932" y="5532785"/>
                </a:lnTo>
                <a:lnTo>
                  <a:pt x="7339932" y="5521147"/>
                </a:lnTo>
                <a:lnTo>
                  <a:pt x="7287603" y="5521147"/>
                </a:lnTo>
                <a:lnTo>
                  <a:pt x="7287603" y="5532785"/>
                </a:lnTo>
                <a:lnTo>
                  <a:pt x="7260171" y="5532785"/>
                </a:lnTo>
                <a:lnTo>
                  <a:pt x="7260171" y="5521147"/>
                </a:lnTo>
                <a:lnTo>
                  <a:pt x="6557080" y="5521147"/>
                </a:lnTo>
                <a:lnTo>
                  <a:pt x="6527653" y="5549743"/>
                </a:lnTo>
                <a:lnTo>
                  <a:pt x="6535758" y="5558097"/>
                </a:lnTo>
                <a:lnTo>
                  <a:pt x="6516099" y="5577216"/>
                </a:lnTo>
                <a:lnTo>
                  <a:pt x="6496979" y="5557557"/>
                </a:lnTo>
                <a:lnTo>
                  <a:pt x="6516639" y="5538438"/>
                </a:lnTo>
                <a:lnTo>
                  <a:pt x="6524744" y="5546792"/>
                </a:lnTo>
                <a:lnTo>
                  <a:pt x="6551095" y="5521189"/>
                </a:lnTo>
                <a:lnTo>
                  <a:pt x="6477361" y="5521189"/>
                </a:lnTo>
                <a:lnTo>
                  <a:pt x="6447893" y="5549785"/>
                </a:lnTo>
                <a:lnTo>
                  <a:pt x="6455997" y="5558139"/>
                </a:lnTo>
                <a:lnTo>
                  <a:pt x="6436296" y="5577258"/>
                </a:lnTo>
                <a:lnTo>
                  <a:pt x="6417177" y="5557557"/>
                </a:lnTo>
                <a:lnTo>
                  <a:pt x="6436878" y="5538438"/>
                </a:lnTo>
                <a:lnTo>
                  <a:pt x="6444983" y="5546792"/>
                </a:lnTo>
                <a:lnTo>
                  <a:pt x="6475075" y="5517614"/>
                </a:lnTo>
                <a:cubicBezTo>
                  <a:pt x="6475491" y="5517240"/>
                  <a:pt x="6475990" y="5517032"/>
                  <a:pt x="6476530" y="5517032"/>
                </a:cubicBezTo>
                <a:lnTo>
                  <a:pt x="7260129" y="5517032"/>
                </a:lnTo>
                <a:lnTo>
                  <a:pt x="7260129" y="5505394"/>
                </a:lnTo>
                <a:lnTo>
                  <a:pt x="7287561" y="5505394"/>
                </a:lnTo>
                <a:lnTo>
                  <a:pt x="7287561" y="5517032"/>
                </a:lnTo>
                <a:lnTo>
                  <a:pt x="7339890" y="5517032"/>
                </a:lnTo>
                <a:lnTo>
                  <a:pt x="7339890" y="5505394"/>
                </a:lnTo>
                <a:lnTo>
                  <a:pt x="7367322" y="5505394"/>
                </a:lnTo>
                <a:lnTo>
                  <a:pt x="7367322" y="5517032"/>
                </a:lnTo>
                <a:lnTo>
                  <a:pt x="7499370" y="5517032"/>
                </a:lnTo>
                <a:lnTo>
                  <a:pt x="7499370" y="5505394"/>
                </a:lnTo>
                <a:lnTo>
                  <a:pt x="7526801" y="5505394"/>
                </a:lnTo>
                <a:lnTo>
                  <a:pt x="7526801" y="5517032"/>
                </a:lnTo>
                <a:lnTo>
                  <a:pt x="8133423" y="5517032"/>
                </a:lnTo>
                <a:lnTo>
                  <a:pt x="8151254" y="5499700"/>
                </a:lnTo>
                <a:lnTo>
                  <a:pt x="8159359" y="5508055"/>
                </a:lnTo>
                <a:cubicBezTo>
                  <a:pt x="8165219" y="5502402"/>
                  <a:pt x="8171246" y="5496541"/>
                  <a:pt x="8177480" y="5490473"/>
                </a:cubicBezTo>
                <a:cubicBezTo>
                  <a:pt x="8191487" y="5476840"/>
                  <a:pt x="8207739" y="5461046"/>
                  <a:pt x="8225569" y="5443714"/>
                </a:cubicBezTo>
                <a:lnTo>
                  <a:pt x="8151836" y="5443714"/>
                </a:lnTo>
                <a:lnTo>
                  <a:pt x="8122409" y="5472310"/>
                </a:lnTo>
                <a:lnTo>
                  <a:pt x="8130513" y="5480664"/>
                </a:lnTo>
                <a:lnTo>
                  <a:pt x="8110854" y="5499783"/>
                </a:lnTo>
                <a:lnTo>
                  <a:pt x="8091735" y="5480124"/>
                </a:lnTo>
                <a:lnTo>
                  <a:pt x="8111394" y="5461005"/>
                </a:lnTo>
                <a:lnTo>
                  <a:pt x="8119499" y="5469359"/>
                </a:lnTo>
                <a:lnTo>
                  <a:pt x="8145851" y="5443756"/>
                </a:lnTo>
                <a:lnTo>
                  <a:pt x="7766000" y="5443756"/>
                </a:lnTo>
                <a:lnTo>
                  <a:pt x="7766000" y="5455394"/>
                </a:lnTo>
                <a:lnTo>
                  <a:pt x="7738569" y="5455394"/>
                </a:lnTo>
                <a:lnTo>
                  <a:pt x="7738569" y="5443756"/>
                </a:lnTo>
                <a:lnTo>
                  <a:pt x="7526843" y="5443756"/>
                </a:lnTo>
                <a:lnTo>
                  <a:pt x="7526843" y="5455394"/>
                </a:lnTo>
                <a:lnTo>
                  <a:pt x="7499411" y="5455394"/>
                </a:lnTo>
                <a:lnTo>
                  <a:pt x="7499411" y="5443756"/>
                </a:lnTo>
                <a:lnTo>
                  <a:pt x="6490287" y="5443756"/>
                </a:lnTo>
                <a:lnTo>
                  <a:pt x="6490287" y="5455394"/>
                </a:lnTo>
                <a:lnTo>
                  <a:pt x="6465432" y="5455394"/>
                </a:lnTo>
                <a:lnTo>
                  <a:pt x="6447976" y="5472352"/>
                </a:lnTo>
                <a:lnTo>
                  <a:pt x="6456081" y="5480706"/>
                </a:lnTo>
                <a:lnTo>
                  <a:pt x="6436380" y="5499825"/>
                </a:lnTo>
                <a:lnTo>
                  <a:pt x="6417260" y="5480124"/>
                </a:lnTo>
                <a:lnTo>
                  <a:pt x="6436961" y="5461005"/>
                </a:lnTo>
                <a:lnTo>
                  <a:pt x="6445066" y="5469359"/>
                </a:lnTo>
                <a:lnTo>
                  <a:pt x="6462856" y="5452068"/>
                </a:lnTo>
                <a:lnTo>
                  <a:pt x="6462856" y="5427920"/>
                </a:lnTo>
                <a:lnTo>
                  <a:pt x="6490287" y="5427920"/>
                </a:lnTo>
                <a:lnTo>
                  <a:pt x="6490287" y="5439558"/>
                </a:lnTo>
                <a:lnTo>
                  <a:pt x="7499411" y="5439558"/>
                </a:lnTo>
                <a:lnTo>
                  <a:pt x="7499411" y="5427920"/>
                </a:lnTo>
                <a:lnTo>
                  <a:pt x="7526843" y="5427920"/>
                </a:lnTo>
                <a:lnTo>
                  <a:pt x="7526843" y="5439558"/>
                </a:lnTo>
                <a:lnTo>
                  <a:pt x="7738569" y="5439558"/>
                </a:lnTo>
                <a:lnTo>
                  <a:pt x="7738569" y="5427920"/>
                </a:lnTo>
                <a:lnTo>
                  <a:pt x="7766000" y="5427920"/>
                </a:lnTo>
                <a:lnTo>
                  <a:pt x="7766000" y="5439558"/>
                </a:lnTo>
                <a:lnTo>
                  <a:pt x="8229851" y="5439558"/>
                </a:lnTo>
                <a:cubicBezTo>
                  <a:pt x="8230890" y="5438560"/>
                  <a:pt x="8232261" y="5437230"/>
                  <a:pt x="8233882" y="5435651"/>
                </a:cubicBezTo>
                <a:cubicBezTo>
                  <a:pt x="8241571" y="5428169"/>
                  <a:pt x="8255412" y="5414744"/>
                  <a:pt x="8273368" y="5397288"/>
                </a:cubicBezTo>
                <a:cubicBezTo>
                  <a:pt x="8294357" y="5376922"/>
                  <a:pt x="8316469" y="5355433"/>
                  <a:pt x="8339038" y="5333487"/>
                </a:cubicBezTo>
                <a:lnTo>
                  <a:pt x="8330933" y="5325133"/>
                </a:lnTo>
                <a:lnTo>
                  <a:pt x="8350593" y="5306014"/>
                </a:lnTo>
                <a:lnTo>
                  <a:pt x="8358698" y="5314368"/>
                </a:lnTo>
                <a:cubicBezTo>
                  <a:pt x="8365223" y="5308050"/>
                  <a:pt x="8374243" y="5299280"/>
                  <a:pt x="8385049" y="5288765"/>
                </a:cubicBezTo>
                <a:lnTo>
                  <a:pt x="8324158" y="5288765"/>
                </a:lnTo>
                <a:lnTo>
                  <a:pt x="8324158" y="5300403"/>
                </a:lnTo>
                <a:lnTo>
                  <a:pt x="8296726" y="5300403"/>
                </a:lnTo>
                <a:lnTo>
                  <a:pt x="8296726" y="5288765"/>
                </a:lnTo>
                <a:lnTo>
                  <a:pt x="8231513" y="5288765"/>
                </a:lnTo>
                <a:lnTo>
                  <a:pt x="8202086" y="5317361"/>
                </a:lnTo>
                <a:lnTo>
                  <a:pt x="8210191" y="5325715"/>
                </a:lnTo>
                <a:lnTo>
                  <a:pt x="8190532" y="5344834"/>
                </a:lnTo>
                <a:lnTo>
                  <a:pt x="8171412" y="5325175"/>
                </a:lnTo>
                <a:lnTo>
                  <a:pt x="8191072" y="5306055"/>
                </a:lnTo>
                <a:lnTo>
                  <a:pt x="8199177" y="5314410"/>
                </a:lnTo>
                <a:lnTo>
                  <a:pt x="8225528" y="5288806"/>
                </a:lnTo>
                <a:lnTo>
                  <a:pt x="7992314" y="5288806"/>
                </a:lnTo>
                <a:lnTo>
                  <a:pt x="7962887" y="5317402"/>
                </a:lnTo>
                <a:lnTo>
                  <a:pt x="7970992" y="5325756"/>
                </a:lnTo>
                <a:lnTo>
                  <a:pt x="7951333" y="5344876"/>
                </a:lnTo>
                <a:lnTo>
                  <a:pt x="7932213" y="5325216"/>
                </a:lnTo>
                <a:lnTo>
                  <a:pt x="7951873" y="5306097"/>
                </a:lnTo>
                <a:lnTo>
                  <a:pt x="7959978" y="5314451"/>
                </a:lnTo>
                <a:lnTo>
                  <a:pt x="7986329" y="5288848"/>
                </a:lnTo>
                <a:lnTo>
                  <a:pt x="7925397" y="5288848"/>
                </a:lnTo>
                <a:lnTo>
                  <a:pt x="7925397" y="5300486"/>
                </a:lnTo>
                <a:lnTo>
                  <a:pt x="7897965" y="5300486"/>
                </a:lnTo>
                <a:lnTo>
                  <a:pt x="7897965" y="5288848"/>
                </a:lnTo>
                <a:lnTo>
                  <a:pt x="7128082" y="5288848"/>
                </a:lnTo>
                <a:lnTo>
                  <a:pt x="7128082" y="5300486"/>
                </a:lnTo>
                <a:lnTo>
                  <a:pt x="7100649" y="5300486"/>
                </a:lnTo>
                <a:lnTo>
                  <a:pt x="7100649" y="5288848"/>
                </a:lnTo>
                <a:lnTo>
                  <a:pt x="6649684" y="5288848"/>
                </a:lnTo>
                <a:lnTo>
                  <a:pt x="6649684" y="5300486"/>
                </a:lnTo>
                <a:lnTo>
                  <a:pt x="6622252" y="5300486"/>
                </a:lnTo>
                <a:lnTo>
                  <a:pt x="6622252" y="5273054"/>
                </a:lnTo>
                <a:lnTo>
                  <a:pt x="6649684" y="5273054"/>
                </a:lnTo>
                <a:lnTo>
                  <a:pt x="6649684" y="5284692"/>
                </a:lnTo>
                <a:lnTo>
                  <a:pt x="7100649" y="5284692"/>
                </a:lnTo>
                <a:lnTo>
                  <a:pt x="7100649" y="5273054"/>
                </a:lnTo>
                <a:lnTo>
                  <a:pt x="7128082" y="5273054"/>
                </a:lnTo>
                <a:lnTo>
                  <a:pt x="7128082" y="5284692"/>
                </a:lnTo>
                <a:lnTo>
                  <a:pt x="7897965" y="5284692"/>
                </a:lnTo>
                <a:lnTo>
                  <a:pt x="7897965" y="5273054"/>
                </a:lnTo>
                <a:lnTo>
                  <a:pt x="7925397" y="5273054"/>
                </a:lnTo>
                <a:lnTo>
                  <a:pt x="7925397" y="5284692"/>
                </a:lnTo>
                <a:lnTo>
                  <a:pt x="8296643" y="5284692"/>
                </a:lnTo>
                <a:lnTo>
                  <a:pt x="8296643" y="5273054"/>
                </a:lnTo>
                <a:lnTo>
                  <a:pt x="8324076" y="5273054"/>
                </a:lnTo>
                <a:lnTo>
                  <a:pt x="8324076" y="5284692"/>
                </a:lnTo>
                <a:lnTo>
                  <a:pt x="8389205" y="5284692"/>
                </a:lnTo>
                <a:cubicBezTo>
                  <a:pt x="8399098" y="5275049"/>
                  <a:pt x="8413894" y="5260709"/>
                  <a:pt x="8431351" y="5243752"/>
                </a:cubicBezTo>
                <a:cubicBezTo>
                  <a:pt x="8441992" y="5233402"/>
                  <a:pt x="8453214" y="5222554"/>
                  <a:pt x="8464685" y="5211373"/>
                </a:cubicBezTo>
                <a:lnTo>
                  <a:pt x="7446958" y="5211373"/>
                </a:lnTo>
                <a:lnTo>
                  <a:pt x="7446958" y="5223011"/>
                </a:lnTo>
                <a:lnTo>
                  <a:pt x="7419526" y="5223011"/>
                </a:lnTo>
                <a:lnTo>
                  <a:pt x="7419526" y="5195579"/>
                </a:lnTo>
                <a:lnTo>
                  <a:pt x="7446958" y="5195579"/>
                </a:lnTo>
                <a:lnTo>
                  <a:pt x="7446958" y="5207217"/>
                </a:lnTo>
                <a:lnTo>
                  <a:pt x="8468966" y="5207217"/>
                </a:lnTo>
                <a:cubicBezTo>
                  <a:pt x="8504545" y="5172636"/>
                  <a:pt x="8513896" y="5163575"/>
                  <a:pt x="8522915" y="5154805"/>
                </a:cubicBezTo>
                <a:cubicBezTo>
                  <a:pt x="8530397" y="5147573"/>
                  <a:pt x="8537587" y="5140549"/>
                  <a:pt x="8544446" y="5133899"/>
                </a:cubicBezTo>
                <a:lnTo>
                  <a:pt x="8403794" y="5133899"/>
                </a:lnTo>
                <a:lnTo>
                  <a:pt x="8403794" y="5145537"/>
                </a:lnTo>
                <a:lnTo>
                  <a:pt x="8376362" y="5145537"/>
                </a:lnTo>
                <a:lnTo>
                  <a:pt x="8376362" y="5118105"/>
                </a:lnTo>
                <a:lnTo>
                  <a:pt x="8403794" y="5118105"/>
                </a:lnTo>
                <a:lnTo>
                  <a:pt x="8403794" y="5129742"/>
                </a:lnTo>
                <a:lnTo>
                  <a:pt x="8548727" y="5129742"/>
                </a:lnTo>
                <a:cubicBezTo>
                  <a:pt x="8578778" y="5100565"/>
                  <a:pt x="8602261" y="5077747"/>
                  <a:pt x="8615602" y="5064779"/>
                </a:cubicBezTo>
                <a:lnTo>
                  <a:pt x="8615602" y="5056424"/>
                </a:lnTo>
                <a:lnTo>
                  <a:pt x="8563358" y="5056424"/>
                </a:lnTo>
                <a:lnTo>
                  <a:pt x="8563358" y="5068062"/>
                </a:lnTo>
                <a:lnTo>
                  <a:pt x="8535925" y="5068062"/>
                </a:lnTo>
                <a:lnTo>
                  <a:pt x="8535925" y="5056424"/>
                </a:lnTo>
                <a:lnTo>
                  <a:pt x="8311232" y="5056424"/>
                </a:lnTo>
                <a:lnTo>
                  <a:pt x="8281805" y="5085020"/>
                </a:lnTo>
                <a:lnTo>
                  <a:pt x="8289910" y="5093374"/>
                </a:lnTo>
                <a:lnTo>
                  <a:pt x="8270250" y="5112494"/>
                </a:lnTo>
                <a:lnTo>
                  <a:pt x="8251131" y="5092834"/>
                </a:lnTo>
                <a:lnTo>
                  <a:pt x="8270791" y="5073715"/>
                </a:lnTo>
                <a:lnTo>
                  <a:pt x="8278896" y="5082069"/>
                </a:lnTo>
                <a:lnTo>
                  <a:pt x="8308905" y="5052891"/>
                </a:lnTo>
                <a:cubicBezTo>
                  <a:pt x="8309279" y="5052517"/>
                  <a:pt x="8309819" y="5052310"/>
                  <a:pt x="8310359" y="5052310"/>
                </a:cubicBezTo>
                <a:lnTo>
                  <a:pt x="8535884" y="5052310"/>
                </a:lnTo>
                <a:lnTo>
                  <a:pt x="8535884" y="5040672"/>
                </a:lnTo>
                <a:lnTo>
                  <a:pt x="8563316" y="5040672"/>
                </a:lnTo>
                <a:lnTo>
                  <a:pt x="8563316" y="5052310"/>
                </a:lnTo>
                <a:lnTo>
                  <a:pt x="8615561" y="5052310"/>
                </a:lnTo>
                <a:lnTo>
                  <a:pt x="8615561" y="5040672"/>
                </a:lnTo>
                <a:lnTo>
                  <a:pt x="8642993" y="5040672"/>
                </a:lnTo>
                <a:lnTo>
                  <a:pt x="8642993" y="5052310"/>
                </a:lnTo>
                <a:lnTo>
                  <a:pt x="9025919" y="5052310"/>
                </a:lnTo>
                <a:lnTo>
                  <a:pt x="9025919" y="4978991"/>
                </a:lnTo>
                <a:lnTo>
                  <a:pt x="8244315" y="4978991"/>
                </a:lnTo>
                <a:lnTo>
                  <a:pt x="8244315" y="4990629"/>
                </a:lnTo>
                <a:lnTo>
                  <a:pt x="8216883" y="4990629"/>
                </a:lnTo>
                <a:lnTo>
                  <a:pt x="8216883" y="4963197"/>
                </a:lnTo>
                <a:lnTo>
                  <a:pt x="8244315" y="4963197"/>
                </a:lnTo>
                <a:lnTo>
                  <a:pt x="8244315" y="4974835"/>
                </a:lnTo>
                <a:lnTo>
                  <a:pt x="9025919" y="4974835"/>
                </a:lnTo>
                <a:lnTo>
                  <a:pt x="9025919" y="4901517"/>
                </a:lnTo>
                <a:lnTo>
                  <a:pt x="7925355" y="4901517"/>
                </a:lnTo>
                <a:lnTo>
                  <a:pt x="7925355" y="4913154"/>
                </a:lnTo>
                <a:lnTo>
                  <a:pt x="7897923" y="4913154"/>
                </a:lnTo>
                <a:lnTo>
                  <a:pt x="7897923" y="4885722"/>
                </a:lnTo>
                <a:lnTo>
                  <a:pt x="7925355" y="4885722"/>
                </a:lnTo>
                <a:lnTo>
                  <a:pt x="7925355" y="4897360"/>
                </a:lnTo>
                <a:lnTo>
                  <a:pt x="9025919" y="4897360"/>
                </a:lnTo>
                <a:lnTo>
                  <a:pt x="9025919" y="4824042"/>
                </a:lnTo>
                <a:lnTo>
                  <a:pt x="8563316" y="4824042"/>
                </a:lnTo>
                <a:lnTo>
                  <a:pt x="8563316" y="4835679"/>
                </a:lnTo>
                <a:lnTo>
                  <a:pt x="8535884" y="4835679"/>
                </a:lnTo>
                <a:lnTo>
                  <a:pt x="8535884" y="4824042"/>
                </a:lnTo>
                <a:lnTo>
                  <a:pt x="7925397" y="4824042"/>
                </a:lnTo>
                <a:lnTo>
                  <a:pt x="7925397" y="4835679"/>
                </a:lnTo>
                <a:lnTo>
                  <a:pt x="7897965" y="4835679"/>
                </a:lnTo>
                <a:lnTo>
                  <a:pt x="7897965" y="4808248"/>
                </a:lnTo>
                <a:lnTo>
                  <a:pt x="7925397" y="4808248"/>
                </a:lnTo>
                <a:lnTo>
                  <a:pt x="7925397" y="4819886"/>
                </a:lnTo>
                <a:lnTo>
                  <a:pt x="8535884" y="4819886"/>
                </a:lnTo>
                <a:lnTo>
                  <a:pt x="8535884" y="4808248"/>
                </a:lnTo>
                <a:lnTo>
                  <a:pt x="8563316" y="4808248"/>
                </a:lnTo>
                <a:lnTo>
                  <a:pt x="8563316" y="4819886"/>
                </a:lnTo>
                <a:lnTo>
                  <a:pt x="9025919" y="4819886"/>
                </a:lnTo>
                <a:lnTo>
                  <a:pt x="9025919" y="4758205"/>
                </a:lnTo>
                <a:lnTo>
                  <a:pt x="9014282" y="4758205"/>
                </a:lnTo>
                <a:lnTo>
                  <a:pt x="9014282" y="4746567"/>
                </a:lnTo>
                <a:lnTo>
                  <a:pt x="8961953" y="4746567"/>
                </a:lnTo>
                <a:lnTo>
                  <a:pt x="8961953" y="4758205"/>
                </a:lnTo>
                <a:lnTo>
                  <a:pt x="8934520" y="4758205"/>
                </a:lnTo>
                <a:lnTo>
                  <a:pt x="8934520" y="4746567"/>
                </a:lnTo>
                <a:lnTo>
                  <a:pt x="8802472" y="4746567"/>
                </a:lnTo>
                <a:lnTo>
                  <a:pt x="8802472" y="4758205"/>
                </a:lnTo>
                <a:lnTo>
                  <a:pt x="8775041" y="4758205"/>
                </a:lnTo>
                <a:lnTo>
                  <a:pt x="8775041" y="4730773"/>
                </a:lnTo>
                <a:lnTo>
                  <a:pt x="8802472" y="4730773"/>
                </a:lnTo>
                <a:lnTo>
                  <a:pt x="8802472" y="4742411"/>
                </a:lnTo>
                <a:lnTo>
                  <a:pt x="8934520" y="4742411"/>
                </a:lnTo>
                <a:lnTo>
                  <a:pt x="8934520" y="4730773"/>
                </a:lnTo>
                <a:lnTo>
                  <a:pt x="8961953" y="4730773"/>
                </a:lnTo>
                <a:lnTo>
                  <a:pt x="8961953" y="4742411"/>
                </a:lnTo>
                <a:lnTo>
                  <a:pt x="9014282" y="4742411"/>
                </a:lnTo>
                <a:lnTo>
                  <a:pt x="9014282" y="4730773"/>
                </a:lnTo>
                <a:lnTo>
                  <a:pt x="9025919" y="4730773"/>
                </a:lnTo>
                <a:lnTo>
                  <a:pt x="9025919" y="4669093"/>
                </a:lnTo>
                <a:lnTo>
                  <a:pt x="8961953" y="4669093"/>
                </a:lnTo>
                <a:lnTo>
                  <a:pt x="8961953" y="4680731"/>
                </a:lnTo>
                <a:lnTo>
                  <a:pt x="8934520" y="4680731"/>
                </a:lnTo>
                <a:lnTo>
                  <a:pt x="8934520" y="4669093"/>
                </a:lnTo>
                <a:lnTo>
                  <a:pt x="8483555" y="4669093"/>
                </a:lnTo>
                <a:lnTo>
                  <a:pt x="8483555" y="4680731"/>
                </a:lnTo>
                <a:lnTo>
                  <a:pt x="8456123" y="4680731"/>
                </a:lnTo>
                <a:lnTo>
                  <a:pt x="8456123" y="4653299"/>
                </a:lnTo>
                <a:lnTo>
                  <a:pt x="8483555" y="4653299"/>
                </a:lnTo>
                <a:lnTo>
                  <a:pt x="8483555" y="4664936"/>
                </a:lnTo>
                <a:lnTo>
                  <a:pt x="8934520" y="4664936"/>
                </a:lnTo>
                <a:lnTo>
                  <a:pt x="8934520" y="4653299"/>
                </a:lnTo>
                <a:lnTo>
                  <a:pt x="8961953" y="4653299"/>
                </a:lnTo>
                <a:lnTo>
                  <a:pt x="8961953" y="4664936"/>
                </a:lnTo>
                <a:lnTo>
                  <a:pt x="9025919" y="4664936"/>
                </a:lnTo>
                <a:lnTo>
                  <a:pt x="9025919" y="4591618"/>
                </a:lnTo>
                <a:lnTo>
                  <a:pt x="8642993" y="4591618"/>
                </a:lnTo>
                <a:lnTo>
                  <a:pt x="8642993" y="4603256"/>
                </a:lnTo>
                <a:lnTo>
                  <a:pt x="8615561" y="4603256"/>
                </a:lnTo>
                <a:lnTo>
                  <a:pt x="8615561" y="4591618"/>
                </a:lnTo>
                <a:lnTo>
                  <a:pt x="7912471" y="4591618"/>
                </a:lnTo>
                <a:lnTo>
                  <a:pt x="7833999" y="4667887"/>
                </a:lnTo>
                <a:lnTo>
                  <a:pt x="7833999" y="4885722"/>
                </a:lnTo>
                <a:lnTo>
                  <a:pt x="7845636" y="4885722"/>
                </a:lnTo>
                <a:lnTo>
                  <a:pt x="7845636" y="4913154"/>
                </a:lnTo>
                <a:lnTo>
                  <a:pt x="7833999" y="4913154"/>
                </a:lnTo>
                <a:lnTo>
                  <a:pt x="7833999" y="4976913"/>
                </a:lnTo>
                <a:cubicBezTo>
                  <a:pt x="7833999" y="4978077"/>
                  <a:pt x="7833084" y="4978991"/>
                  <a:pt x="7831920" y="4978991"/>
                </a:cubicBezTo>
                <a:lnTo>
                  <a:pt x="7765876" y="4978991"/>
                </a:lnTo>
                <a:lnTo>
                  <a:pt x="7765876" y="4990629"/>
                </a:lnTo>
                <a:lnTo>
                  <a:pt x="7738444" y="4990629"/>
                </a:lnTo>
                <a:lnTo>
                  <a:pt x="7738444" y="4963197"/>
                </a:lnTo>
                <a:lnTo>
                  <a:pt x="7765876" y="4963197"/>
                </a:lnTo>
                <a:lnTo>
                  <a:pt x="7765876" y="4974835"/>
                </a:lnTo>
                <a:lnTo>
                  <a:pt x="7829842" y="4974835"/>
                </a:lnTo>
                <a:lnTo>
                  <a:pt x="7829842" y="4913154"/>
                </a:lnTo>
                <a:lnTo>
                  <a:pt x="7818204" y="4913154"/>
                </a:lnTo>
                <a:lnTo>
                  <a:pt x="7818204" y="4901517"/>
                </a:lnTo>
                <a:lnTo>
                  <a:pt x="7765876" y="4901517"/>
                </a:lnTo>
                <a:lnTo>
                  <a:pt x="7765876" y="4913154"/>
                </a:lnTo>
                <a:lnTo>
                  <a:pt x="7738444" y="4913154"/>
                </a:lnTo>
                <a:lnTo>
                  <a:pt x="7738444" y="4885722"/>
                </a:lnTo>
                <a:lnTo>
                  <a:pt x="7765876" y="4885722"/>
                </a:lnTo>
                <a:lnTo>
                  <a:pt x="7765876" y="4897360"/>
                </a:lnTo>
                <a:lnTo>
                  <a:pt x="7818204" y="4897360"/>
                </a:lnTo>
                <a:lnTo>
                  <a:pt x="7818204" y="4885722"/>
                </a:lnTo>
                <a:lnTo>
                  <a:pt x="7829842" y="4885722"/>
                </a:lnTo>
                <a:lnTo>
                  <a:pt x="7829842" y="4824042"/>
                </a:lnTo>
                <a:lnTo>
                  <a:pt x="7765876" y="4824042"/>
                </a:lnTo>
                <a:lnTo>
                  <a:pt x="7765876" y="4835679"/>
                </a:lnTo>
                <a:lnTo>
                  <a:pt x="7738444" y="4835679"/>
                </a:lnTo>
                <a:lnTo>
                  <a:pt x="7738444" y="4808248"/>
                </a:lnTo>
                <a:lnTo>
                  <a:pt x="7765876" y="4808248"/>
                </a:lnTo>
                <a:lnTo>
                  <a:pt x="7765876" y="4819886"/>
                </a:lnTo>
                <a:lnTo>
                  <a:pt x="7829842" y="4819886"/>
                </a:lnTo>
                <a:lnTo>
                  <a:pt x="7829842" y="4669093"/>
                </a:lnTo>
                <a:lnTo>
                  <a:pt x="7765876" y="4669093"/>
                </a:lnTo>
                <a:lnTo>
                  <a:pt x="7765876" y="4680731"/>
                </a:lnTo>
                <a:lnTo>
                  <a:pt x="7738444" y="4680731"/>
                </a:lnTo>
                <a:lnTo>
                  <a:pt x="7738444" y="4653299"/>
                </a:lnTo>
                <a:lnTo>
                  <a:pt x="7765876" y="4653299"/>
                </a:lnTo>
                <a:lnTo>
                  <a:pt x="7765876" y="4664895"/>
                </a:lnTo>
                <a:lnTo>
                  <a:pt x="7831214" y="4664770"/>
                </a:lnTo>
                <a:lnTo>
                  <a:pt x="7910143" y="4588044"/>
                </a:lnTo>
                <a:cubicBezTo>
                  <a:pt x="7910517" y="4587670"/>
                  <a:pt x="7911058" y="4587462"/>
                  <a:pt x="7911598" y="4587462"/>
                </a:cubicBezTo>
                <a:lnTo>
                  <a:pt x="8615519" y="4587462"/>
                </a:lnTo>
                <a:lnTo>
                  <a:pt x="8615519" y="4575824"/>
                </a:lnTo>
                <a:lnTo>
                  <a:pt x="8642952" y="4575824"/>
                </a:lnTo>
                <a:lnTo>
                  <a:pt x="8642952" y="4587462"/>
                </a:lnTo>
                <a:lnTo>
                  <a:pt x="9025877" y="4587462"/>
                </a:lnTo>
                <a:lnTo>
                  <a:pt x="9025877" y="4514143"/>
                </a:lnTo>
                <a:lnTo>
                  <a:pt x="7832751" y="4514143"/>
                </a:lnTo>
                <a:lnTo>
                  <a:pt x="7813175" y="4533138"/>
                </a:lnTo>
                <a:cubicBezTo>
                  <a:pt x="7810765" y="4535507"/>
                  <a:pt x="7808645" y="4537544"/>
                  <a:pt x="7806774" y="4539373"/>
                </a:cubicBezTo>
                <a:cubicBezTo>
                  <a:pt x="7803117" y="4542947"/>
                  <a:pt x="7800290" y="4545690"/>
                  <a:pt x="7797672" y="4548226"/>
                </a:cubicBezTo>
                <a:cubicBezTo>
                  <a:pt x="7786159" y="4559406"/>
                  <a:pt x="7772027" y="4573164"/>
                  <a:pt x="7731544" y="4612525"/>
                </a:cubicBezTo>
                <a:lnTo>
                  <a:pt x="7674560" y="4667887"/>
                </a:lnTo>
                <a:lnTo>
                  <a:pt x="7674560" y="5054388"/>
                </a:lnTo>
                <a:cubicBezTo>
                  <a:pt x="7674560" y="5055551"/>
                  <a:pt x="7673646" y="5056466"/>
                  <a:pt x="7672482" y="5056466"/>
                </a:cubicBezTo>
                <a:lnTo>
                  <a:pt x="6968561" y="5056466"/>
                </a:lnTo>
                <a:lnTo>
                  <a:pt x="6968561" y="5068104"/>
                </a:lnTo>
                <a:lnTo>
                  <a:pt x="6941128" y="5068104"/>
                </a:lnTo>
                <a:lnTo>
                  <a:pt x="6941128" y="5056466"/>
                </a:lnTo>
                <a:lnTo>
                  <a:pt x="6716435" y="5056466"/>
                </a:lnTo>
                <a:cubicBezTo>
                  <a:pt x="6664730" y="5106758"/>
                  <a:pt x="6572459" y="5196369"/>
                  <a:pt x="6499473" y="5267277"/>
                </a:cubicBezTo>
                <a:lnTo>
                  <a:pt x="6398723" y="5365159"/>
                </a:lnTo>
                <a:lnTo>
                  <a:pt x="6398723" y="5428045"/>
                </a:lnTo>
                <a:lnTo>
                  <a:pt x="6410361" y="5428045"/>
                </a:lnTo>
                <a:lnTo>
                  <a:pt x="6410361" y="5455477"/>
                </a:lnTo>
                <a:lnTo>
                  <a:pt x="6382929" y="5455477"/>
                </a:lnTo>
                <a:lnTo>
                  <a:pt x="6382929" y="5428045"/>
                </a:lnTo>
                <a:lnTo>
                  <a:pt x="6394566" y="5428045"/>
                </a:lnTo>
                <a:lnTo>
                  <a:pt x="6394566" y="5364286"/>
                </a:lnTo>
                <a:cubicBezTo>
                  <a:pt x="6394566" y="5363704"/>
                  <a:pt x="6394774" y="5363164"/>
                  <a:pt x="6395190" y="5362790"/>
                </a:cubicBezTo>
                <a:lnTo>
                  <a:pt x="6496564" y="5264284"/>
                </a:lnTo>
                <a:cubicBezTo>
                  <a:pt x="6568136" y="5194748"/>
                  <a:pt x="6658246" y="5107215"/>
                  <a:pt x="6710450" y="5056466"/>
                </a:cubicBezTo>
                <a:lnTo>
                  <a:pt x="6636716" y="5056466"/>
                </a:lnTo>
                <a:lnTo>
                  <a:pt x="6607248" y="5085061"/>
                </a:lnTo>
                <a:lnTo>
                  <a:pt x="6615352" y="5093416"/>
                </a:lnTo>
                <a:lnTo>
                  <a:pt x="6595651" y="5112535"/>
                </a:lnTo>
                <a:lnTo>
                  <a:pt x="6576532" y="5092834"/>
                </a:lnTo>
                <a:lnTo>
                  <a:pt x="6596233" y="5073715"/>
                </a:lnTo>
                <a:lnTo>
                  <a:pt x="6604338" y="5082069"/>
                </a:lnTo>
                <a:lnTo>
                  <a:pt x="6634430" y="5052891"/>
                </a:lnTo>
                <a:cubicBezTo>
                  <a:pt x="6634846" y="5052517"/>
                  <a:pt x="6635345" y="5052310"/>
                  <a:pt x="6635885" y="5052310"/>
                </a:cubicBezTo>
                <a:lnTo>
                  <a:pt x="6941087" y="5052310"/>
                </a:lnTo>
                <a:lnTo>
                  <a:pt x="6941087" y="5040672"/>
                </a:lnTo>
                <a:lnTo>
                  <a:pt x="6968519" y="5040672"/>
                </a:lnTo>
                <a:lnTo>
                  <a:pt x="6968519" y="5052310"/>
                </a:lnTo>
                <a:lnTo>
                  <a:pt x="7670362" y="5052310"/>
                </a:lnTo>
                <a:lnTo>
                  <a:pt x="7670362" y="4978991"/>
                </a:lnTo>
                <a:lnTo>
                  <a:pt x="6729278" y="4978991"/>
                </a:lnTo>
                <a:lnTo>
                  <a:pt x="6729278" y="4990629"/>
                </a:lnTo>
                <a:lnTo>
                  <a:pt x="6701846" y="4990629"/>
                </a:lnTo>
                <a:lnTo>
                  <a:pt x="6701846" y="4978991"/>
                </a:lnTo>
                <a:lnTo>
                  <a:pt x="6636716" y="4978991"/>
                </a:lnTo>
                <a:cubicBezTo>
                  <a:pt x="6627157" y="4988260"/>
                  <a:pt x="6588876" y="5025459"/>
                  <a:pt x="6534761" y="5078037"/>
                </a:cubicBezTo>
                <a:lnTo>
                  <a:pt x="6487669" y="5123799"/>
                </a:lnTo>
                <a:lnTo>
                  <a:pt x="6495774" y="5132153"/>
                </a:lnTo>
                <a:lnTo>
                  <a:pt x="6476114" y="5151272"/>
                </a:lnTo>
                <a:lnTo>
                  <a:pt x="6467968" y="5142918"/>
                </a:lnTo>
                <a:cubicBezTo>
                  <a:pt x="6455042" y="5155512"/>
                  <a:pt x="6441658" y="5168521"/>
                  <a:pt x="6427900" y="5181863"/>
                </a:cubicBezTo>
                <a:cubicBezTo>
                  <a:pt x="6386462" y="5222139"/>
                  <a:pt x="6341781" y="5265572"/>
                  <a:pt x="6296435" y="5309630"/>
                </a:cubicBezTo>
                <a:lnTo>
                  <a:pt x="6290491" y="5315407"/>
                </a:lnTo>
                <a:cubicBezTo>
                  <a:pt x="6268754" y="5336521"/>
                  <a:pt x="6251588" y="5353188"/>
                  <a:pt x="6241612" y="5362915"/>
                </a:cubicBezTo>
                <a:lnTo>
                  <a:pt x="6238620" y="5365824"/>
                </a:lnTo>
                <a:lnTo>
                  <a:pt x="6179350" y="5423431"/>
                </a:lnTo>
                <a:cubicBezTo>
                  <a:pt x="6131884" y="5469567"/>
                  <a:pt x="6087203" y="5512959"/>
                  <a:pt x="6049131" y="5549951"/>
                </a:cubicBezTo>
                <a:lnTo>
                  <a:pt x="6057236" y="5558305"/>
                </a:lnTo>
                <a:lnTo>
                  <a:pt x="6037577" y="5577424"/>
                </a:lnTo>
                <a:lnTo>
                  <a:pt x="6029472" y="5569070"/>
                </a:lnTo>
                <a:cubicBezTo>
                  <a:pt x="6022738" y="5575595"/>
                  <a:pt x="6016255" y="5581913"/>
                  <a:pt x="6010103" y="5587899"/>
                </a:cubicBezTo>
                <a:lnTo>
                  <a:pt x="6000086" y="5597666"/>
                </a:lnTo>
                <a:lnTo>
                  <a:pt x="6000086" y="5751742"/>
                </a:lnTo>
                <a:cubicBezTo>
                  <a:pt x="6000086" y="5752906"/>
                  <a:pt x="5999171" y="5753820"/>
                  <a:pt x="5998008" y="5753820"/>
                </a:cubicBezTo>
                <a:lnTo>
                  <a:pt x="5932005" y="5753820"/>
                </a:lnTo>
                <a:lnTo>
                  <a:pt x="5932005" y="5765458"/>
                </a:lnTo>
                <a:lnTo>
                  <a:pt x="5904573" y="5765458"/>
                </a:lnTo>
                <a:lnTo>
                  <a:pt x="5904573" y="5738026"/>
                </a:lnTo>
                <a:lnTo>
                  <a:pt x="5932005" y="5738026"/>
                </a:lnTo>
                <a:lnTo>
                  <a:pt x="5932005" y="5749664"/>
                </a:lnTo>
                <a:lnTo>
                  <a:pt x="5995930" y="5749664"/>
                </a:lnTo>
                <a:lnTo>
                  <a:pt x="5995930" y="5596793"/>
                </a:lnTo>
                <a:cubicBezTo>
                  <a:pt x="5995930" y="5596211"/>
                  <a:pt x="5996137" y="5595671"/>
                  <a:pt x="5996553" y="5595297"/>
                </a:cubicBezTo>
                <a:lnTo>
                  <a:pt x="6007235" y="5584947"/>
                </a:lnTo>
                <a:cubicBezTo>
                  <a:pt x="6013428" y="5578921"/>
                  <a:pt x="6019870" y="5572645"/>
                  <a:pt x="6026604" y="5566119"/>
                </a:cubicBezTo>
                <a:lnTo>
                  <a:pt x="6018499" y="5557765"/>
                </a:lnTo>
                <a:lnTo>
                  <a:pt x="6038158" y="5538645"/>
                </a:lnTo>
                <a:lnTo>
                  <a:pt x="6046263" y="5547000"/>
                </a:lnTo>
                <a:lnTo>
                  <a:pt x="6114552" y="5480664"/>
                </a:lnTo>
                <a:cubicBezTo>
                  <a:pt x="6151378" y="5444878"/>
                  <a:pt x="6191279" y="5406099"/>
                  <a:pt x="6232094" y="5366447"/>
                </a:cubicBezTo>
                <a:lnTo>
                  <a:pt x="6011725" y="5366447"/>
                </a:lnTo>
                <a:lnTo>
                  <a:pt x="6011725" y="5378085"/>
                </a:lnTo>
                <a:lnTo>
                  <a:pt x="5984293" y="5378085"/>
                </a:lnTo>
                <a:lnTo>
                  <a:pt x="5984293" y="5350653"/>
                </a:lnTo>
                <a:lnTo>
                  <a:pt x="6011725" y="5350653"/>
                </a:lnTo>
                <a:lnTo>
                  <a:pt x="6011725" y="5362291"/>
                </a:lnTo>
                <a:lnTo>
                  <a:pt x="6236375" y="5362291"/>
                </a:lnTo>
                <a:cubicBezTo>
                  <a:pt x="6265179" y="5334360"/>
                  <a:pt x="6294356" y="5306014"/>
                  <a:pt x="6323160" y="5278000"/>
                </a:cubicBezTo>
                <a:cubicBezTo>
                  <a:pt x="6344191" y="5257550"/>
                  <a:pt x="6367467" y="5234940"/>
                  <a:pt x="6391574" y="5211498"/>
                </a:cubicBezTo>
                <a:lnTo>
                  <a:pt x="6158319" y="5211498"/>
                </a:lnTo>
                <a:lnTo>
                  <a:pt x="6128892" y="5240094"/>
                </a:lnTo>
                <a:lnTo>
                  <a:pt x="6136997" y="5248448"/>
                </a:lnTo>
                <a:lnTo>
                  <a:pt x="6117337" y="5267567"/>
                </a:lnTo>
                <a:lnTo>
                  <a:pt x="6098218" y="5247908"/>
                </a:lnTo>
                <a:lnTo>
                  <a:pt x="6117877" y="5228789"/>
                </a:lnTo>
                <a:lnTo>
                  <a:pt x="6125982" y="5237143"/>
                </a:lnTo>
                <a:lnTo>
                  <a:pt x="6155991" y="5207965"/>
                </a:lnTo>
                <a:cubicBezTo>
                  <a:pt x="6156407" y="5207591"/>
                  <a:pt x="6156906" y="5207383"/>
                  <a:pt x="6157446" y="5207383"/>
                </a:cubicBezTo>
                <a:lnTo>
                  <a:pt x="6395813" y="5207383"/>
                </a:lnTo>
                <a:cubicBezTo>
                  <a:pt x="6400967" y="5202354"/>
                  <a:pt x="6429397" y="5174756"/>
                  <a:pt x="6465100" y="5140050"/>
                </a:cubicBezTo>
                <a:lnTo>
                  <a:pt x="6459281" y="5134065"/>
                </a:lnTo>
                <a:lnTo>
                  <a:pt x="6330600" y="5134065"/>
                </a:lnTo>
                <a:lnTo>
                  <a:pt x="6330600" y="5145703"/>
                </a:lnTo>
                <a:lnTo>
                  <a:pt x="6303168" y="5145703"/>
                </a:lnTo>
                <a:lnTo>
                  <a:pt x="6303168" y="5118271"/>
                </a:lnTo>
                <a:lnTo>
                  <a:pt x="6330600" y="5118271"/>
                </a:lnTo>
                <a:lnTo>
                  <a:pt x="6330600" y="5129909"/>
                </a:lnTo>
                <a:lnTo>
                  <a:pt x="6458824" y="5129909"/>
                </a:lnTo>
                <a:lnTo>
                  <a:pt x="6476654" y="5112577"/>
                </a:lnTo>
                <a:lnTo>
                  <a:pt x="6484760" y="5120890"/>
                </a:lnTo>
                <a:cubicBezTo>
                  <a:pt x="6504627" y="5101604"/>
                  <a:pt x="6525700" y="5081113"/>
                  <a:pt x="6545692" y="5061703"/>
                </a:cubicBezTo>
                <a:cubicBezTo>
                  <a:pt x="6555584" y="5052102"/>
                  <a:pt x="6563564" y="5044371"/>
                  <a:pt x="6570132" y="5037970"/>
                </a:cubicBezTo>
                <a:cubicBezTo>
                  <a:pt x="6572292" y="5035850"/>
                  <a:pt x="6574329" y="5033855"/>
                  <a:pt x="6576241" y="5032027"/>
                </a:cubicBezTo>
                <a:cubicBezTo>
                  <a:pt x="6577197" y="5031112"/>
                  <a:pt x="6578111" y="5030239"/>
                  <a:pt x="6578984" y="5029366"/>
                </a:cubicBezTo>
                <a:cubicBezTo>
                  <a:pt x="6597563" y="5011327"/>
                  <a:pt x="6602260" y="5006756"/>
                  <a:pt x="6615934" y="4993497"/>
                </a:cubicBezTo>
                <a:lnTo>
                  <a:pt x="6634389" y="4975583"/>
                </a:lnTo>
                <a:cubicBezTo>
                  <a:pt x="6634804" y="4975209"/>
                  <a:pt x="6635303" y="4975001"/>
                  <a:pt x="6635843" y="4975001"/>
                </a:cubicBezTo>
                <a:lnTo>
                  <a:pt x="6701805" y="4975001"/>
                </a:lnTo>
                <a:lnTo>
                  <a:pt x="6701805" y="4963363"/>
                </a:lnTo>
                <a:lnTo>
                  <a:pt x="6729237" y="4963363"/>
                </a:lnTo>
                <a:lnTo>
                  <a:pt x="6729237" y="4975001"/>
                </a:lnTo>
                <a:lnTo>
                  <a:pt x="7670321" y="4975001"/>
                </a:lnTo>
                <a:lnTo>
                  <a:pt x="7670321" y="4824208"/>
                </a:lnTo>
                <a:lnTo>
                  <a:pt x="7048196" y="4824208"/>
                </a:lnTo>
                <a:lnTo>
                  <a:pt x="7048196" y="4835846"/>
                </a:lnTo>
                <a:lnTo>
                  <a:pt x="7020764" y="4835846"/>
                </a:lnTo>
                <a:lnTo>
                  <a:pt x="7020764" y="4824208"/>
                </a:lnTo>
                <a:lnTo>
                  <a:pt x="6729278" y="4824208"/>
                </a:lnTo>
                <a:lnTo>
                  <a:pt x="6729278" y="4835846"/>
                </a:lnTo>
                <a:lnTo>
                  <a:pt x="6701846" y="4835846"/>
                </a:lnTo>
                <a:lnTo>
                  <a:pt x="6701846" y="4808414"/>
                </a:lnTo>
                <a:lnTo>
                  <a:pt x="6729278" y="4808414"/>
                </a:lnTo>
                <a:lnTo>
                  <a:pt x="6729278" y="4820052"/>
                </a:lnTo>
                <a:lnTo>
                  <a:pt x="7020764" y="4820052"/>
                </a:lnTo>
                <a:lnTo>
                  <a:pt x="7020764" y="4808414"/>
                </a:lnTo>
                <a:lnTo>
                  <a:pt x="7048196" y="4808414"/>
                </a:lnTo>
                <a:lnTo>
                  <a:pt x="7048196" y="4820052"/>
                </a:lnTo>
                <a:lnTo>
                  <a:pt x="7670321" y="4820052"/>
                </a:lnTo>
                <a:lnTo>
                  <a:pt x="7670321" y="4746734"/>
                </a:lnTo>
                <a:lnTo>
                  <a:pt x="7127957" y="4746734"/>
                </a:lnTo>
                <a:lnTo>
                  <a:pt x="7127957" y="4758371"/>
                </a:lnTo>
                <a:lnTo>
                  <a:pt x="7100525" y="4758371"/>
                </a:lnTo>
                <a:lnTo>
                  <a:pt x="7100525" y="4746734"/>
                </a:lnTo>
                <a:lnTo>
                  <a:pt x="7048196" y="4746734"/>
                </a:lnTo>
                <a:lnTo>
                  <a:pt x="7048196" y="4758371"/>
                </a:lnTo>
                <a:lnTo>
                  <a:pt x="7020764" y="4758371"/>
                </a:lnTo>
                <a:lnTo>
                  <a:pt x="7020764" y="4746734"/>
                </a:lnTo>
                <a:lnTo>
                  <a:pt x="6729278" y="4746734"/>
                </a:lnTo>
                <a:lnTo>
                  <a:pt x="6729278" y="4758371"/>
                </a:lnTo>
                <a:lnTo>
                  <a:pt x="6701846" y="4758371"/>
                </a:lnTo>
                <a:lnTo>
                  <a:pt x="6701846" y="4746734"/>
                </a:lnTo>
                <a:lnTo>
                  <a:pt x="6330641" y="4746734"/>
                </a:lnTo>
                <a:lnTo>
                  <a:pt x="6330641" y="4758371"/>
                </a:lnTo>
                <a:lnTo>
                  <a:pt x="6303209" y="4758371"/>
                </a:lnTo>
                <a:lnTo>
                  <a:pt x="6303209" y="4730939"/>
                </a:lnTo>
                <a:lnTo>
                  <a:pt x="6330641" y="4730939"/>
                </a:lnTo>
                <a:lnTo>
                  <a:pt x="6330641" y="4742577"/>
                </a:lnTo>
                <a:lnTo>
                  <a:pt x="6701846" y="4742577"/>
                </a:lnTo>
                <a:lnTo>
                  <a:pt x="6701846" y="4730939"/>
                </a:lnTo>
                <a:lnTo>
                  <a:pt x="6729278" y="4730939"/>
                </a:lnTo>
                <a:lnTo>
                  <a:pt x="6729278" y="4742577"/>
                </a:lnTo>
                <a:lnTo>
                  <a:pt x="7020764" y="4742577"/>
                </a:lnTo>
                <a:lnTo>
                  <a:pt x="7020764" y="4730939"/>
                </a:lnTo>
                <a:lnTo>
                  <a:pt x="7048196" y="4730939"/>
                </a:lnTo>
                <a:lnTo>
                  <a:pt x="7048196" y="4742577"/>
                </a:lnTo>
                <a:lnTo>
                  <a:pt x="7100525" y="4742577"/>
                </a:lnTo>
                <a:lnTo>
                  <a:pt x="7100525" y="4730939"/>
                </a:lnTo>
                <a:lnTo>
                  <a:pt x="7127957" y="4730939"/>
                </a:lnTo>
                <a:lnTo>
                  <a:pt x="7127957" y="4742577"/>
                </a:lnTo>
                <a:lnTo>
                  <a:pt x="7670321" y="4742577"/>
                </a:lnTo>
                <a:lnTo>
                  <a:pt x="7670321" y="4669259"/>
                </a:lnTo>
                <a:lnTo>
                  <a:pt x="7367197" y="4669259"/>
                </a:lnTo>
                <a:lnTo>
                  <a:pt x="7367197" y="4680897"/>
                </a:lnTo>
                <a:lnTo>
                  <a:pt x="7339765" y="4680897"/>
                </a:lnTo>
                <a:lnTo>
                  <a:pt x="7339765" y="4669259"/>
                </a:lnTo>
                <a:lnTo>
                  <a:pt x="6317715" y="4669259"/>
                </a:lnTo>
                <a:cubicBezTo>
                  <a:pt x="6317216" y="4669716"/>
                  <a:pt x="6316385" y="4670547"/>
                  <a:pt x="6315388" y="4671503"/>
                </a:cubicBezTo>
                <a:lnTo>
                  <a:pt x="6248429" y="4736592"/>
                </a:lnTo>
                <a:lnTo>
                  <a:pt x="6256534" y="4744946"/>
                </a:lnTo>
                <a:lnTo>
                  <a:pt x="6239201" y="4761780"/>
                </a:lnTo>
                <a:lnTo>
                  <a:pt x="6239201" y="4963363"/>
                </a:lnTo>
                <a:lnTo>
                  <a:pt x="6250839" y="4963363"/>
                </a:lnTo>
                <a:lnTo>
                  <a:pt x="6250839" y="4990795"/>
                </a:lnTo>
                <a:lnTo>
                  <a:pt x="6223407" y="4990795"/>
                </a:lnTo>
                <a:lnTo>
                  <a:pt x="6223407" y="4963363"/>
                </a:lnTo>
                <a:lnTo>
                  <a:pt x="6235045" y="4963363"/>
                </a:lnTo>
                <a:lnTo>
                  <a:pt x="6235045" y="4762195"/>
                </a:lnTo>
                <a:lnTo>
                  <a:pt x="6228728" y="4755711"/>
                </a:lnTo>
                <a:lnTo>
                  <a:pt x="6208528" y="4775330"/>
                </a:lnTo>
                <a:lnTo>
                  <a:pt x="6216633" y="4783684"/>
                </a:lnTo>
                <a:lnTo>
                  <a:pt x="6196973" y="4802803"/>
                </a:lnTo>
                <a:lnTo>
                  <a:pt x="6188868" y="4794449"/>
                </a:lnTo>
                <a:lnTo>
                  <a:pt x="6159483" y="4823003"/>
                </a:lnTo>
                <a:lnTo>
                  <a:pt x="6159483" y="4885889"/>
                </a:lnTo>
                <a:lnTo>
                  <a:pt x="6171121" y="4885889"/>
                </a:lnTo>
                <a:lnTo>
                  <a:pt x="6171121" y="4913321"/>
                </a:lnTo>
                <a:lnTo>
                  <a:pt x="6143688" y="4913321"/>
                </a:lnTo>
                <a:lnTo>
                  <a:pt x="6143688" y="4885889"/>
                </a:lnTo>
                <a:lnTo>
                  <a:pt x="6155326" y="4885889"/>
                </a:lnTo>
                <a:lnTo>
                  <a:pt x="6155326" y="4827076"/>
                </a:lnTo>
                <a:lnTo>
                  <a:pt x="6079763" y="4900519"/>
                </a:lnTo>
                <a:lnTo>
                  <a:pt x="6079763" y="5118354"/>
                </a:lnTo>
                <a:lnTo>
                  <a:pt x="6091401" y="5118354"/>
                </a:lnTo>
                <a:lnTo>
                  <a:pt x="6091401" y="5145786"/>
                </a:lnTo>
                <a:lnTo>
                  <a:pt x="6063970" y="5145786"/>
                </a:lnTo>
                <a:lnTo>
                  <a:pt x="6063970" y="5118354"/>
                </a:lnTo>
                <a:lnTo>
                  <a:pt x="6075607" y="5118354"/>
                </a:lnTo>
                <a:lnTo>
                  <a:pt x="6075607" y="4904592"/>
                </a:lnTo>
                <a:lnTo>
                  <a:pt x="6049089" y="4930362"/>
                </a:lnTo>
                <a:lnTo>
                  <a:pt x="6057195" y="4938716"/>
                </a:lnTo>
                <a:lnTo>
                  <a:pt x="6037535" y="4957835"/>
                </a:lnTo>
                <a:lnTo>
                  <a:pt x="6029430" y="4949481"/>
                </a:lnTo>
                <a:lnTo>
                  <a:pt x="6009231" y="4969099"/>
                </a:lnTo>
                <a:lnTo>
                  <a:pt x="6017336" y="4977454"/>
                </a:lnTo>
                <a:lnTo>
                  <a:pt x="5997676" y="4996573"/>
                </a:lnTo>
                <a:lnTo>
                  <a:pt x="5989570" y="4988218"/>
                </a:lnTo>
                <a:lnTo>
                  <a:pt x="5929511" y="5046574"/>
                </a:lnTo>
                <a:lnTo>
                  <a:pt x="5937616" y="5054928"/>
                </a:lnTo>
                <a:lnTo>
                  <a:pt x="5920285" y="5071761"/>
                </a:lnTo>
                <a:lnTo>
                  <a:pt x="5920285" y="5209586"/>
                </a:lnTo>
                <a:cubicBezTo>
                  <a:pt x="5920285" y="5210168"/>
                  <a:pt x="5920076" y="5210709"/>
                  <a:pt x="5919661" y="5211083"/>
                </a:cubicBezTo>
                <a:lnTo>
                  <a:pt x="5889651" y="5240260"/>
                </a:lnTo>
                <a:lnTo>
                  <a:pt x="5897756" y="5248615"/>
                </a:lnTo>
                <a:lnTo>
                  <a:pt x="5878097" y="5267734"/>
                </a:lnTo>
                <a:lnTo>
                  <a:pt x="5858977" y="5248074"/>
                </a:lnTo>
                <a:lnTo>
                  <a:pt x="5878637" y="5228955"/>
                </a:lnTo>
                <a:lnTo>
                  <a:pt x="5886743" y="5237309"/>
                </a:lnTo>
                <a:lnTo>
                  <a:pt x="5916127" y="5208755"/>
                </a:lnTo>
                <a:lnTo>
                  <a:pt x="5916127" y="5072260"/>
                </a:lnTo>
                <a:lnTo>
                  <a:pt x="5909810" y="5065776"/>
                </a:lnTo>
                <a:lnTo>
                  <a:pt x="5849750" y="5124131"/>
                </a:lnTo>
                <a:lnTo>
                  <a:pt x="5857855" y="5132486"/>
                </a:lnTo>
                <a:lnTo>
                  <a:pt x="5840523" y="5149319"/>
                </a:lnTo>
                <a:lnTo>
                  <a:pt x="5840523" y="5209670"/>
                </a:lnTo>
                <a:cubicBezTo>
                  <a:pt x="5840523" y="5210251"/>
                  <a:pt x="5840315" y="5210791"/>
                  <a:pt x="5839901" y="5211166"/>
                </a:cubicBezTo>
                <a:lnTo>
                  <a:pt x="5809891" y="5240344"/>
                </a:lnTo>
                <a:lnTo>
                  <a:pt x="5817996" y="5248698"/>
                </a:lnTo>
                <a:lnTo>
                  <a:pt x="5798336" y="5267817"/>
                </a:lnTo>
                <a:lnTo>
                  <a:pt x="5779218" y="5248157"/>
                </a:lnTo>
                <a:lnTo>
                  <a:pt x="5798877" y="5229038"/>
                </a:lnTo>
                <a:lnTo>
                  <a:pt x="5806982" y="5237392"/>
                </a:lnTo>
                <a:lnTo>
                  <a:pt x="5836367" y="5208838"/>
                </a:lnTo>
                <a:lnTo>
                  <a:pt x="5836367" y="5149776"/>
                </a:lnTo>
                <a:lnTo>
                  <a:pt x="5830049" y="5143292"/>
                </a:lnTo>
                <a:cubicBezTo>
                  <a:pt x="5791270" y="5180991"/>
                  <a:pt x="5765128" y="5206386"/>
                  <a:pt x="5760804" y="5210584"/>
                </a:cubicBezTo>
                <a:lnTo>
                  <a:pt x="5760804" y="5364660"/>
                </a:lnTo>
                <a:cubicBezTo>
                  <a:pt x="5760804" y="5365242"/>
                  <a:pt x="5760597" y="5365782"/>
                  <a:pt x="5760180" y="5366156"/>
                </a:cubicBezTo>
                <a:lnTo>
                  <a:pt x="5730130" y="5395334"/>
                </a:lnTo>
                <a:lnTo>
                  <a:pt x="5738235" y="5403688"/>
                </a:lnTo>
                <a:lnTo>
                  <a:pt x="5718576" y="5422807"/>
                </a:lnTo>
                <a:lnTo>
                  <a:pt x="5699456" y="5403148"/>
                </a:lnTo>
                <a:lnTo>
                  <a:pt x="5719116" y="5384029"/>
                </a:lnTo>
                <a:lnTo>
                  <a:pt x="5727222" y="5392383"/>
                </a:lnTo>
                <a:lnTo>
                  <a:pt x="5756606" y="5363829"/>
                </a:lnTo>
                <a:lnTo>
                  <a:pt x="5756606" y="5214657"/>
                </a:lnTo>
                <a:cubicBezTo>
                  <a:pt x="5732915" y="5237683"/>
                  <a:pt x="5710595" y="5259379"/>
                  <a:pt x="5690230" y="5279164"/>
                </a:cubicBezTo>
                <a:lnTo>
                  <a:pt x="5698335" y="5287518"/>
                </a:lnTo>
                <a:lnTo>
                  <a:pt x="5678675" y="5306637"/>
                </a:lnTo>
                <a:lnTo>
                  <a:pt x="5659555" y="5286978"/>
                </a:lnTo>
                <a:lnTo>
                  <a:pt x="5679215" y="5267859"/>
                </a:lnTo>
                <a:lnTo>
                  <a:pt x="5687320" y="5276213"/>
                </a:lnTo>
                <a:cubicBezTo>
                  <a:pt x="5725018" y="5239554"/>
                  <a:pt x="5769491" y="5196327"/>
                  <a:pt x="5817081" y="5150109"/>
                </a:cubicBezTo>
                <a:cubicBezTo>
                  <a:pt x="5820324" y="5146991"/>
                  <a:pt x="5823648" y="5143708"/>
                  <a:pt x="5827098" y="5140383"/>
                </a:cubicBezTo>
                <a:lnTo>
                  <a:pt x="5818993" y="5132028"/>
                </a:lnTo>
                <a:lnTo>
                  <a:pt x="5838653" y="5112909"/>
                </a:lnTo>
                <a:lnTo>
                  <a:pt x="5846758" y="5121264"/>
                </a:lnTo>
                <a:cubicBezTo>
                  <a:pt x="5864963" y="5103557"/>
                  <a:pt x="5885205" y="5083898"/>
                  <a:pt x="5906817" y="5062908"/>
                </a:cubicBezTo>
                <a:lnTo>
                  <a:pt x="5900998" y="5056923"/>
                </a:lnTo>
                <a:lnTo>
                  <a:pt x="5759474" y="5056923"/>
                </a:lnTo>
                <a:lnTo>
                  <a:pt x="5730047" y="5085519"/>
                </a:lnTo>
                <a:lnTo>
                  <a:pt x="5738152" y="5093873"/>
                </a:lnTo>
                <a:lnTo>
                  <a:pt x="5718493" y="5112992"/>
                </a:lnTo>
                <a:lnTo>
                  <a:pt x="5699373" y="5093291"/>
                </a:lnTo>
                <a:lnTo>
                  <a:pt x="5719033" y="5074172"/>
                </a:lnTo>
                <a:lnTo>
                  <a:pt x="5727138" y="5082526"/>
                </a:lnTo>
                <a:lnTo>
                  <a:pt x="5757147" y="5053349"/>
                </a:lnTo>
                <a:cubicBezTo>
                  <a:pt x="5757521" y="5052974"/>
                  <a:pt x="5758061" y="5052767"/>
                  <a:pt x="5758601" y="5052767"/>
                </a:cubicBezTo>
                <a:lnTo>
                  <a:pt x="5900499" y="5052767"/>
                </a:lnTo>
                <a:lnTo>
                  <a:pt x="5918330" y="5035435"/>
                </a:lnTo>
                <a:lnTo>
                  <a:pt x="5926435" y="5043789"/>
                </a:lnTo>
                <a:cubicBezTo>
                  <a:pt x="5938988" y="5031569"/>
                  <a:pt x="5951914" y="5019017"/>
                  <a:pt x="5965048" y="5006257"/>
                </a:cubicBezTo>
                <a:lnTo>
                  <a:pt x="5986495" y="4985433"/>
                </a:lnTo>
                <a:lnTo>
                  <a:pt x="5978390" y="4977079"/>
                </a:lnTo>
                <a:lnTo>
                  <a:pt x="5998050" y="4957960"/>
                </a:lnTo>
                <a:lnTo>
                  <a:pt x="6006154" y="4966314"/>
                </a:lnTo>
                <a:lnTo>
                  <a:pt x="6026354" y="4946696"/>
                </a:lnTo>
                <a:lnTo>
                  <a:pt x="6018249" y="4938342"/>
                </a:lnTo>
                <a:lnTo>
                  <a:pt x="6037909" y="4919223"/>
                </a:lnTo>
                <a:lnTo>
                  <a:pt x="6046014" y="4927577"/>
                </a:lnTo>
                <a:lnTo>
                  <a:pt x="6152126" y="4824499"/>
                </a:lnTo>
                <a:lnTo>
                  <a:pt x="6011516" y="4824499"/>
                </a:lnTo>
                <a:lnTo>
                  <a:pt x="6011516" y="4836137"/>
                </a:lnTo>
                <a:lnTo>
                  <a:pt x="5984084" y="4836137"/>
                </a:lnTo>
                <a:lnTo>
                  <a:pt x="5984084" y="4808705"/>
                </a:lnTo>
                <a:lnTo>
                  <a:pt x="6011516" y="4808705"/>
                </a:lnTo>
                <a:lnTo>
                  <a:pt x="6011516" y="4820343"/>
                </a:lnTo>
                <a:lnTo>
                  <a:pt x="6156407" y="4820343"/>
                </a:lnTo>
                <a:lnTo>
                  <a:pt x="6185834" y="4791747"/>
                </a:lnTo>
                <a:lnTo>
                  <a:pt x="6177729" y="4783393"/>
                </a:lnTo>
                <a:lnTo>
                  <a:pt x="6197389" y="4764273"/>
                </a:lnTo>
                <a:lnTo>
                  <a:pt x="6205493" y="4772628"/>
                </a:lnTo>
                <a:lnTo>
                  <a:pt x="6225693" y="4753010"/>
                </a:lnTo>
                <a:lnTo>
                  <a:pt x="6219875" y="4747024"/>
                </a:lnTo>
                <a:lnTo>
                  <a:pt x="6170954" y="4747024"/>
                </a:lnTo>
                <a:lnTo>
                  <a:pt x="6170954" y="4758662"/>
                </a:lnTo>
                <a:lnTo>
                  <a:pt x="6143522" y="4758662"/>
                </a:lnTo>
                <a:lnTo>
                  <a:pt x="6143522" y="4731231"/>
                </a:lnTo>
                <a:lnTo>
                  <a:pt x="6170954" y="4731231"/>
                </a:lnTo>
                <a:lnTo>
                  <a:pt x="6170954" y="4742868"/>
                </a:lnTo>
                <a:lnTo>
                  <a:pt x="6219418" y="4742868"/>
                </a:lnTo>
                <a:lnTo>
                  <a:pt x="6237248" y="4725536"/>
                </a:lnTo>
                <a:lnTo>
                  <a:pt x="6245353" y="4733890"/>
                </a:lnTo>
                <a:lnTo>
                  <a:pt x="6311564" y="4669550"/>
                </a:lnTo>
                <a:lnTo>
                  <a:pt x="6091193" y="4669550"/>
                </a:lnTo>
                <a:lnTo>
                  <a:pt x="6091193" y="4681188"/>
                </a:lnTo>
                <a:lnTo>
                  <a:pt x="6063761" y="4681188"/>
                </a:lnTo>
                <a:lnTo>
                  <a:pt x="6063761" y="4653756"/>
                </a:lnTo>
                <a:lnTo>
                  <a:pt x="6091193" y="4653756"/>
                </a:lnTo>
                <a:lnTo>
                  <a:pt x="6091193" y="4665393"/>
                </a:lnTo>
                <a:lnTo>
                  <a:pt x="7339558" y="4665393"/>
                </a:lnTo>
                <a:lnTo>
                  <a:pt x="7339558" y="4653756"/>
                </a:lnTo>
                <a:lnTo>
                  <a:pt x="7366989" y="4653756"/>
                </a:lnTo>
                <a:lnTo>
                  <a:pt x="7366989" y="4665393"/>
                </a:lnTo>
                <a:lnTo>
                  <a:pt x="7671360" y="4665393"/>
                </a:lnTo>
                <a:lnTo>
                  <a:pt x="7728344" y="4609989"/>
                </a:lnTo>
                <a:cubicBezTo>
                  <a:pt x="7735202" y="4603298"/>
                  <a:pt x="7741270" y="4597395"/>
                  <a:pt x="7746756" y="4592075"/>
                </a:cubicBezTo>
                <a:lnTo>
                  <a:pt x="7526428" y="4592075"/>
                </a:lnTo>
                <a:lnTo>
                  <a:pt x="7526428" y="4603713"/>
                </a:lnTo>
                <a:lnTo>
                  <a:pt x="7498996" y="4603713"/>
                </a:lnTo>
                <a:lnTo>
                  <a:pt x="7498996" y="4592075"/>
                </a:lnTo>
                <a:lnTo>
                  <a:pt x="7366948" y="4592075"/>
                </a:lnTo>
                <a:lnTo>
                  <a:pt x="7366948" y="4603713"/>
                </a:lnTo>
                <a:lnTo>
                  <a:pt x="7339516" y="4603713"/>
                </a:lnTo>
                <a:lnTo>
                  <a:pt x="7339516" y="4592075"/>
                </a:lnTo>
                <a:lnTo>
                  <a:pt x="7127707" y="4592075"/>
                </a:lnTo>
                <a:lnTo>
                  <a:pt x="7127707" y="4603713"/>
                </a:lnTo>
                <a:lnTo>
                  <a:pt x="7100275" y="4603713"/>
                </a:lnTo>
                <a:lnTo>
                  <a:pt x="7100275" y="4592075"/>
                </a:lnTo>
                <a:lnTo>
                  <a:pt x="6649310" y="4592075"/>
                </a:lnTo>
                <a:lnTo>
                  <a:pt x="6649310" y="4603713"/>
                </a:lnTo>
                <a:lnTo>
                  <a:pt x="6621878" y="4603713"/>
                </a:lnTo>
                <a:lnTo>
                  <a:pt x="6621878" y="4576281"/>
                </a:lnTo>
                <a:lnTo>
                  <a:pt x="6649310" y="4576281"/>
                </a:lnTo>
                <a:lnTo>
                  <a:pt x="6649310" y="4587919"/>
                </a:lnTo>
                <a:lnTo>
                  <a:pt x="7100275" y="4587919"/>
                </a:lnTo>
                <a:lnTo>
                  <a:pt x="7100275" y="4576281"/>
                </a:lnTo>
                <a:lnTo>
                  <a:pt x="7127707" y="4576281"/>
                </a:lnTo>
                <a:lnTo>
                  <a:pt x="7127707" y="4587919"/>
                </a:lnTo>
                <a:lnTo>
                  <a:pt x="7339516" y="4587919"/>
                </a:lnTo>
                <a:lnTo>
                  <a:pt x="7339516" y="4576281"/>
                </a:lnTo>
                <a:lnTo>
                  <a:pt x="7366948" y="4576281"/>
                </a:lnTo>
                <a:lnTo>
                  <a:pt x="7366948" y="4587919"/>
                </a:lnTo>
                <a:lnTo>
                  <a:pt x="7498996" y="4587919"/>
                </a:lnTo>
                <a:lnTo>
                  <a:pt x="7498996" y="4576281"/>
                </a:lnTo>
                <a:lnTo>
                  <a:pt x="7526428" y="4576281"/>
                </a:lnTo>
                <a:lnTo>
                  <a:pt x="7526428" y="4587919"/>
                </a:lnTo>
                <a:lnTo>
                  <a:pt x="7751038" y="4587919"/>
                </a:lnTo>
                <a:cubicBezTo>
                  <a:pt x="7764463" y="4574868"/>
                  <a:pt x="7773731" y="4565849"/>
                  <a:pt x="7780880" y="4558907"/>
                </a:cubicBezTo>
                <a:cubicBezTo>
                  <a:pt x="7786491" y="4553421"/>
                  <a:pt x="7790190" y="4549847"/>
                  <a:pt x="7794430" y="4545732"/>
                </a:cubicBezTo>
                <a:cubicBezTo>
                  <a:pt x="7800623" y="4539705"/>
                  <a:pt x="7806026" y="4534468"/>
                  <a:pt x="7814381" y="4526363"/>
                </a:cubicBezTo>
                <a:lnTo>
                  <a:pt x="7826475" y="4514600"/>
                </a:lnTo>
                <a:lnTo>
                  <a:pt x="7606105" y="4514600"/>
                </a:lnTo>
                <a:lnTo>
                  <a:pt x="7606105" y="4526238"/>
                </a:lnTo>
                <a:lnTo>
                  <a:pt x="7578673" y="4526238"/>
                </a:lnTo>
                <a:lnTo>
                  <a:pt x="7578673" y="4514600"/>
                </a:lnTo>
                <a:lnTo>
                  <a:pt x="7047947" y="4514600"/>
                </a:lnTo>
                <a:lnTo>
                  <a:pt x="7047947" y="4526238"/>
                </a:lnTo>
                <a:lnTo>
                  <a:pt x="7020515" y="4526238"/>
                </a:lnTo>
                <a:lnTo>
                  <a:pt x="7020515" y="4514600"/>
                </a:lnTo>
                <a:lnTo>
                  <a:pt x="6968269" y="4514600"/>
                </a:lnTo>
                <a:lnTo>
                  <a:pt x="6968269" y="4526238"/>
                </a:lnTo>
                <a:lnTo>
                  <a:pt x="6940837" y="4526238"/>
                </a:lnTo>
                <a:lnTo>
                  <a:pt x="6940837" y="4514600"/>
                </a:lnTo>
                <a:lnTo>
                  <a:pt x="6649352" y="4514600"/>
                </a:lnTo>
                <a:lnTo>
                  <a:pt x="6649352" y="4526238"/>
                </a:lnTo>
                <a:lnTo>
                  <a:pt x="6621920" y="4526238"/>
                </a:lnTo>
                <a:lnTo>
                  <a:pt x="6621920" y="4498807"/>
                </a:lnTo>
                <a:lnTo>
                  <a:pt x="6649352" y="4498807"/>
                </a:lnTo>
                <a:lnTo>
                  <a:pt x="6649352" y="4510444"/>
                </a:lnTo>
                <a:lnTo>
                  <a:pt x="6940837" y="4510444"/>
                </a:lnTo>
                <a:lnTo>
                  <a:pt x="6940837" y="4498807"/>
                </a:lnTo>
                <a:lnTo>
                  <a:pt x="6968269" y="4498807"/>
                </a:lnTo>
                <a:lnTo>
                  <a:pt x="6968269" y="4510444"/>
                </a:lnTo>
                <a:lnTo>
                  <a:pt x="7020515" y="4510444"/>
                </a:lnTo>
                <a:lnTo>
                  <a:pt x="7020515" y="4498807"/>
                </a:lnTo>
                <a:lnTo>
                  <a:pt x="7047947" y="4498807"/>
                </a:lnTo>
                <a:lnTo>
                  <a:pt x="7047947" y="4510444"/>
                </a:lnTo>
                <a:lnTo>
                  <a:pt x="7578673" y="4510444"/>
                </a:lnTo>
                <a:lnTo>
                  <a:pt x="7578673" y="4498807"/>
                </a:lnTo>
                <a:lnTo>
                  <a:pt x="7606105" y="4498807"/>
                </a:lnTo>
                <a:lnTo>
                  <a:pt x="7606105" y="4510444"/>
                </a:lnTo>
                <a:lnTo>
                  <a:pt x="9025587" y="4510444"/>
                </a:lnTo>
                <a:lnTo>
                  <a:pt x="9025587" y="4437126"/>
                </a:lnTo>
                <a:lnTo>
                  <a:pt x="6569508" y="4437126"/>
                </a:lnTo>
                <a:lnTo>
                  <a:pt x="6569508" y="4448764"/>
                </a:lnTo>
                <a:lnTo>
                  <a:pt x="6542076" y="4448764"/>
                </a:lnTo>
                <a:lnTo>
                  <a:pt x="6542076" y="4421332"/>
                </a:lnTo>
                <a:lnTo>
                  <a:pt x="6569508" y="4421332"/>
                </a:lnTo>
                <a:lnTo>
                  <a:pt x="6569508" y="4432970"/>
                </a:lnTo>
                <a:lnTo>
                  <a:pt x="9025587" y="4432970"/>
                </a:lnTo>
                <a:lnTo>
                  <a:pt x="9025587" y="4359652"/>
                </a:lnTo>
                <a:lnTo>
                  <a:pt x="8323743" y="4359652"/>
                </a:lnTo>
                <a:lnTo>
                  <a:pt x="8323743" y="4371289"/>
                </a:lnTo>
                <a:lnTo>
                  <a:pt x="8296311" y="4371289"/>
                </a:lnTo>
                <a:lnTo>
                  <a:pt x="8296311" y="4359652"/>
                </a:lnTo>
                <a:lnTo>
                  <a:pt x="6808748" y="4359652"/>
                </a:lnTo>
                <a:lnTo>
                  <a:pt x="6808748" y="4371289"/>
                </a:lnTo>
                <a:lnTo>
                  <a:pt x="6781316" y="4371289"/>
                </a:lnTo>
                <a:lnTo>
                  <a:pt x="6781316" y="4359652"/>
                </a:lnTo>
                <a:lnTo>
                  <a:pt x="6250590" y="4359652"/>
                </a:lnTo>
                <a:lnTo>
                  <a:pt x="6250590" y="4371289"/>
                </a:lnTo>
                <a:lnTo>
                  <a:pt x="6223158" y="4371289"/>
                </a:lnTo>
                <a:lnTo>
                  <a:pt x="6223158" y="4359652"/>
                </a:lnTo>
                <a:lnTo>
                  <a:pt x="6170871" y="4359652"/>
                </a:lnTo>
                <a:lnTo>
                  <a:pt x="6170871" y="4371289"/>
                </a:lnTo>
                <a:lnTo>
                  <a:pt x="6143439" y="4371289"/>
                </a:lnTo>
                <a:lnTo>
                  <a:pt x="6143439" y="4343857"/>
                </a:lnTo>
                <a:lnTo>
                  <a:pt x="6170871" y="4343857"/>
                </a:lnTo>
                <a:lnTo>
                  <a:pt x="6170871" y="4355495"/>
                </a:lnTo>
                <a:lnTo>
                  <a:pt x="6223158" y="4355495"/>
                </a:lnTo>
                <a:lnTo>
                  <a:pt x="6223158" y="4343857"/>
                </a:lnTo>
                <a:lnTo>
                  <a:pt x="6250590" y="4343857"/>
                </a:lnTo>
                <a:lnTo>
                  <a:pt x="6250590" y="4355495"/>
                </a:lnTo>
                <a:lnTo>
                  <a:pt x="6781316" y="4355495"/>
                </a:lnTo>
                <a:lnTo>
                  <a:pt x="6781316" y="4343857"/>
                </a:lnTo>
                <a:lnTo>
                  <a:pt x="6808748" y="4343857"/>
                </a:lnTo>
                <a:lnTo>
                  <a:pt x="6808748" y="4355495"/>
                </a:lnTo>
                <a:lnTo>
                  <a:pt x="8296311" y="4355495"/>
                </a:lnTo>
                <a:lnTo>
                  <a:pt x="8296311" y="4343857"/>
                </a:lnTo>
                <a:lnTo>
                  <a:pt x="8323743" y="4343857"/>
                </a:lnTo>
                <a:lnTo>
                  <a:pt x="8323743" y="4355495"/>
                </a:lnTo>
                <a:lnTo>
                  <a:pt x="9022553" y="4355495"/>
                </a:lnTo>
                <a:lnTo>
                  <a:pt x="9008005" y="4341405"/>
                </a:lnTo>
                <a:cubicBezTo>
                  <a:pt x="9002727" y="4336293"/>
                  <a:pt x="8998819" y="4332469"/>
                  <a:pt x="8994912" y="4328686"/>
                </a:cubicBezTo>
                <a:cubicBezTo>
                  <a:pt x="8985768" y="4319833"/>
                  <a:pt x="8981570" y="4315719"/>
                  <a:pt x="8965901" y="4300507"/>
                </a:cubicBezTo>
                <a:cubicBezTo>
                  <a:pt x="8961370" y="4296101"/>
                  <a:pt x="8956051" y="4290947"/>
                  <a:pt x="8949816" y="4284879"/>
                </a:cubicBezTo>
                <a:cubicBezTo>
                  <a:pt x="8948860" y="4283964"/>
                  <a:pt x="8947987" y="4283091"/>
                  <a:pt x="8947031" y="4282177"/>
                </a:cubicBezTo>
                <a:lnTo>
                  <a:pt x="8562983" y="4282177"/>
                </a:lnTo>
                <a:lnTo>
                  <a:pt x="8562983" y="4293814"/>
                </a:lnTo>
                <a:lnTo>
                  <a:pt x="8535551" y="4293814"/>
                </a:lnTo>
                <a:lnTo>
                  <a:pt x="8535551" y="4282177"/>
                </a:lnTo>
                <a:lnTo>
                  <a:pt x="6330351" y="4282177"/>
                </a:lnTo>
                <a:lnTo>
                  <a:pt x="6330351" y="4293814"/>
                </a:lnTo>
                <a:lnTo>
                  <a:pt x="6302919" y="4293814"/>
                </a:lnTo>
                <a:lnTo>
                  <a:pt x="6302919" y="4266382"/>
                </a:lnTo>
                <a:lnTo>
                  <a:pt x="6330351" y="4266382"/>
                </a:lnTo>
                <a:lnTo>
                  <a:pt x="6330351" y="4278021"/>
                </a:lnTo>
                <a:lnTo>
                  <a:pt x="8535551" y="4278021"/>
                </a:lnTo>
                <a:lnTo>
                  <a:pt x="8535551" y="4266382"/>
                </a:lnTo>
                <a:lnTo>
                  <a:pt x="8562983" y="4266382"/>
                </a:lnTo>
                <a:lnTo>
                  <a:pt x="8562983" y="4278021"/>
                </a:lnTo>
                <a:lnTo>
                  <a:pt x="8783312" y="4278021"/>
                </a:lnTo>
                <a:lnTo>
                  <a:pt x="8756960" y="4252417"/>
                </a:lnTo>
                <a:lnTo>
                  <a:pt x="8748856" y="4260772"/>
                </a:lnTo>
                <a:lnTo>
                  <a:pt x="8729196" y="4241652"/>
                </a:lnTo>
                <a:lnTo>
                  <a:pt x="8748316" y="4221993"/>
                </a:lnTo>
                <a:lnTo>
                  <a:pt x="8767975" y="4241112"/>
                </a:lnTo>
                <a:lnTo>
                  <a:pt x="8759870" y="4249466"/>
                </a:lnTo>
                <a:lnTo>
                  <a:pt x="8789297" y="4278062"/>
                </a:lnTo>
                <a:lnTo>
                  <a:pt x="8942791" y="4278062"/>
                </a:lnTo>
                <a:cubicBezTo>
                  <a:pt x="8919100" y="4254994"/>
                  <a:pt x="8893206" y="4229890"/>
                  <a:pt x="8867354" y="4204744"/>
                </a:cubicBezTo>
                <a:lnTo>
                  <a:pt x="7446667" y="4204744"/>
                </a:lnTo>
                <a:lnTo>
                  <a:pt x="7446667" y="4216382"/>
                </a:lnTo>
                <a:lnTo>
                  <a:pt x="7419235" y="4216382"/>
                </a:lnTo>
                <a:lnTo>
                  <a:pt x="7419235" y="4204744"/>
                </a:lnTo>
                <a:lnTo>
                  <a:pt x="7207427" y="4204744"/>
                </a:lnTo>
                <a:lnTo>
                  <a:pt x="7207427" y="4216382"/>
                </a:lnTo>
                <a:lnTo>
                  <a:pt x="7179995" y="4216382"/>
                </a:lnTo>
                <a:lnTo>
                  <a:pt x="7179995" y="4204744"/>
                </a:lnTo>
                <a:lnTo>
                  <a:pt x="7047947" y="4204744"/>
                </a:lnTo>
                <a:lnTo>
                  <a:pt x="7047947" y="4216382"/>
                </a:lnTo>
                <a:lnTo>
                  <a:pt x="7020515" y="4216382"/>
                </a:lnTo>
                <a:lnTo>
                  <a:pt x="7020515" y="4188950"/>
                </a:lnTo>
                <a:lnTo>
                  <a:pt x="7047947" y="4188950"/>
                </a:lnTo>
                <a:lnTo>
                  <a:pt x="7047947" y="4200587"/>
                </a:lnTo>
                <a:lnTo>
                  <a:pt x="7179995" y="4200587"/>
                </a:lnTo>
                <a:lnTo>
                  <a:pt x="7179995" y="4188950"/>
                </a:lnTo>
                <a:lnTo>
                  <a:pt x="7207427" y="4188950"/>
                </a:lnTo>
                <a:lnTo>
                  <a:pt x="7207427" y="4200587"/>
                </a:lnTo>
                <a:lnTo>
                  <a:pt x="7419235" y="4200587"/>
                </a:lnTo>
                <a:lnTo>
                  <a:pt x="7419235" y="4188950"/>
                </a:lnTo>
                <a:lnTo>
                  <a:pt x="7446667" y="4188950"/>
                </a:lnTo>
                <a:lnTo>
                  <a:pt x="7446667" y="4200587"/>
                </a:lnTo>
                <a:lnTo>
                  <a:pt x="8863072" y="4200587"/>
                </a:lnTo>
                <a:cubicBezTo>
                  <a:pt x="8857586" y="4195267"/>
                  <a:pt x="8852142" y="4189947"/>
                  <a:pt x="8846697" y="4184668"/>
                </a:cubicBezTo>
                <a:cubicBezTo>
                  <a:pt x="8824751" y="4163346"/>
                  <a:pt x="8806422" y="4145557"/>
                  <a:pt x="8796031" y="4135457"/>
                </a:cubicBezTo>
                <a:cubicBezTo>
                  <a:pt x="8794784" y="4134252"/>
                  <a:pt x="8793661" y="4133171"/>
                  <a:pt x="8792664" y="4132173"/>
                </a:cubicBezTo>
                <a:cubicBezTo>
                  <a:pt x="8792373" y="4131841"/>
                  <a:pt x="8792040" y="4131550"/>
                  <a:pt x="8791750" y="4131259"/>
                </a:cubicBezTo>
                <a:cubicBezTo>
                  <a:pt x="8790419" y="4129971"/>
                  <a:pt x="8789339" y="4128932"/>
                  <a:pt x="8788549" y="4128142"/>
                </a:cubicBezTo>
                <a:cubicBezTo>
                  <a:pt x="8788175" y="4127809"/>
                  <a:pt x="8787842" y="4127477"/>
                  <a:pt x="8787593" y="4127227"/>
                </a:cubicBezTo>
                <a:lnTo>
                  <a:pt x="8243982" y="4127227"/>
                </a:lnTo>
                <a:lnTo>
                  <a:pt x="8243982" y="4138865"/>
                </a:lnTo>
                <a:lnTo>
                  <a:pt x="8216550" y="4138865"/>
                </a:lnTo>
                <a:lnTo>
                  <a:pt x="8216550" y="4127227"/>
                </a:lnTo>
                <a:lnTo>
                  <a:pt x="7526428" y="4127227"/>
                </a:lnTo>
                <a:lnTo>
                  <a:pt x="7526428" y="4138865"/>
                </a:lnTo>
                <a:lnTo>
                  <a:pt x="7498996" y="4138865"/>
                </a:lnTo>
                <a:lnTo>
                  <a:pt x="7498996" y="4127227"/>
                </a:lnTo>
                <a:lnTo>
                  <a:pt x="6968269" y="4127227"/>
                </a:lnTo>
                <a:lnTo>
                  <a:pt x="6968269" y="4138865"/>
                </a:lnTo>
                <a:lnTo>
                  <a:pt x="6940837" y="4138865"/>
                </a:lnTo>
                <a:lnTo>
                  <a:pt x="6940837" y="4127227"/>
                </a:lnTo>
                <a:lnTo>
                  <a:pt x="6888509" y="4127227"/>
                </a:lnTo>
                <a:lnTo>
                  <a:pt x="6888509" y="4138865"/>
                </a:lnTo>
                <a:lnTo>
                  <a:pt x="6861077" y="4138865"/>
                </a:lnTo>
                <a:lnTo>
                  <a:pt x="6861077" y="4127227"/>
                </a:lnTo>
                <a:lnTo>
                  <a:pt x="6489872" y="4127227"/>
                </a:lnTo>
                <a:lnTo>
                  <a:pt x="6489872" y="4138865"/>
                </a:lnTo>
                <a:lnTo>
                  <a:pt x="6462440" y="4138865"/>
                </a:lnTo>
                <a:lnTo>
                  <a:pt x="6462440" y="4111433"/>
                </a:lnTo>
                <a:lnTo>
                  <a:pt x="6489872" y="4111433"/>
                </a:lnTo>
                <a:lnTo>
                  <a:pt x="6489872" y="4123071"/>
                </a:lnTo>
                <a:lnTo>
                  <a:pt x="6861077" y="4123071"/>
                </a:lnTo>
                <a:lnTo>
                  <a:pt x="6861077" y="4111433"/>
                </a:lnTo>
                <a:lnTo>
                  <a:pt x="6888509" y="4111433"/>
                </a:lnTo>
                <a:lnTo>
                  <a:pt x="6888509" y="4123071"/>
                </a:lnTo>
                <a:lnTo>
                  <a:pt x="6940837" y="4123071"/>
                </a:lnTo>
                <a:lnTo>
                  <a:pt x="6940837" y="4111433"/>
                </a:lnTo>
                <a:lnTo>
                  <a:pt x="6968269" y="4111433"/>
                </a:lnTo>
                <a:lnTo>
                  <a:pt x="6968269" y="4123071"/>
                </a:lnTo>
                <a:lnTo>
                  <a:pt x="7498996" y="4123071"/>
                </a:lnTo>
                <a:lnTo>
                  <a:pt x="7498996" y="4111433"/>
                </a:lnTo>
                <a:lnTo>
                  <a:pt x="7526428" y="4111433"/>
                </a:lnTo>
                <a:lnTo>
                  <a:pt x="7526428" y="4123071"/>
                </a:lnTo>
                <a:lnTo>
                  <a:pt x="8216550" y="4123071"/>
                </a:lnTo>
                <a:lnTo>
                  <a:pt x="8216550" y="4111433"/>
                </a:lnTo>
                <a:lnTo>
                  <a:pt x="8243982" y="4111433"/>
                </a:lnTo>
                <a:lnTo>
                  <a:pt x="8243982" y="4123071"/>
                </a:lnTo>
                <a:lnTo>
                  <a:pt x="8783312" y="4123071"/>
                </a:lnTo>
                <a:cubicBezTo>
                  <a:pt x="8751267" y="4091940"/>
                  <a:pt x="8724126" y="4065547"/>
                  <a:pt x="8707874" y="4049753"/>
                </a:cubicBezTo>
                <a:lnTo>
                  <a:pt x="8403420" y="4049753"/>
                </a:lnTo>
                <a:lnTo>
                  <a:pt x="8403420" y="4061391"/>
                </a:lnTo>
                <a:lnTo>
                  <a:pt x="8375988" y="4061391"/>
                </a:lnTo>
                <a:lnTo>
                  <a:pt x="8375988" y="4049753"/>
                </a:lnTo>
                <a:lnTo>
                  <a:pt x="7606105" y="4049753"/>
                </a:lnTo>
                <a:lnTo>
                  <a:pt x="7606105" y="4061391"/>
                </a:lnTo>
                <a:lnTo>
                  <a:pt x="7578673" y="4061391"/>
                </a:lnTo>
                <a:lnTo>
                  <a:pt x="7578673" y="4049753"/>
                </a:lnTo>
                <a:lnTo>
                  <a:pt x="7287187" y="4049753"/>
                </a:lnTo>
                <a:lnTo>
                  <a:pt x="7287187" y="4061391"/>
                </a:lnTo>
                <a:lnTo>
                  <a:pt x="7259755" y="4061391"/>
                </a:lnTo>
                <a:lnTo>
                  <a:pt x="7259755" y="4049753"/>
                </a:lnTo>
                <a:lnTo>
                  <a:pt x="6649310" y="4049753"/>
                </a:lnTo>
                <a:lnTo>
                  <a:pt x="6649310" y="4061391"/>
                </a:lnTo>
                <a:lnTo>
                  <a:pt x="6621878" y="4061391"/>
                </a:lnTo>
                <a:lnTo>
                  <a:pt x="6621878" y="4049753"/>
                </a:lnTo>
                <a:lnTo>
                  <a:pt x="6410070" y="4049753"/>
                </a:lnTo>
                <a:lnTo>
                  <a:pt x="6410070" y="4061391"/>
                </a:lnTo>
                <a:lnTo>
                  <a:pt x="6382638" y="4061391"/>
                </a:lnTo>
                <a:lnTo>
                  <a:pt x="6382638" y="4033959"/>
                </a:lnTo>
                <a:lnTo>
                  <a:pt x="6410070" y="4033959"/>
                </a:lnTo>
                <a:lnTo>
                  <a:pt x="6410070" y="4045596"/>
                </a:lnTo>
                <a:lnTo>
                  <a:pt x="6621878" y="4045596"/>
                </a:lnTo>
                <a:lnTo>
                  <a:pt x="6621878" y="4033959"/>
                </a:lnTo>
                <a:lnTo>
                  <a:pt x="6649310" y="4033959"/>
                </a:lnTo>
                <a:lnTo>
                  <a:pt x="6649310" y="4045596"/>
                </a:lnTo>
                <a:lnTo>
                  <a:pt x="7259755" y="4045596"/>
                </a:lnTo>
                <a:lnTo>
                  <a:pt x="7259755" y="4033959"/>
                </a:lnTo>
                <a:lnTo>
                  <a:pt x="7287187" y="4033959"/>
                </a:lnTo>
                <a:lnTo>
                  <a:pt x="7287187" y="4045596"/>
                </a:lnTo>
                <a:lnTo>
                  <a:pt x="7578673" y="4045596"/>
                </a:lnTo>
                <a:lnTo>
                  <a:pt x="7578673" y="4033959"/>
                </a:lnTo>
                <a:lnTo>
                  <a:pt x="7606105" y="4033959"/>
                </a:lnTo>
                <a:lnTo>
                  <a:pt x="7606105" y="4045596"/>
                </a:lnTo>
                <a:lnTo>
                  <a:pt x="8375988" y="4045596"/>
                </a:lnTo>
                <a:lnTo>
                  <a:pt x="8375988" y="4033959"/>
                </a:lnTo>
                <a:lnTo>
                  <a:pt x="8403420" y="4033959"/>
                </a:lnTo>
                <a:lnTo>
                  <a:pt x="8403420" y="4045596"/>
                </a:lnTo>
                <a:lnTo>
                  <a:pt x="8708706" y="4045596"/>
                </a:lnTo>
                <a:cubicBezTo>
                  <a:pt x="8709245" y="4045596"/>
                  <a:pt x="8709786" y="4045804"/>
                  <a:pt x="8710160" y="4046178"/>
                </a:cubicBezTo>
                <a:cubicBezTo>
                  <a:pt x="8726370" y="4061889"/>
                  <a:pt x="8753843" y="4088615"/>
                  <a:pt x="8786346" y="4120203"/>
                </a:cubicBezTo>
                <a:lnTo>
                  <a:pt x="8786346" y="4048547"/>
                </a:lnTo>
                <a:lnTo>
                  <a:pt x="8707874" y="3972278"/>
                </a:lnTo>
                <a:lnTo>
                  <a:pt x="8642660" y="3972278"/>
                </a:lnTo>
                <a:lnTo>
                  <a:pt x="8642660" y="3983916"/>
                </a:lnTo>
                <a:lnTo>
                  <a:pt x="8615229" y="3983916"/>
                </a:lnTo>
                <a:lnTo>
                  <a:pt x="8615229" y="3972278"/>
                </a:lnTo>
                <a:lnTo>
                  <a:pt x="6968228" y="3972278"/>
                </a:lnTo>
                <a:lnTo>
                  <a:pt x="6968228" y="3983916"/>
                </a:lnTo>
                <a:lnTo>
                  <a:pt x="6940796" y="3983916"/>
                </a:lnTo>
                <a:lnTo>
                  <a:pt x="6940796" y="3972278"/>
                </a:lnTo>
                <a:lnTo>
                  <a:pt x="6888467" y="3972278"/>
                </a:lnTo>
                <a:lnTo>
                  <a:pt x="6888467" y="3983916"/>
                </a:lnTo>
                <a:lnTo>
                  <a:pt x="6861035" y="3983916"/>
                </a:lnTo>
                <a:lnTo>
                  <a:pt x="6861035" y="3972278"/>
                </a:lnTo>
                <a:lnTo>
                  <a:pt x="6728988" y="3972278"/>
                </a:lnTo>
                <a:lnTo>
                  <a:pt x="6728988" y="3983916"/>
                </a:lnTo>
                <a:lnTo>
                  <a:pt x="6701556" y="3983916"/>
                </a:lnTo>
                <a:lnTo>
                  <a:pt x="6701556" y="3972278"/>
                </a:lnTo>
                <a:lnTo>
                  <a:pt x="6569508" y="3972278"/>
                </a:lnTo>
                <a:lnTo>
                  <a:pt x="6569508" y="3983916"/>
                </a:lnTo>
                <a:lnTo>
                  <a:pt x="6542076" y="3983916"/>
                </a:lnTo>
                <a:lnTo>
                  <a:pt x="6542076" y="3956484"/>
                </a:lnTo>
                <a:lnTo>
                  <a:pt x="6569508" y="3956484"/>
                </a:lnTo>
                <a:lnTo>
                  <a:pt x="6569508" y="3968122"/>
                </a:lnTo>
                <a:lnTo>
                  <a:pt x="6701556" y="3968122"/>
                </a:lnTo>
                <a:lnTo>
                  <a:pt x="6701556" y="3956484"/>
                </a:lnTo>
                <a:lnTo>
                  <a:pt x="6728988" y="3956484"/>
                </a:lnTo>
                <a:lnTo>
                  <a:pt x="6728988" y="3968122"/>
                </a:lnTo>
                <a:lnTo>
                  <a:pt x="6861035" y="3968122"/>
                </a:lnTo>
                <a:lnTo>
                  <a:pt x="6861035" y="3956484"/>
                </a:lnTo>
                <a:lnTo>
                  <a:pt x="6888467" y="3956484"/>
                </a:lnTo>
                <a:lnTo>
                  <a:pt x="6888467" y="3968122"/>
                </a:lnTo>
                <a:lnTo>
                  <a:pt x="6940796" y="3968122"/>
                </a:lnTo>
                <a:lnTo>
                  <a:pt x="6940796" y="3956484"/>
                </a:lnTo>
                <a:lnTo>
                  <a:pt x="6968228" y="3956484"/>
                </a:lnTo>
                <a:lnTo>
                  <a:pt x="6968228" y="3968122"/>
                </a:lnTo>
                <a:lnTo>
                  <a:pt x="8615229" y="3968122"/>
                </a:lnTo>
                <a:lnTo>
                  <a:pt x="8615229" y="3956484"/>
                </a:lnTo>
                <a:lnTo>
                  <a:pt x="8642660" y="3956484"/>
                </a:lnTo>
                <a:lnTo>
                  <a:pt x="8642660" y="3968122"/>
                </a:lnTo>
                <a:lnTo>
                  <a:pt x="8706627" y="3968122"/>
                </a:lnTo>
                <a:lnTo>
                  <a:pt x="8706627" y="3894804"/>
                </a:lnTo>
                <a:lnTo>
                  <a:pt x="8642660" y="3894804"/>
                </a:lnTo>
                <a:lnTo>
                  <a:pt x="8642660" y="3906441"/>
                </a:lnTo>
                <a:lnTo>
                  <a:pt x="8615229" y="3906441"/>
                </a:lnTo>
                <a:lnTo>
                  <a:pt x="8615229" y="3894804"/>
                </a:lnTo>
                <a:lnTo>
                  <a:pt x="6808748" y="3894804"/>
                </a:lnTo>
                <a:lnTo>
                  <a:pt x="6808748" y="3906441"/>
                </a:lnTo>
                <a:lnTo>
                  <a:pt x="6781316" y="3906441"/>
                </a:lnTo>
                <a:lnTo>
                  <a:pt x="6781316" y="3879009"/>
                </a:lnTo>
                <a:lnTo>
                  <a:pt x="6808748" y="3879009"/>
                </a:lnTo>
                <a:lnTo>
                  <a:pt x="6808748" y="3890647"/>
                </a:lnTo>
                <a:lnTo>
                  <a:pt x="8615229" y="3890647"/>
                </a:lnTo>
                <a:lnTo>
                  <a:pt x="8615229" y="3879009"/>
                </a:lnTo>
                <a:lnTo>
                  <a:pt x="8642660" y="3879009"/>
                </a:lnTo>
                <a:lnTo>
                  <a:pt x="8642660" y="3890647"/>
                </a:lnTo>
                <a:lnTo>
                  <a:pt x="8706627" y="3890647"/>
                </a:lnTo>
                <a:lnTo>
                  <a:pt x="8706627" y="3817329"/>
                </a:lnTo>
                <a:lnTo>
                  <a:pt x="7127666" y="3817329"/>
                </a:lnTo>
                <a:lnTo>
                  <a:pt x="7127666" y="3828967"/>
                </a:lnTo>
                <a:lnTo>
                  <a:pt x="7100234" y="3828967"/>
                </a:lnTo>
                <a:lnTo>
                  <a:pt x="7100234" y="3801535"/>
                </a:lnTo>
                <a:lnTo>
                  <a:pt x="7127666" y="3801535"/>
                </a:lnTo>
                <a:lnTo>
                  <a:pt x="7127666" y="3813173"/>
                </a:lnTo>
                <a:lnTo>
                  <a:pt x="8706627" y="3813173"/>
                </a:lnTo>
                <a:lnTo>
                  <a:pt x="8706627" y="3739854"/>
                </a:lnTo>
                <a:lnTo>
                  <a:pt x="7606064" y="3739854"/>
                </a:lnTo>
                <a:lnTo>
                  <a:pt x="7606064" y="3751492"/>
                </a:lnTo>
                <a:lnTo>
                  <a:pt x="7578631" y="3751492"/>
                </a:lnTo>
                <a:lnTo>
                  <a:pt x="7578631" y="3739854"/>
                </a:lnTo>
                <a:lnTo>
                  <a:pt x="6888426" y="3739854"/>
                </a:lnTo>
                <a:lnTo>
                  <a:pt x="6888426" y="3751492"/>
                </a:lnTo>
                <a:lnTo>
                  <a:pt x="6860994" y="3751492"/>
                </a:lnTo>
                <a:lnTo>
                  <a:pt x="6860994" y="3724060"/>
                </a:lnTo>
                <a:lnTo>
                  <a:pt x="6888426" y="3724060"/>
                </a:lnTo>
                <a:lnTo>
                  <a:pt x="6888426" y="3735698"/>
                </a:lnTo>
                <a:lnTo>
                  <a:pt x="7578631" y="3735698"/>
                </a:lnTo>
                <a:lnTo>
                  <a:pt x="7578631" y="3724060"/>
                </a:lnTo>
                <a:lnTo>
                  <a:pt x="7606064" y="3724060"/>
                </a:lnTo>
                <a:lnTo>
                  <a:pt x="7606064" y="3735698"/>
                </a:lnTo>
                <a:lnTo>
                  <a:pt x="8706627" y="3735698"/>
                </a:lnTo>
                <a:lnTo>
                  <a:pt x="8706627" y="3662380"/>
                </a:lnTo>
                <a:lnTo>
                  <a:pt x="8084503" y="3662380"/>
                </a:lnTo>
                <a:lnTo>
                  <a:pt x="8084503" y="3674018"/>
                </a:lnTo>
                <a:lnTo>
                  <a:pt x="8057071" y="3674018"/>
                </a:lnTo>
                <a:lnTo>
                  <a:pt x="8057071" y="3662380"/>
                </a:lnTo>
                <a:lnTo>
                  <a:pt x="7127707" y="3662380"/>
                </a:lnTo>
                <a:lnTo>
                  <a:pt x="7127707" y="3674018"/>
                </a:lnTo>
                <a:lnTo>
                  <a:pt x="7100275" y="3674018"/>
                </a:lnTo>
                <a:lnTo>
                  <a:pt x="7100275" y="3662380"/>
                </a:lnTo>
                <a:lnTo>
                  <a:pt x="6569550" y="3662380"/>
                </a:lnTo>
                <a:lnTo>
                  <a:pt x="6569550" y="3674018"/>
                </a:lnTo>
                <a:lnTo>
                  <a:pt x="6542117" y="3674018"/>
                </a:lnTo>
                <a:lnTo>
                  <a:pt x="6542117" y="3646585"/>
                </a:lnTo>
                <a:lnTo>
                  <a:pt x="6569550" y="3646585"/>
                </a:lnTo>
                <a:lnTo>
                  <a:pt x="6569550" y="3658223"/>
                </a:lnTo>
                <a:lnTo>
                  <a:pt x="7100275" y="3658223"/>
                </a:lnTo>
                <a:lnTo>
                  <a:pt x="7100275" y="3646585"/>
                </a:lnTo>
                <a:lnTo>
                  <a:pt x="7127707" y="3646585"/>
                </a:lnTo>
                <a:lnTo>
                  <a:pt x="7127707" y="3658223"/>
                </a:lnTo>
                <a:lnTo>
                  <a:pt x="8057071" y="3658223"/>
                </a:lnTo>
                <a:lnTo>
                  <a:pt x="8057071" y="3646585"/>
                </a:lnTo>
                <a:lnTo>
                  <a:pt x="8084503" y="3646585"/>
                </a:lnTo>
                <a:lnTo>
                  <a:pt x="8084503" y="3658223"/>
                </a:lnTo>
                <a:lnTo>
                  <a:pt x="8706627" y="3658223"/>
                </a:lnTo>
                <a:lnTo>
                  <a:pt x="8706627" y="3584905"/>
                </a:lnTo>
                <a:lnTo>
                  <a:pt x="7446625" y="3584905"/>
                </a:lnTo>
                <a:lnTo>
                  <a:pt x="7446625" y="3596543"/>
                </a:lnTo>
                <a:lnTo>
                  <a:pt x="7419193" y="3596543"/>
                </a:lnTo>
                <a:lnTo>
                  <a:pt x="7419193" y="3584905"/>
                </a:lnTo>
                <a:lnTo>
                  <a:pt x="6728988" y="3584905"/>
                </a:lnTo>
                <a:lnTo>
                  <a:pt x="6728988" y="3596543"/>
                </a:lnTo>
                <a:lnTo>
                  <a:pt x="6701556" y="3596543"/>
                </a:lnTo>
                <a:lnTo>
                  <a:pt x="6701556" y="3569111"/>
                </a:lnTo>
                <a:lnTo>
                  <a:pt x="6728988" y="3569111"/>
                </a:lnTo>
                <a:lnTo>
                  <a:pt x="6728988" y="3580749"/>
                </a:lnTo>
                <a:lnTo>
                  <a:pt x="7419193" y="3580749"/>
                </a:lnTo>
                <a:lnTo>
                  <a:pt x="7419193" y="3569111"/>
                </a:lnTo>
                <a:lnTo>
                  <a:pt x="7446625" y="3569111"/>
                </a:lnTo>
                <a:lnTo>
                  <a:pt x="7446625" y="3580749"/>
                </a:lnTo>
                <a:lnTo>
                  <a:pt x="8706627" y="3580749"/>
                </a:lnTo>
                <a:lnTo>
                  <a:pt x="8706627" y="3507430"/>
                </a:lnTo>
                <a:lnTo>
                  <a:pt x="8403420" y="3507430"/>
                </a:lnTo>
                <a:lnTo>
                  <a:pt x="8403420" y="3519068"/>
                </a:lnTo>
                <a:lnTo>
                  <a:pt x="8375988" y="3519068"/>
                </a:lnTo>
                <a:lnTo>
                  <a:pt x="8375988" y="3507430"/>
                </a:lnTo>
                <a:lnTo>
                  <a:pt x="8164263" y="3507430"/>
                </a:lnTo>
                <a:lnTo>
                  <a:pt x="8164263" y="3519068"/>
                </a:lnTo>
                <a:lnTo>
                  <a:pt x="8136831" y="3519068"/>
                </a:lnTo>
                <a:lnTo>
                  <a:pt x="8136831" y="3507430"/>
                </a:lnTo>
                <a:lnTo>
                  <a:pt x="8004783" y="3507430"/>
                </a:lnTo>
                <a:lnTo>
                  <a:pt x="8004783" y="3519068"/>
                </a:lnTo>
                <a:lnTo>
                  <a:pt x="7977351" y="3519068"/>
                </a:lnTo>
                <a:lnTo>
                  <a:pt x="7977351" y="3507430"/>
                </a:lnTo>
                <a:lnTo>
                  <a:pt x="7845304" y="3507430"/>
                </a:lnTo>
                <a:lnTo>
                  <a:pt x="7845304" y="3519068"/>
                </a:lnTo>
                <a:lnTo>
                  <a:pt x="7817872" y="3519068"/>
                </a:lnTo>
                <a:lnTo>
                  <a:pt x="7817872" y="3507430"/>
                </a:lnTo>
                <a:lnTo>
                  <a:pt x="7765543" y="3507430"/>
                </a:lnTo>
                <a:lnTo>
                  <a:pt x="7765543" y="3519068"/>
                </a:lnTo>
                <a:lnTo>
                  <a:pt x="7738111" y="3519068"/>
                </a:lnTo>
                <a:lnTo>
                  <a:pt x="7738111" y="3507430"/>
                </a:lnTo>
                <a:lnTo>
                  <a:pt x="7366906" y="3507430"/>
                </a:lnTo>
                <a:lnTo>
                  <a:pt x="7366906" y="3519068"/>
                </a:lnTo>
                <a:lnTo>
                  <a:pt x="7339474" y="3519068"/>
                </a:lnTo>
                <a:lnTo>
                  <a:pt x="7339474" y="3491636"/>
                </a:lnTo>
                <a:lnTo>
                  <a:pt x="7366906" y="3491636"/>
                </a:lnTo>
                <a:lnTo>
                  <a:pt x="7366906" y="3503274"/>
                </a:lnTo>
                <a:lnTo>
                  <a:pt x="7738111" y="3503274"/>
                </a:lnTo>
                <a:lnTo>
                  <a:pt x="7738111" y="3491636"/>
                </a:lnTo>
                <a:lnTo>
                  <a:pt x="7765543" y="3491636"/>
                </a:lnTo>
                <a:lnTo>
                  <a:pt x="7765543" y="3503274"/>
                </a:lnTo>
                <a:lnTo>
                  <a:pt x="7817872" y="3503274"/>
                </a:lnTo>
                <a:lnTo>
                  <a:pt x="7817872" y="3491636"/>
                </a:lnTo>
                <a:lnTo>
                  <a:pt x="7845304" y="3491636"/>
                </a:lnTo>
                <a:lnTo>
                  <a:pt x="7845304" y="3503274"/>
                </a:lnTo>
                <a:lnTo>
                  <a:pt x="7977351" y="3503274"/>
                </a:lnTo>
                <a:lnTo>
                  <a:pt x="7977351" y="3491636"/>
                </a:lnTo>
                <a:lnTo>
                  <a:pt x="8004783" y="3491636"/>
                </a:lnTo>
                <a:lnTo>
                  <a:pt x="8004783" y="3503274"/>
                </a:lnTo>
                <a:lnTo>
                  <a:pt x="8136831" y="3503274"/>
                </a:lnTo>
                <a:lnTo>
                  <a:pt x="8136831" y="3491636"/>
                </a:lnTo>
                <a:lnTo>
                  <a:pt x="8164263" y="3491636"/>
                </a:lnTo>
                <a:lnTo>
                  <a:pt x="8164263" y="3503274"/>
                </a:lnTo>
                <a:lnTo>
                  <a:pt x="8375988" y="3503274"/>
                </a:lnTo>
                <a:lnTo>
                  <a:pt x="8375988" y="3491636"/>
                </a:lnTo>
                <a:lnTo>
                  <a:pt x="8403420" y="3491636"/>
                </a:lnTo>
                <a:lnTo>
                  <a:pt x="8403420" y="3503274"/>
                </a:lnTo>
                <a:lnTo>
                  <a:pt x="8706627" y="3503274"/>
                </a:lnTo>
                <a:lnTo>
                  <a:pt x="8706627" y="3352481"/>
                </a:lnTo>
                <a:lnTo>
                  <a:pt x="8562942" y="3352481"/>
                </a:lnTo>
                <a:lnTo>
                  <a:pt x="8562942" y="3364119"/>
                </a:lnTo>
                <a:lnTo>
                  <a:pt x="8535509" y="3364119"/>
                </a:lnTo>
                <a:lnTo>
                  <a:pt x="8535509" y="3352481"/>
                </a:lnTo>
                <a:lnTo>
                  <a:pt x="7845304" y="3352481"/>
                </a:lnTo>
                <a:lnTo>
                  <a:pt x="7845304" y="3364119"/>
                </a:lnTo>
                <a:lnTo>
                  <a:pt x="7817872" y="3364119"/>
                </a:lnTo>
                <a:lnTo>
                  <a:pt x="7817872" y="3336687"/>
                </a:lnTo>
                <a:lnTo>
                  <a:pt x="7845304" y="3336687"/>
                </a:lnTo>
                <a:lnTo>
                  <a:pt x="7845304" y="3348325"/>
                </a:lnTo>
                <a:lnTo>
                  <a:pt x="8535509" y="3348325"/>
                </a:lnTo>
                <a:lnTo>
                  <a:pt x="8535509" y="3336687"/>
                </a:lnTo>
                <a:lnTo>
                  <a:pt x="8562942" y="3336687"/>
                </a:lnTo>
                <a:lnTo>
                  <a:pt x="8562942" y="3348325"/>
                </a:lnTo>
                <a:lnTo>
                  <a:pt x="8706627" y="3348325"/>
                </a:lnTo>
                <a:lnTo>
                  <a:pt x="8706627" y="3197532"/>
                </a:lnTo>
                <a:lnTo>
                  <a:pt x="7606064" y="3197532"/>
                </a:lnTo>
                <a:lnTo>
                  <a:pt x="7606064" y="3209170"/>
                </a:lnTo>
                <a:lnTo>
                  <a:pt x="7578631" y="3209170"/>
                </a:lnTo>
                <a:lnTo>
                  <a:pt x="7578631" y="3197532"/>
                </a:lnTo>
                <a:lnTo>
                  <a:pt x="7207385" y="3197532"/>
                </a:lnTo>
                <a:lnTo>
                  <a:pt x="7207385" y="3209170"/>
                </a:lnTo>
                <a:lnTo>
                  <a:pt x="7179953" y="3209170"/>
                </a:lnTo>
                <a:lnTo>
                  <a:pt x="7179953" y="3181738"/>
                </a:lnTo>
                <a:lnTo>
                  <a:pt x="7207385" y="3181738"/>
                </a:lnTo>
                <a:lnTo>
                  <a:pt x="7207385" y="3193376"/>
                </a:lnTo>
                <a:lnTo>
                  <a:pt x="7578631" y="3193376"/>
                </a:lnTo>
                <a:lnTo>
                  <a:pt x="7578631" y="3181738"/>
                </a:lnTo>
                <a:lnTo>
                  <a:pt x="7606064" y="3181738"/>
                </a:lnTo>
                <a:lnTo>
                  <a:pt x="7606064" y="3193376"/>
                </a:lnTo>
                <a:lnTo>
                  <a:pt x="8065633" y="3193376"/>
                </a:lnTo>
                <a:cubicBezTo>
                  <a:pt x="8032298" y="3160998"/>
                  <a:pt x="8008483" y="3137847"/>
                  <a:pt x="7990194" y="3120057"/>
                </a:cubicBezTo>
                <a:lnTo>
                  <a:pt x="7685824" y="3120057"/>
                </a:lnTo>
                <a:lnTo>
                  <a:pt x="7685824" y="3131695"/>
                </a:lnTo>
                <a:lnTo>
                  <a:pt x="7658392" y="3131695"/>
                </a:lnTo>
                <a:lnTo>
                  <a:pt x="7658392" y="3120057"/>
                </a:lnTo>
                <a:lnTo>
                  <a:pt x="7526344" y="3120057"/>
                </a:lnTo>
                <a:lnTo>
                  <a:pt x="7526344" y="3131695"/>
                </a:lnTo>
                <a:lnTo>
                  <a:pt x="7498912" y="3131695"/>
                </a:lnTo>
                <a:lnTo>
                  <a:pt x="7498912" y="3120057"/>
                </a:lnTo>
                <a:lnTo>
                  <a:pt x="7446584" y="3120057"/>
                </a:lnTo>
                <a:lnTo>
                  <a:pt x="7446584" y="3131695"/>
                </a:lnTo>
                <a:lnTo>
                  <a:pt x="7419152" y="3131695"/>
                </a:lnTo>
                <a:lnTo>
                  <a:pt x="7419152" y="3104263"/>
                </a:lnTo>
                <a:lnTo>
                  <a:pt x="7446584" y="3104263"/>
                </a:lnTo>
                <a:lnTo>
                  <a:pt x="7446584" y="3115901"/>
                </a:lnTo>
                <a:lnTo>
                  <a:pt x="7498912" y="3115901"/>
                </a:lnTo>
                <a:lnTo>
                  <a:pt x="7498912" y="3104263"/>
                </a:lnTo>
                <a:lnTo>
                  <a:pt x="7526344" y="3104263"/>
                </a:lnTo>
                <a:lnTo>
                  <a:pt x="7526344" y="3115901"/>
                </a:lnTo>
                <a:lnTo>
                  <a:pt x="7658392" y="3115901"/>
                </a:lnTo>
                <a:lnTo>
                  <a:pt x="7658392" y="3104263"/>
                </a:lnTo>
                <a:lnTo>
                  <a:pt x="7685824" y="3104263"/>
                </a:lnTo>
                <a:lnTo>
                  <a:pt x="7685824" y="3115901"/>
                </a:lnTo>
                <a:lnTo>
                  <a:pt x="7985913" y="3115901"/>
                </a:lnTo>
                <a:cubicBezTo>
                  <a:pt x="7963843" y="3094413"/>
                  <a:pt x="7950127" y="3081071"/>
                  <a:pt x="7936619" y="3067978"/>
                </a:cubicBezTo>
                <a:cubicBezTo>
                  <a:pt x="7931631" y="3063115"/>
                  <a:pt x="7926644" y="3058252"/>
                  <a:pt x="7921282" y="3053057"/>
                </a:cubicBezTo>
                <a:lnTo>
                  <a:pt x="7910476" y="3042541"/>
                </a:lnTo>
                <a:lnTo>
                  <a:pt x="7765585" y="3042541"/>
                </a:lnTo>
                <a:lnTo>
                  <a:pt x="7765585" y="3054179"/>
                </a:lnTo>
                <a:lnTo>
                  <a:pt x="7738152" y="3054179"/>
                </a:lnTo>
                <a:lnTo>
                  <a:pt x="7738152" y="3042541"/>
                </a:lnTo>
                <a:lnTo>
                  <a:pt x="7606105" y="3042541"/>
                </a:lnTo>
                <a:lnTo>
                  <a:pt x="7606105" y="3054179"/>
                </a:lnTo>
                <a:lnTo>
                  <a:pt x="7578673" y="3054179"/>
                </a:lnTo>
                <a:lnTo>
                  <a:pt x="7578673" y="3026747"/>
                </a:lnTo>
                <a:lnTo>
                  <a:pt x="7606105" y="3026747"/>
                </a:lnTo>
                <a:lnTo>
                  <a:pt x="7606105" y="3038385"/>
                </a:lnTo>
                <a:lnTo>
                  <a:pt x="7738152" y="3038385"/>
                </a:lnTo>
                <a:lnTo>
                  <a:pt x="7738152" y="3026747"/>
                </a:lnTo>
                <a:lnTo>
                  <a:pt x="7765585" y="3026747"/>
                </a:lnTo>
                <a:lnTo>
                  <a:pt x="7765585" y="3038385"/>
                </a:lnTo>
                <a:lnTo>
                  <a:pt x="7826517" y="3038385"/>
                </a:lnTo>
                <a:lnTo>
                  <a:pt x="7800124" y="3012782"/>
                </a:lnTo>
                <a:lnTo>
                  <a:pt x="7792019" y="3021136"/>
                </a:lnTo>
                <a:lnTo>
                  <a:pt x="7772318" y="3002017"/>
                </a:lnTo>
                <a:lnTo>
                  <a:pt x="7791437" y="2982316"/>
                </a:lnTo>
                <a:lnTo>
                  <a:pt x="7811139" y="3001435"/>
                </a:lnTo>
                <a:lnTo>
                  <a:pt x="7803033" y="3009789"/>
                </a:lnTo>
                <a:lnTo>
                  <a:pt x="7832502" y="3038385"/>
                </a:lnTo>
                <a:lnTo>
                  <a:pt x="7906236" y="3038385"/>
                </a:lnTo>
                <a:cubicBezTo>
                  <a:pt x="7904574" y="3036765"/>
                  <a:pt x="7902869" y="3035060"/>
                  <a:pt x="7901082" y="3033356"/>
                </a:cubicBezTo>
                <a:cubicBezTo>
                  <a:pt x="7884664" y="3017395"/>
                  <a:pt x="7863259" y="2996614"/>
                  <a:pt x="7830798" y="2965067"/>
                </a:cubicBezTo>
                <a:lnTo>
                  <a:pt x="7446667" y="2965067"/>
                </a:lnTo>
                <a:lnTo>
                  <a:pt x="7446667" y="2976704"/>
                </a:lnTo>
                <a:lnTo>
                  <a:pt x="7419235" y="2976704"/>
                </a:lnTo>
                <a:lnTo>
                  <a:pt x="7419235" y="2949272"/>
                </a:lnTo>
                <a:lnTo>
                  <a:pt x="7446667" y="2949272"/>
                </a:lnTo>
                <a:lnTo>
                  <a:pt x="7446667" y="2960910"/>
                </a:lnTo>
                <a:lnTo>
                  <a:pt x="7829593" y="2960910"/>
                </a:lnTo>
                <a:lnTo>
                  <a:pt x="7829593" y="2887592"/>
                </a:lnTo>
                <a:lnTo>
                  <a:pt x="7606146" y="2887592"/>
                </a:lnTo>
                <a:lnTo>
                  <a:pt x="7606146" y="2899230"/>
                </a:lnTo>
                <a:lnTo>
                  <a:pt x="7578714" y="2899230"/>
                </a:lnTo>
                <a:lnTo>
                  <a:pt x="7578714" y="2887592"/>
                </a:lnTo>
                <a:lnTo>
                  <a:pt x="7526469" y="2887592"/>
                </a:lnTo>
                <a:lnTo>
                  <a:pt x="7526469" y="2899230"/>
                </a:lnTo>
                <a:lnTo>
                  <a:pt x="7499037" y="2899230"/>
                </a:lnTo>
                <a:lnTo>
                  <a:pt x="7499037" y="2871798"/>
                </a:lnTo>
                <a:lnTo>
                  <a:pt x="7526469" y="2871798"/>
                </a:lnTo>
                <a:lnTo>
                  <a:pt x="7526469" y="2883436"/>
                </a:lnTo>
                <a:lnTo>
                  <a:pt x="7578714" y="2883436"/>
                </a:lnTo>
                <a:lnTo>
                  <a:pt x="7578714" y="2871798"/>
                </a:lnTo>
                <a:lnTo>
                  <a:pt x="7606146" y="2871798"/>
                </a:lnTo>
                <a:lnTo>
                  <a:pt x="7606146" y="2883436"/>
                </a:lnTo>
                <a:lnTo>
                  <a:pt x="7829593" y="2883436"/>
                </a:lnTo>
                <a:lnTo>
                  <a:pt x="7829593" y="2821755"/>
                </a:lnTo>
                <a:lnTo>
                  <a:pt x="7817955" y="2821755"/>
                </a:lnTo>
                <a:lnTo>
                  <a:pt x="7817955" y="2794323"/>
                </a:lnTo>
                <a:lnTo>
                  <a:pt x="7845387" y="2794323"/>
                </a:lnTo>
                <a:lnTo>
                  <a:pt x="7845387" y="2821755"/>
                </a:lnTo>
                <a:lnTo>
                  <a:pt x="7833749" y="2821755"/>
                </a:lnTo>
                <a:lnTo>
                  <a:pt x="7833749" y="2962117"/>
                </a:lnTo>
                <a:cubicBezTo>
                  <a:pt x="7881589" y="3008584"/>
                  <a:pt x="7905488" y="3031818"/>
                  <a:pt x="7924649" y="3050438"/>
                </a:cubicBezTo>
                <a:lnTo>
                  <a:pt x="7931091" y="3056714"/>
                </a:lnTo>
                <a:cubicBezTo>
                  <a:pt x="7945514" y="3070709"/>
                  <a:pt x="7972447" y="3096852"/>
                  <a:pt x="8011849" y="3135145"/>
                </a:cubicBezTo>
                <a:lnTo>
                  <a:pt x="8071701" y="3193292"/>
                </a:lnTo>
                <a:lnTo>
                  <a:pt x="8706711" y="3193292"/>
                </a:lnTo>
                <a:lnTo>
                  <a:pt x="8706711" y="3119974"/>
                </a:lnTo>
                <a:lnTo>
                  <a:pt x="8084586" y="3119974"/>
                </a:lnTo>
                <a:lnTo>
                  <a:pt x="8084586" y="3131612"/>
                </a:lnTo>
                <a:lnTo>
                  <a:pt x="8057153" y="3131612"/>
                </a:lnTo>
                <a:lnTo>
                  <a:pt x="8057153" y="3104180"/>
                </a:lnTo>
                <a:lnTo>
                  <a:pt x="8084586" y="3104180"/>
                </a:lnTo>
                <a:lnTo>
                  <a:pt x="8084586" y="3115818"/>
                </a:lnTo>
                <a:lnTo>
                  <a:pt x="8145518" y="3115818"/>
                </a:lnTo>
                <a:lnTo>
                  <a:pt x="8101377" y="3072924"/>
                </a:lnTo>
                <a:cubicBezTo>
                  <a:pt x="8097179" y="3068851"/>
                  <a:pt x="8092774" y="3064612"/>
                  <a:pt x="8088077" y="3060039"/>
                </a:cubicBezTo>
                <a:cubicBezTo>
                  <a:pt x="8087245" y="3059250"/>
                  <a:pt x="8086498" y="3058503"/>
                  <a:pt x="8085625" y="3057670"/>
                </a:cubicBezTo>
                <a:lnTo>
                  <a:pt x="8079224" y="3051477"/>
                </a:lnTo>
                <a:lnTo>
                  <a:pt x="8071119" y="3059832"/>
                </a:lnTo>
                <a:lnTo>
                  <a:pt x="8051418" y="3040712"/>
                </a:lnTo>
                <a:lnTo>
                  <a:pt x="8059523" y="3032358"/>
                </a:lnTo>
                <a:cubicBezTo>
                  <a:pt x="8043728" y="3016980"/>
                  <a:pt x="8024401" y="2998193"/>
                  <a:pt x="7999505" y="2974003"/>
                </a:cubicBezTo>
                <a:lnTo>
                  <a:pt x="7991400" y="2982357"/>
                </a:lnTo>
                <a:lnTo>
                  <a:pt x="7971740" y="2963238"/>
                </a:lnTo>
                <a:lnTo>
                  <a:pt x="7989072" y="2945407"/>
                </a:lnTo>
                <a:lnTo>
                  <a:pt x="7989072" y="2808870"/>
                </a:lnTo>
                <a:cubicBezTo>
                  <a:pt x="7986495" y="2806377"/>
                  <a:pt x="7983794" y="2803718"/>
                  <a:pt x="7981092" y="2801098"/>
                </a:cubicBezTo>
                <a:cubicBezTo>
                  <a:pt x="7973902" y="2794115"/>
                  <a:pt x="7964758" y="2785221"/>
                  <a:pt x="7953868" y="2774664"/>
                </a:cubicBezTo>
                <a:cubicBezTo>
                  <a:pt x="7948880" y="2769842"/>
                  <a:pt x="7943768" y="2764855"/>
                  <a:pt x="7938531" y="2759784"/>
                </a:cubicBezTo>
                <a:cubicBezTo>
                  <a:pt x="7933543" y="2754921"/>
                  <a:pt x="7928431" y="2750016"/>
                  <a:pt x="7923069" y="2744779"/>
                </a:cubicBezTo>
                <a:cubicBezTo>
                  <a:pt x="7901248" y="2723541"/>
                  <a:pt x="7874648" y="2697729"/>
                  <a:pt x="7830798" y="2655127"/>
                </a:cubicBezTo>
                <a:lnTo>
                  <a:pt x="7685949" y="2655127"/>
                </a:lnTo>
                <a:lnTo>
                  <a:pt x="7685949" y="2666764"/>
                </a:lnTo>
                <a:lnTo>
                  <a:pt x="7658517" y="2666764"/>
                </a:lnTo>
                <a:lnTo>
                  <a:pt x="7658517" y="2655127"/>
                </a:lnTo>
                <a:lnTo>
                  <a:pt x="7367031" y="2655127"/>
                </a:lnTo>
                <a:lnTo>
                  <a:pt x="7367031" y="2666764"/>
                </a:lnTo>
                <a:lnTo>
                  <a:pt x="7339599" y="2666764"/>
                </a:lnTo>
                <a:lnTo>
                  <a:pt x="7339599" y="2639332"/>
                </a:lnTo>
                <a:lnTo>
                  <a:pt x="7367031" y="2639332"/>
                </a:lnTo>
                <a:lnTo>
                  <a:pt x="7367031" y="2650970"/>
                </a:lnTo>
                <a:lnTo>
                  <a:pt x="7658517" y="2650970"/>
                </a:lnTo>
                <a:lnTo>
                  <a:pt x="7658517" y="2639332"/>
                </a:lnTo>
                <a:lnTo>
                  <a:pt x="7685949" y="2639332"/>
                </a:lnTo>
                <a:lnTo>
                  <a:pt x="7685949" y="2650970"/>
                </a:lnTo>
                <a:lnTo>
                  <a:pt x="7826517" y="2650970"/>
                </a:lnTo>
                <a:cubicBezTo>
                  <a:pt x="7823815" y="2648352"/>
                  <a:pt x="7821072" y="2645650"/>
                  <a:pt x="7818246" y="2642907"/>
                </a:cubicBezTo>
                <a:cubicBezTo>
                  <a:pt x="7794804" y="2620131"/>
                  <a:pt x="7771944" y="2597935"/>
                  <a:pt x="7751079" y="2577652"/>
                </a:cubicBezTo>
                <a:lnTo>
                  <a:pt x="7592472" y="2577652"/>
                </a:lnTo>
                <a:cubicBezTo>
                  <a:pt x="7591932" y="2577652"/>
                  <a:pt x="7591392" y="2577444"/>
                  <a:pt x="7591018" y="2577071"/>
                </a:cubicBezTo>
                <a:lnTo>
                  <a:pt x="7561008" y="2547892"/>
                </a:lnTo>
                <a:lnTo>
                  <a:pt x="7552904" y="2556247"/>
                </a:lnTo>
                <a:lnTo>
                  <a:pt x="7533244" y="2537127"/>
                </a:lnTo>
                <a:lnTo>
                  <a:pt x="7552363" y="2517468"/>
                </a:lnTo>
                <a:lnTo>
                  <a:pt x="7572023" y="2536587"/>
                </a:lnTo>
                <a:lnTo>
                  <a:pt x="7563918" y="2544941"/>
                </a:lnTo>
                <a:lnTo>
                  <a:pt x="7593345" y="2573537"/>
                </a:lnTo>
                <a:lnTo>
                  <a:pt x="7746840" y="2573537"/>
                </a:lnTo>
                <a:cubicBezTo>
                  <a:pt x="7738194" y="2565100"/>
                  <a:pt x="7729383" y="2556579"/>
                  <a:pt x="7720488" y="2547934"/>
                </a:cubicBezTo>
                <a:lnTo>
                  <a:pt x="7712383" y="2556289"/>
                </a:lnTo>
                <a:lnTo>
                  <a:pt x="7692724" y="2537169"/>
                </a:lnTo>
                <a:lnTo>
                  <a:pt x="7700828" y="2528815"/>
                </a:lnTo>
                <a:cubicBezTo>
                  <a:pt x="7643346" y="2472995"/>
                  <a:pt x="7582081" y="2413434"/>
                  <a:pt x="7521190" y="2354247"/>
                </a:cubicBezTo>
                <a:lnTo>
                  <a:pt x="7513086" y="2362602"/>
                </a:lnTo>
                <a:lnTo>
                  <a:pt x="7493426" y="2343482"/>
                </a:lnTo>
                <a:lnTo>
                  <a:pt x="7512545" y="2323823"/>
                </a:lnTo>
                <a:lnTo>
                  <a:pt x="7532205" y="2342942"/>
                </a:lnTo>
                <a:lnTo>
                  <a:pt x="7524100" y="2351296"/>
                </a:lnTo>
                <a:cubicBezTo>
                  <a:pt x="7573270" y="2399095"/>
                  <a:pt x="7622689" y="2447143"/>
                  <a:pt x="7670196" y="2493278"/>
                </a:cubicBezTo>
                <a:lnTo>
                  <a:pt x="7670196" y="2421580"/>
                </a:lnTo>
                <a:lnTo>
                  <a:pt x="7640769" y="2393026"/>
                </a:lnTo>
                <a:lnTo>
                  <a:pt x="7632664" y="2401381"/>
                </a:lnTo>
                <a:lnTo>
                  <a:pt x="7612963" y="2382261"/>
                </a:lnTo>
                <a:lnTo>
                  <a:pt x="7632083" y="2362560"/>
                </a:lnTo>
                <a:lnTo>
                  <a:pt x="7651784" y="2381679"/>
                </a:lnTo>
                <a:lnTo>
                  <a:pt x="7643678" y="2390034"/>
                </a:lnTo>
                <a:lnTo>
                  <a:pt x="7673770" y="2419211"/>
                </a:lnTo>
                <a:cubicBezTo>
                  <a:pt x="7674186" y="2419627"/>
                  <a:pt x="7674394" y="2420167"/>
                  <a:pt x="7674394" y="2420708"/>
                </a:cubicBezTo>
                <a:lnTo>
                  <a:pt x="7674394" y="2497310"/>
                </a:lnTo>
                <a:cubicBezTo>
                  <a:pt x="7684618" y="2507243"/>
                  <a:pt x="7694386" y="2516720"/>
                  <a:pt x="7703780" y="2525864"/>
                </a:cubicBezTo>
                <a:lnTo>
                  <a:pt x="7711884" y="2517510"/>
                </a:lnTo>
                <a:lnTo>
                  <a:pt x="7731544" y="2536629"/>
                </a:lnTo>
                <a:lnTo>
                  <a:pt x="7723439" y="2544983"/>
                </a:lnTo>
                <a:cubicBezTo>
                  <a:pt x="7736531" y="2557701"/>
                  <a:pt x="7748793" y="2569630"/>
                  <a:pt x="7760265" y="2580769"/>
                </a:cubicBezTo>
                <a:cubicBezTo>
                  <a:pt x="7785909" y="2605667"/>
                  <a:pt x="7810307" y="2629399"/>
                  <a:pt x="7833167" y="2651594"/>
                </a:cubicBezTo>
                <a:cubicBezTo>
                  <a:pt x="7833209" y="2651594"/>
                  <a:pt x="7833250" y="2651594"/>
                  <a:pt x="7833250" y="2651594"/>
                </a:cubicBezTo>
                <a:cubicBezTo>
                  <a:pt x="7851663" y="2669509"/>
                  <a:pt x="7866584" y="2684055"/>
                  <a:pt x="7878804" y="2695901"/>
                </a:cubicBezTo>
                <a:cubicBezTo>
                  <a:pt x="7885703" y="2702634"/>
                  <a:pt x="7892437" y="2709118"/>
                  <a:pt x="7898879" y="2715394"/>
                </a:cubicBezTo>
                <a:cubicBezTo>
                  <a:pt x="7908979" y="2725203"/>
                  <a:pt x="7918456" y="2734388"/>
                  <a:pt x="7927309" y="2742992"/>
                </a:cubicBezTo>
                <a:cubicBezTo>
                  <a:pt x="7929553" y="2745236"/>
                  <a:pt x="7931798" y="2747398"/>
                  <a:pt x="7934042" y="2749559"/>
                </a:cubicBezTo>
                <a:cubicBezTo>
                  <a:pt x="7934416" y="2749975"/>
                  <a:pt x="7934749" y="2750307"/>
                  <a:pt x="7935081" y="2750598"/>
                </a:cubicBezTo>
                <a:cubicBezTo>
                  <a:pt x="7937908" y="2753341"/>
                  <a:pt x="7939944" y="2755295"/>
                  <a:pt x="7992688" y="2806584"/>
                </a:cubicBezTo>
                <a:cubicBezTo>
                  <a:pt x="7993104" y="2807000"/>
                  <a:pt x="7993312" y="2807540"/>
                  <a:pt x="7993312" y="2808081"/>
                </a:cubicBezTo>
                <a:lnTo>
                  <a:pt x="7993312" y="2945907"/>
                </a:lnTo>
                <a:lnTo>
                  <a:pt x="8010644" y="2962740"/>
                </a:lnTo>
                <a:lnTo>
                  <a:pt x="8002539" y="2971093"/>
                </a:lnTo>
                <a:cubicBezTo>
                  <a:pt x="8027436" y="2995325"/>
                  <a:pt x="8046763" y="3014070"/>
                  <a:pt x="8062557" y="3029449"/>
                </a:cubicBezTo>
                <a:lnTo>
                  <a:pt x="8068875" y="3022965"/>
                </a:lnTo>
                <a:lnTo>
                  <a:pt x="8068875" y="2976788"/>
                </a:lnTo>
                <a:lnTo>
                  <a:pt x="8057237" y="2976788"/>
                </a:lnTo>
                <a:lnTo>
                  <a:pt x="8057237" y="2949355"/>
                </a:lnTo>
                <a:lnTo>
                  <a:pt x="8068875" y="2949355"/>
                </a:lnTo>
                <a:lnTo>
                  <a:pt x="8068875" y="2808996"/>
                </a:lnTo>
                <a:lnTo>
                  <a:pt x="8039489" y="2780441"/>
                </a:lnTo>
                <a:lnTo>
                  <a:pt x="8031384" y="2788795"/>
                </a:lnTo>
                <a:lnTo>
                  <a:pt x="8011725" y="2769676"/>
                </a:lnTo>
                <a:lnTo>
                  <a:pt x="8030844" y="2750016"/>
                </a:lnTo>
                <a:lnTo>
                  <a:pt x="8050503" y="2769136"/>
                </a:lnTo>
                <a:lnTo>
                  <a:pt x="8042399" y="2777490"/>
                </a:lnTo>
                <a:lnTo>
                  <a:pt x="8068875" y="2803218"/>
                </a:lnTo>
                <a:lnTo>
                  <a:pt x="8068875" y="2744364"/>
                </a:lnTo>
                <a:lnTo>
                  <a:pt x="8057237" y="2744364"/>
                </a:lnTo>
                <a:lnTo>
                  <a:pt x="8057237" y="2716932"/>
                </a:lnTo>
                <a:lnTo>
                  <a:pt x="8084669" y="2716932"/>
                </a:lnTo>
                <a:lnTo>
                  <a:pt x="8084669" y="2744364"/>
                </a:lnTo>
                <a:lnTo>
                  <a:pt x="8073031" y="2744364"/>
                </a:lnTo>
                <a:lnTo>
                  <a:pt x="8073031" y="2949355"/>
                </a:lnTo>
                <a:lnTo>
                  <a:pt x="8084669" y="2949355"/>
                </a:lnTo>
                <a:lnTo>
                  <a:pt x="8084669" y="2976788"/>
                </a:lnTo>
                <a:lnTo>
                  <a:pt x="8073031" y="2976788"/>
                </a:lnTo>
                <a:lnTo>
                  <a:pt x="8073031" y="3023422"/>
                </a:lnTo>
                <a:lnTo>
                  <a:pt x="8090363" y="3040214"/>
                </a:lnTo>
                <a:lnTo>
                  <a:pt x="8082258" y="3048568"/>
                </a:lnTo>
                <a:cubicBezTo>
                  <a:pt x="8084503" y="3050729"/>
                  <a:pt x="8086705" y="3052891"/>
                  <a:pt x="8088825" y="3054927"/>
                </a:cubicBezTo>
                <a:cubicBezTo>
                  <a:pt x="8104578" y="3070193"/>
                  <a:pt x="8118626" y="3083856"/>
                  <a:pt x="8131012" y="3095909"/>
                </a:cubicBezTo>
                <a:lnTo>
                  <a:pt x="8151586" y="3115901"/>
                </a:lnTo>
                <a:lnTo>
                  <a:pt x="8706834" y="3115901"/>
                </a:lnTo>
                <a:lnTo>
                  <a:pt x="8706834" y="3042583"/>
                </a:lnTo>
                <a:lnTo>
                  <a:pt x="8483389" y="3042583"/>
                </a:lnTo>
                <a:lnTo>
                  <a:pt x="8483389" y="3054222"/>
                </a:lnTo>
                <a:lnTo>
                  <a:pt x="8455957" y="3054222"/>
                </a:lnTo>
                <a:lnTo>
                  <a:pt x="8455957" y="3042583"/>
                </a:lnTo>
                <a:lnTo>
                  <a:pt x="8150755" y="3042583"/>
                </a:lnTo>
                <a:cubicBezTo>
                  <a:pt x="8150215" y="3042583"/>
                  <a:pt x="8149674" y="3042375"/>
                  <a:pt x="8149300" y="3042001"/>
                </a:cubicBezTo>
                <a:lnTo>
                  <a:pt x="8119291" y="3012823"/>
                </a:lnTo>
                <a:lnTo>
                  <a:pt x="8111186" y="3021179"/>
                </a:lnTo>
                <a:lnTo>
                  <a:pt x="8091527" y="3002058"/>
                </a:lnTo>
                <a:lnTo>
                  <a:pt x="8110646" y="2982399"/>
                </a:lnTo>
                <a:lnTo>
                  <a:pt x="8130306" y="3001519"/>
                </a:lnTo>
                <a:lnTo>
                  <a:pt x="8122201" y="3009872"/>
                </a:lnTo>
                <a:lnTo>
                  <a:pt x="8151628" y="3038468"/>
                </a:lnTo>
                <a:lnTo>
                  <a:pt x="8455998" y="3038468"/>
                </a:lnTo>
                <a:lnTo>
                  <a:pt x="8455998" y="3026830"/>
                </a:lnTo>
                <a:lnTo>
                  <a:pt x="8483430" y="3026830"/>
                </a:lnTo>
                <a:lnTo>
                  <a:pt x="8483430" y="3038468"/>
                </a:lnTo>
                <a:lnTo>
                  <a:pt x="8708954" y="3038468"/>
                </a:lnTo>
                <a:cubicBezTo>
                  <a:pt x="8710118" y="3038468"/>
                  <a:pt x="8711032" y="3039382"/>
                  <a:pt x="8711032" y="3040546"/>
                </a:cubicBezTo>
                <a:lnTo>
                  <a:pt x="8711032" y="3969327"/>
                </a:lnTo>
                <a:lnTo>
                  <a:pt x="8786596" y="4042770"/>
                </a:lnTo>
                <a:lnTo>
                  <a:pt x="8786596" y="3596585"/>
                </a:lnTo>
                <a:lnTo>
                  <a:pt x="8774958" y="3596585"/>
                </a:lnTo>
                <a:lnTo>
                  <a:pt x="8774958" y="3569152"/>
                </a:lnTo>
                <a:lnTo>
                  <a:pt x="8786596" y="3569152"/>
                </a:lnTo>
                <a:lnTo>
                  <a:pt x="8786596" y="3041461"/>
                </a:lnTo>
                <a:lnTo>
                  <a:pt x="8757210" y="3012906"/>
                </a:lnTo>
                <a:lnTo>
                  <a:pt x="8749105" y="3021261"/>
                </a:lnTo>
                <a:lnTo>
                  <a:pt x="8729446" y="3002142"/>
                </a:lnTo>
                <a:lnTo>
                  <a:pt x="8737551" y="2993787"/>
                </a:lnTo>
                <a:lnTo>
                  <a:pt x="8708123" y="2965191"/>
                </a:lnTo>
                <a:lnTo>
                  <a:pt x="8323992" y="2965191"/>
                </a:lnTo>
                <a:lnTo>
                  <a:pt x="8323992" y="2976829"/>
                </a:lnTo>
                <a:lnTo>
                  <a:pt x="8296560" y="2976829"/>
                </a:lnTo>
                <a:lnTo>
                  <a:pt x="8296560" y="2949397"/>
                </a:lnTo>
                <a:lnTo>
                  <a:pt x="8323992" y="2949397"/>
                </a:lnTo>
                <a:lnTo>
                  <a:pt x="8323992" y="2961035"/>
                </a:lnTo>
                <a:lnTo>
                  <a:pt x="8706918" y="2961035"/>
                </a:lnTo>
                <a:lnTo>
                  <a:pt x="8706918" y="2810243"/>
                </a:lnTo>
                <a:lnTo>
                  <a:pt x="8244231" y="2810243"/>
                </a:lnTo>
                <a:lnTo>
                  <a:pt x="8244231" y="2821880"/>
                </a:lnTo>
                <a:lnTo>
                  <a:pt x="8216800" y="2821880"/>
                </a:lnTo>
                <a:lnTo>
                  <a:pt x="8216800" y="2794448"/>
                </a:lnTo>
                <a:lnTo>
                  <a:pt x="8244231" y="2794448"/>
                </a:lnTo>
                <a:lnTo>
                  <a:pt x="8244231" y="2806086"/>
                </a:lnTo>
                <a:lnTo>
                  <a:pt x="8706918" y="2806086"/>
                </a:lnTo>
                <a:lnTo>
                  <a:pt x="8706918" y="2744405"/>
                </a:lnTo>
                <a:lnTo>
                  <a:pt x="8695281" y="2744405"/>
                </a:lnTo>
                <a:lnTo>
                  <a:pt x="8695281" y="2732767"/>
                </a:lnTo>
                <a:lnTo>
                  <a:pt x="8403711" y="2732767"/>
                </a:lnTo>
                <a:lnTo>
                  <a:pt x="8403711" y="2744405"/>
                </a:lnTo>
                <a:lnTo>
                  <a:pt x="8376279" y="2744405"/>
                </a:lnTo>
                <a:lnTo>
                  <a:pt x="8376279" y="2732767"/>
                </a:lnTo>
                <a:lnTo>
                  <a:pt x="8230516" y="2732767"/>
                </a:lnTo>
                <a:cubicBezTo>
                  <a:pt x="8229975" y="2732767"/>
                  <a:pt x="8229435" y="2732560"/>
                  <a:pt x="8229061" y="2732185"/>
                </a:cubicBezTo>
                <a:lnTo>
                  <a:pt x="8220374" y="2723748"/>
                </a:lnTo>
                <a:cubicBezTo>
                  <a:pt x="8206991" y="2710739"/>
                  <a:pt x="8181262" y="2685717"/>
                  <a:pt x="8149965" y="2655334"/>
                </a:cubicBezTo>
                <a:lnTo>
                  <a:pt x="8084752" y="2655334"/>
                </a:lnTo>
                <a:lnTo>
                  <a:pt x="8084752" y="2666972"/>
                </a:lnTo>
                <a:lnTo>
                  <a:pt x="8057320" y="2666972"/>
                </a:lnTo>
                <a:lnTo>
                  <a:pt x="8057320" y="2639540"/>
                </a:lnTo>
                <a:lnTo>
                  <a:pt x="8084752" y="2639540"/>
                </a:lnTo>
                <a:lnTo>
                  <a:pt x="8084752" y="2651178"/>
                </a:lnTo>
                <a:lnTo>
                  <a:pt x="8145684" y="2651178"/>
                </a:lnTo>
                <a:cubicBezTo>
                  <a:pt x="8061601" y="2569464"/>
                  <a:pt x="7940858" y="2452130"/>
                  <a:pt x="7910143" y="2422329"/>
                </a:cubicBezTo>
                <a:cubicBezTo>
                  <a:pt x="7909727" y="2421913"/>
                  <a:pt x="7909520" y="2421373"/>
                  <a:pt x="7909520" y="2420832"/>
                </a:cubicBezTo>
                <a:lnTo>
                  <a:pt x="7909520" y="2357074"/>
                </a:lnTo>
                <a:lnTo>
                  <a:pt x="7897882" y="2357074"/>
                </a:lnTo>
                <a:lnTo>
                  <a:pt x="7897882" y="2345436"/>
                </a:lnTo>
                <a:lnTo>
                  <a:pt x="7845636" y="2345436"/>
                </a:lnTo>
                <a:lnTo>
                  <a:pt x="7845636" y="2357074"/>
                </a:lnTo>
                <a:lnTo>
                  <a:pt x="7818204" y="2357074"/>
                </a:lnTo>
                <a:lnTo>
                  <a:pt x="7818204" y="2329642"/>
                </a:lnTo>
                <a:lnTo>
                  <a:pt x="7845636" y="2329642"/>
                </a:lnTo>
                <a:lnTo>
                  <a:pt x="7845636" y="2341279"/>
                </a:lnTo>
                <a:lnTo>
                  <a:pt x="7897882" y="2341279"/>
                </a:lnTo>
                <a:lnTo>
                  <a:pt x="7897882" y="2329642"/>
                </a:lnTo>
                <a:lnTo>
                  <a:pt x="7925314" y="2329642"/>
                </a:lnTo>
                <a:lnTo>
                  <a:pt x="7925314" y="2357074"/>
                </a:lnTo>
                <a:lnTo>
                  <a:pt x="7913676" y="2357074"/>
                </a:lnTo>
                <a:lnTo>
                  <a:pt x="7913676" y="2419959"/>
                </a:lnTo>
                <a:cubicBezTo>
                  <a:pt x="7945846" y="2451215"/>
                  <a:pt x="8068583" y="2570461"/>
                  <a:pt x="8152251" y="2651760"/>
                </a:cubicBezTo>
                <a:lnTo>
                  <a:pt x="8228770" y="2726117"/>
                </a:lnTo>
                <a:cubicBezTo>
                  <a:pt x="8229767" y="2727073"/>
                  <a:pt x="8230682" y="2727946"/>
                  <a:pt x="8231347" y="2728611"/>
                </a:cubicBezTo>
                <a:lnTo>
                  <a:pt x="8376238" y="2728611"/>
                </a:lnTo>
                <a:lnTo>
                  <a:pt x="8376238" y="2716973"/>
                </a:lnTo>
                <a:lnTo>
                  <a:pt x="8403669" y="2716973"/>
                </a:lnTo>
                <a:lnTo>
                  <a:pt x="8403669" y="2728611"/>
                </a:lnTo>
                <a:lnTo>
                  <a:pt x="8695239" y="2728611"/>
                </a:lnTo>
                <a:lnTo>
                  <a:pt x="8695239" y="2716973"/>
                </a:lnTo>
                <a:lnTo>
                  <a:pt x="8706876" y="2716973"/>
                </a:lnTo>
                <a:lnTo>
                  <a:pt x="8706876" y="2655293"/>
                </a:lnTo>
                <a:lnTo>
                  <a:pt x="8642910" y="2655293"/>
                </a:lnTo>
                <a:lnTo>
                  <a:pt x="8642910" y="2666931"/>
                </a:lnTo>
                <a:lnTo>
                  <a:pt x="8615478" y="2666931"/>
                </a:lnTo>
                <a:lnTo>
                  <a:pt x="8615478" y="2655293"/>
                </a:lnTo>
                <a:lnTo>
                  <a:pt x="8563233" y="2655293"/>
                </a:lnTo>
                <a:lnTo>
                  <a:pt x="8563233" y="2666931"/>
                </a:lnTo>
                <a:lnTo>
                  <a:pt x="8535800" y="2666931"/>
                </a:lnTo>
                <a:lnTo>
                  <a:pt x="8535800" y="2655293"/>
                </a:lnTo>
                <a:lnTo>
                  <a:pt x="8469756" y="2655293"/>
                </a:lnTo>
                <a:cubicBezTo>
                  <a:pt x="8469215" y="2655293"/>
                  <a:pt x="8468675" y="2655085"/>
                  <a:pt x="8468301" y="2654711"/>
                </a:cubicBezTo>
                <a:cubicBezTo>
                  <a:pt x="8459116" y="2645775"/>
                  <a:pt x="8441410" y="2628567"/>
                  <a:pt x="8419589" y="2607370"/>
                </a:cubicBezTo>
                <a:cubicBezTo>
                  <a:pt x="8416263" y="2604128"/>
                  <a:pt x="8412232" y="2600264"/>
                  <a:pt x="8406953" y="2595109"/>
                </a:cubicBezTo>
                <a:lnTo>
                  <a:pt x="8398391" y="2586796"/>
                </a:lnTo>
                <a:lnTo>
                  <a:pt x="8390286" y="2595150"/>
                </a:lnTo>
                <a:lnTo>
                  <a:pt x="8372455" y="2577818"/>
                </a:lnTo>
                <a:lnTo>
                  <a:pt x="8324034" y="2577818"/>
                </a:lnTo>
                <a:lnTo>
                  <a:pt x="8324034" y="2589457"/>
                </a:lnTo>
                <a:lnTo>
                  <a:pt x="8296602" y="2589457"/>
                </a:lnTo>
                <a:lnTo>
                  <a:pt x="8296602" y="2565308"/>
                </a:lnTo>
                <a:lnTo>
                  <a:pt x="8278854" y="2548059"/>
                </a:lnTo>
                <a:lnTo>
                  <a:pt x="8270749" y="2556413"/>
                </a:lnTo>
                <a:lnTo>
                  <a:pt x="8251090" y="2537294"/>
                </a:lnTo>
                <a:lnTo>
                  <a:pt x="8270209" y="2517634"/>
                </a:lnTo>
                <a:lnTo>
                  <a:pt x="8289868" y="2536754"/>
                </a:lnTo>
                <a:lnTo>
                  <a:pt x="8281764" y="2545108"/>
                </a:lnTo>
                <a:lnTo>
                  <a:pt x="8299179" y="2562066"/>
                </a:lnTo>
                <a:lnTo>
                  <a:pt x="8324034" y="2562066"/>
                </a:lnTo>
                <a:lnTo>
                  <a:pt x="8324034" y="2573703"/>
                </a:lnTo>
                <a:lnTo>
                  <a:pt x="8372913" y="2573703"/>
                </a:lnTo>
                <a:lnTo>
                  <a:pt x="8378731" y="2567677"/>
                </a:lnTo>
                <a:cubicBezTo>
                  <a:pt x="8320251" y="2510901"/>
                  <a:pt x="8252669" y="2445230"/>
                  <a:pt x="8229684" y="2422911"/>
                </a:cubicBezTo>
                <a:lnTo>
                  <a:pt x="8164554" y="2422911"/>
                </a:lnTo>
                <a:lnTo>
                  <a:pt x="8164554" y="2434548"/>
                </a:lnTo>
                <a:lnTo>
                  <a:pt x="8137122" y="2434548"/>
                </a:lnTo>
                <a:lnTo>
                  <a:pt x="8137122" y="2407117"/>
                </a:lnTo>
                <a:lnTo>
                  <a:pt x="8164554" y="2407117"/>
                </a:lnTo>
                <a:lnTo>
                  <a:pt x="8164554" y="2418754"/>
                </a:lnTo>
                <a:lnTo>
                  <a:pt x="8230516" y="2418754"/>
                </a:lnTo>
                <a:cubicBezTo>
                  <a:pt x="8231056" y="2418754"/>
                  <a:pt x="8231596" y="2418962"/>
                  <a:pt x="8231970" y="2419336"/>
                </a:cubicBezTo>
                <a:cubicBezTo>
                  <a:pt x="8254373" y="2441032"/>
                  <a:pt x="8322662" y="2507368"/>
                  <a:pt x="8381641" y="2564684"/>
                </a:cubicBezTo>
                <a:lnTo>
                  <a:pt x="8389704" y="2556371"/>
                </a:lnTo>
                <a:lnTo>
                  <a:pt x="8409405" y="2575491"/>
                </a:lnTo>
                <a:lnTo>
                  <a:pt x="8401301" y="2583845"/>
                </a:lnTo>
                <a:cubicBezTo>
                  <a:pt x="8409862" y="2592159"/>
                  <a:pt x="8418009" y="2600138"/>
                  <a:pt x="8425657" y="2607536"/>
                </a:cubicBezTo>
                <a:cubicBezTo>
                  <a:pt x="8434011" y="2615599"/>
                  <a:pt x="8438251" y="2619756"/>
                  <a:pt x="8451551" y="2632683"/>
                </a:cubicBezTo>
                <a:lnTo>
                  <a:pt x="8466306" y="2647022"/>
                </a:lnTo>
                <a:cubicBezTo>
                  <a:pt x="8467844" y="2648518"/>
                  <a:pt x="8469299" y="2649931"/>
                  <a:pt x="8470587" y="2651178"/>
                </a:cubicBezTo>
                <a:lnTo>
                  <a:pt x="8535800" y="2651178"/>
                </a:lnTo>
                <a:lnTo>
                  <a:pt x="8535800" y="2639540"/>
                </a:lnTo>
                <a:lnTo>
                  <a:pt x="8563233" y="2639540"/>
                </a:lnTo>
                <a:lnTo>
                  <a:pt x="8563233" y="2651178"/>
                </a:lnTo>
                <a:lnTo>
                  <a:pt x="8615478" y="2651178"/>
                </a:lnTo>
                <a:lnTo>
                  <a:pt x="8615478" y="2639540"/>
                </a:lnTo>
                <a:lnTo>
                  <a:pt x="8642910" y="2639540"/>
                </a:lnTo>
                <a:lnTo>
                  <a:pt x="8642910" y="2651178"/>
                </a:lnTo>
                <a:lnTo>
                  <a:pt x="8706876" y="2651178"/>
                </a:lnTo>
                <a:lnTo>
                  <a:pt x="8706876" y="2577860"/>
                </a:lnTo>
                <a:lnTo>
                  <a:pt x="8629194" y="2577860"/>
                </a:lnTo>
                <a:cubicBezTo>
                  <a:pt x="8628654" y="2577860"/>
                  <a:pt x="8628113" y="2577652"/>
                  <a:pt x="8627740" y="2577278"/>
                </a:cubicBezTo>
                <a:cubicBezTo>
                  <a:pt x="8585635" y="2536296"/>
                  <a:pt x="8562692" y="2514018"/>
                  <a:pt x="8548644" y="2500385"/>
                </a:cubicBezTo>
                <a:lnTo>
                  <a:pt x="8403669" y="2500385"/>
                </a:lnTo>
                <a:lnTo>
                  <a:pt x="8403669" y="2512023"/>
                </a:lnTo>
                <a:lnTo>
                  <a:pt x="8376238" y="2512023"/>
                </a:lnTo>
                <a:lnTo>
                  <a:pt x="8376238" y="2484591"/>
                </a:lnTo>
                <a:lnTo>
                  <a:pt x="8403669" y="2484591"/>
                </a:lnTo>
                <a:lnTo>
                  <a:pt x="8403669" y="2496229"/>
                </a:lnTo>
                <a:lnTo>
                  <a:pt x="8464602" y="2496229"/>
                </a:lnTo>
                <a:lnTo>
                  <a:pt x="8438251" y="2470626"/>
                </a:lnTo>
                <a:lnTo>
                  <a:pt x="8430146" y="2478980"/>
                </a:lnTo>
                <a:lnTo>
                  <a:pt x="8410486" y="2459861"/>
                </a:lnTo>
                <a:lnTo>
                  <a:pt x="8429605" y="2440201"/>
                </a:lnTo>
                <a:lnTo>
                  <a:pt x="8449265" y="2459320"/>
                </a:lnTo>
                <a:lnTo>
                  <a:pt x="8441160" y="2467675"/>
                </a:lnTo>
                <a:lnTo>
                  <a:pt x="8470587" y="2496270"/>
                </a:lnTo>
                <a:lnTo>
                  <a:pt x="8544363" y="2496270"/>
                </a:lnTo>
                <a:cubicBezTo>
                  <a:pt x="8539749" y="2491782"/>
                  <a:pt x="8536216" y="2488373"/>
                  <a:pt x="8533265" y="2485505"/>
                </a:cubicBezTo>
                <a:cubicBezTo>
                  <a:pt x="8532392" y="2484674"/>
                  <a:pt x="8531519" y="2483844"/>
                  <a:pt x="8530730" y="2483053"/>
                </a:cubicBezTo>
                <a:cubicBezTo>
                  <a:pt x="8529524" y="2481889"/>
                  <a:pt x="8528402" y="2480809"/>
                  <a:pt x="8527280" y="2479728"/>
                </a:cubicBezTo>
                <a:cubicBezTo>
                  <a:pt x="8526906" y="2479354"/>
                  <a:pt x="8526573" y="2478980"/>
                  <a:pt x="8526199" y="2478647"/>
                </a:cubicBezTo>
                <a:cubicBezTo>
                  <a:pt x="8523623" y="2476154"/>
                  <a:pt x="8521087" y="2473701"/>
                  <a:pt x="8517969" y="2470667"/>
                </a:cubicBezTo>
                <a:lnTo>
                  <a:pt x="8509865" y="2479021"/>
                </a:lnTo>
                <a:lnTo>
                  <a:pt x="8490164" y="2459902"/>
                </a:lnTo>
                <a:lnTo>
                  <a:pt x="8498268" y="2451548"/>
                </a:lnTo>
                <a:cubicBezTo>
                  <a:pt x="8490912" y="2444399"/>
                  <a:pt x="8481477" y="2435255"/>
                  <a:pt x="8468841" y="2422952"/>
                </a:cubicBezTo>
                <a:lnTo>
                  <a:pt x="8389912" y="2422952"/>
                </a:lnTo>
                <a:cubicBezTo>
                  <a:pt x="8389372" y="2422952"/>
                  <a:pt x="8388831" y="2422744"/>
                  <a:pt x="8388458" y="2422370"/>
                </a:cubicBezTo>
                <a:lnTo>
                  <a:pt x="8309362" y="2345477"/>
                </a:lnTo>
                <a:lnTo>
                  <a:pt x="8164471" y="2345477"/>
                </a:lnTo>
                <a:lnTo>
                  <a:pt x="8164471" y="2357116"/>
                </a:lnTo>
                <a:lnTo>
                  <a:pt x="8137039" y="2357116"/>
                </a:lnTo>
                <a:lnTo>
                  <a:pt x="8137039" y="2329683"/>
                </a:lnTo>
                <a:lnTo>
                  <a:pt x="8164471" y="2329683"/>
                </a:lnTo>
                <a:lnTo>
                  <a:pt x="8164471" y="2341321"/>
                </a:lnTo>
                <a:lnTo>
                  <a:pt x="8308156" y="2341321"/>
                </a:lnTo>
                <a:lnTo>
                  <a:pt x="8308156" y="2190528"/>
                </a:lnTo>
                <a:lnTo>
                  <a:pt x="8164471" y="2190528"/>
                </a:lnTo>
                <a:lnTo>
                  <a:pt x="8164471" y="2202166"/>
                </a:lnTo>
                <a:lnTo>
                  <a:pt x="8137039" y="2202166"/>
                </a:lnTo>
                <a:lnTo>
                  <a:pt x="8137039" y="2174734"/>
                </a:lnTo>
                <a:lnTo>
                  <a:pt x="8164471" y="2174734"/>
                </a:lnTo>
                <a:lnTo>
                  <a:pt x="8164471" y="2186372"/>
                </a:lnTo>
                <a:lnTo>
                  <a:pt x="8308156" y="2186372"/>
                </a:lnTo>
                <a:lnTo>
                  <a:pt x="8308156" y="2113054"/>
                </a:lnTo>
                <a:lnTo>
                  <a:pt x="8084710" y="2113054"/>
                </a:lnTo>
                <a:lnTo>
                  <a:pt x="8084710" y="2124691"/>
                </a:lnTo>
                <a:lnTo>
                  <a:pt x="8057278" y="2124691"/>
                </a:lnTo>
                <a:lnTo>
                  <a:pt x="8057278" y="2097259"/>
                </a:lnTo>
                <a:lnTo>
                  <a:pt x="8084710" y="2097259"/>
                </a:lnTo>
                <a:lnTo>
                  <a:pt x="8084710" y="2108897"/>
                </a:lnTo>
                <a:lnTo>
                  <a:pt x="8308156" y="2108897"/>
                </a:lnTo>
                <a:lnTo>
                  <a:pt x="8308156" y="1582411"/>
                </a:lnTo>
                <a:lnTo>
                  <a:pt x="8296519" y="1582411"/>
                </a:lnTo>
                <a:lnTo>
                  <a:pt x="8296519" y="1554979"/>
                </a:lnTo>
                <a:lnTo>
                  <a:pt x="8323951" y="1554979"/>
                </a:lnTo>
                <a:lnTo>
                  <a:pt x="8323951" y="1582411"/>
                </a:lnTo>
                <a:lnTo>
                  <a:pt x="8312313" y="1582411"/>
                </a:lnTo>
                <a:lnTo>
                  <a:pt x="8312313" y="2342526"/>
                </a:lnTo>
                <a:lnTo>
                  <a:pt x="8390785" y="2418796"/>
                </a:lnTo>
                <a:lnTo>
                  <a:pt x="8467636" y="2418796"/>
                </a:lnTo>
                <a:lnTo>
                  <a:pt x="8467636" y="2345477"/>
                </a:lnTo>
                <a:lnTo>
                  <a:pt x="8403669" y="2345477"/>
                </a:lnTo>
                <a:lnTo>
                  <a:pt x="8403669" y="2357116"/>
                </a:lnTo>
                <a:lnTo>
                  <a:pt x="8376238" y="2357116"/>
                </a:lnTo>
                <a:lnTo>
                  <a:pt x="8376238" y="2329683"/>
                </a:lnTo>
                <a:lnTo>
                  <a:pt x="8403669" y="2329683"/>
                </a:lnTo>
                <a:lnTo>
                  <a:pt x="8403669" y="2341321"/>
                </a:lnTo>
                <a:lnTo>
                  <a:pt x="8467636" y="2341321"/>
                </a:lnTo>
                <a:lnTo>
                  <a:pt x="8467636" y="2113054"/>
                </a:lnTo>
                <a:lnTo>
                  <a:pt x="8403669" y="2113054"/>
                </a:lnTo>
                <a:lnTo>
                  <a:pt x="8403669" y="2124691"/>
                </a:lnTo>
                <a:lnTo>
                  <a:pt x="8376238" y="2124691"/>
                </a:lnTo>
                <a:lnTo>
                  <a:pt x="8376238" y="2097259"/>
                </a:lnTo>
                <a:lnTo>
                  <a:pt x="8403669" y="2097259"/>
                </a:lnTo>
                <a:lnTo>
                  <a:pt x="8403669" y="2108897"/>
                </a:lnTo>
                <a:lnTo>
                  <a:pt x="8467636" y="2108897"/>
                </a:lnTo>
                <a:lnTo>
                  <a:pt x="8467636" y="1969742"/>
                </a:lnTo>
                <a:lnTo>
                  <a:pt x="8455998" y="1969742"/>
                </a:lnTo>
                <a:lnTo>
                  <a:pt x="8455998" y="1942310"/>
                </a:lnTo>
                <a:lnTo>
                  <a:pt x="8467636" y="1942310"/>
                </a:lnTo>
                <a:lnTo>
                  <a:pt x="8467636" y="1737318"/>
                </a:lnTo>
                <a:lnTo>
                  <a:pt x="8455998" y="1737318"/>
                </a:lnTo>
                <a:lnTo>
                  <a:pt x="8455998" y="1709886"/>
                </a:lnTo>
                <a:lnTo>
                  <a:pt x="8467636" y="1709886"/>
                </a:lnTo>
                <a:lnTo>
                  <a:pt x="8467636" y="1569526"/>
                </a:lnTo>
                <a:lnTo>
                  <a:pt x="8450470" y="1552859"/>
                </a:lnTo>
                <a:cubicBezTo>
                  <a:pt x="8424410" y="1527547"/>
                  <a:pt x="8416970" y="1520315"/>
                  <a:pt x="8408823" y="1512417"/>
                </a:cubicBezTo>
                <a:cubicBezTo>
                  <a:pt x="8407244" y="1510921"/>
                  <a:pt x="8405706" y="1509383"/>
                  <a:pt x="8403961" y="1507721"/>
                </a:cubicBezTo>
                <a:lnTo>
                  <a:pt x="8388499" y="1492716"/>
                </a:lnTo>
                <a:cubicBezTo>
                  <a:pt x="8375822" y="1480413"/>
                  <a:pt x="8355539" y="1460671"/>
                  <a:pt x="8318672" y="1424843"/>
                </a:cubicBezTo>
                <a:lnTo>
                  <a:pt x="8310567" y="1433197"/>
                </a:lnTo>
                <a:lnTo>
                  <a:pt x="8290907" y="1414078"/>
                </a:lnTo>
                <a:lnTo>
                  <a:pt x="8310027" y="1394418"/>
                </a:lnTo>
                <a:lnTo>
                  <a:pt x="8329687" y="1413538"/>
                </a:lnTo>
                <a:lnTo>
                  <a:pt x="8321581" y="1421892"/>
                </a:lnTo>
                <a:cubicBezTo>
                  <a:pt x="8355207" y="1454561"/>
                  <a:pt x="8375074" y="1473888"/>
                  <a:pt x="8387917" y="1486357"/>
                </a:cubicBezTo>
                <a:lnTo>
                  <a:pt x="8387917" y="1350070"/>
                </a:lnTo>
                <a:lnTo>
                  <a:pt x="8376279" y="1350070"/>
                </a:lnTo>
                <a:lnTo>
                  <a:pt x="8376279" y="1325921"/>
                </a:lnTo>
                <a:lnTo>
                  <a:pt x="8358531" y="1308672"/>
                </a:lnTo>
                <a:lnTo>
                  <a:pt x="8350427" y="1317027"/>
                </a:lnTo>
                <a:lnTo>
                  <a:pt x="8330767" y="1297907"/>
                </a:lnTo>
                <a:lnTo>
                  <a:pt x="8349886" y="1278248"/>
                </a:lnTo>
                <a:lnTo>
                  <a:pt x="8369546" y="1297367"/>
                </a:lnTo>
                <a:lnTo>
                  <a:pt x="8361441" y="1305721"/>
                </a:lnTo>
                <a:lnTo>
                  <a:pt x="8378856" y="1322679"/>
                </a:lnTo>
                <a:lnTo>
                  <a:pt x="8403711" y="1322679"/>
                </a:lnTo>
                <a:lnTo>
                  <a:pt x="8403711" y="1350111"/>
                </a:lnTo>
                <a:lnTo>
                  <a:pt x="8392074" y="1350111"/>
                </a:lnTo>
                <a:lnTo>
                  <a:pt x="8392074" y="1490430"/>
                </a:lnTo>
                <a:cubicBezTo>
                  <a:pt x="8401716" y="1499782"/>
                  <a:pt x="8406912" y="1504811"/>
                  <a:pt x="8411775" y="1509550"/>
                </a:cubicBezTo>
                <a:cubicBezTo>
                  <a:pt x="8412689" y="1510422"/>
                  <a:pt x="8413603" y="1511295"/>
                  <a:pt x="8414518" y="1512210"/>
                </a:cubicBezTo>
                <a:cubicBezTo>
                  <a:pt x="8431891" y="1529085"/>
                  <a:pt x="8433471" y="1530622"/>
                  <a:pt x="8451094" y="1547747"/>
                </a:cubicBezTo>
                <a:lnTo>
                  <a:pt x="8467678" y="1563873"/>
                </a:lnTo>
                <a:lnTo>
                  <a:pt x="8467678" y="1272637"/>
                </a:lnTo>
                <a:lnTo>
                  <a:pt x="8456040" y="1272637"/>
                </a:lnTo>
                <a:lnTo>
                  <a:pt x="8456040" y="1245205"/>
                </a:lnTo>
                <a:lnTo>
                  <a:pt x="8483472" y="1245205"/>
                </a:lnTo>
                <a:lnTo>
                  <a:pt x="8483472" y="1272637"/>
                </a:lnTo>
                <a:lnTo>
                  <a:pt x="8471834" y="1272637"/>
                </a:lnTo>
                <a:lnTo>
                  <a:pt x="8471834" y="1710011"/>
                </a:lnTo>
                <a:lnTo>
                  <a:pt x="8483472" y="1710011"/>
                </a:lnTo>
                <a:lnTo>
                  <a:pt x="8483472" y="1737443"/>
                </a:lnTo>
                <a:lnTo>
                  <a:pt x="8471834" y="1737443"/>
                </a:lnTo>
                <a:lnTo>
                  <a:pt x="8471834" y="1942435"/>
                </a:lnTo>
                <a:lnTo>
                  <a:pt x="8483472" y="1942435"/>
                </a:lnTo>
                <a:lnTo>
                  <a:pt x="8483472" y="1969867"/>
                </a:lnTo>
                <a:lnTo>
                  <a:pt x="8471834" y="1969867"/>
                </a:lnTo>
                <a:lnTo>
                  <a:pt x="8471834" y="2420084"/>
                </a:lnTo>
                <a:cubicBezTo>
                  <a:pt x="8484469" y="2432346"/>
                  <a:pt x="8493904" y="2441531"/>
                  <a:pt x="8501220" y="2448638"/>
                </a:cubicBezTo>
                <a:lnTo>
                  <a:pt x="8509324" y="2440284"/>
                </a:lnTo>
                <a:lnTo>
                  <a:pt x="8529026" y="2459404"/>
                </a:lnTo>
                <a:lnTo>
                  <a:pt x="8520920" y="2467758"/>
                </a:lnTo>
                <a:cubicBezTo>
                  <a:pt x="8521461" y="2468298"/>
                  <a:pt x="8522001" y="2468797"/>
                  <a:pt x="8522500" y="2469295"/>
                </a:cubicBezTo>
                <a:lnTo>
                  <a:pt x="8528693" y="2475322"/>
                </a:lnTo>
                <a:cubicBezTo>
                  <a:pt x="8537006" y="2483386"/>
                  <a:pt x="8542118" y="2488373"/>
                  <a:pt x="8547480" y="2493569"/>
                </a:cubicBezTo>
                <a:lnTo>
                  <a:pt x="8547480" y="2434715"/>
                </a:lnTo>
                <a:lnTo>
                  <a:pt x="8535842" y="2434715"/>
                </a:lnTo>
                <a:lnTo>
                  <a:pt x="8535842" y="2407283"/>
                </a:lnTo>
                <a:lnTo>
                  <a:pt x="8547480" y="2407283"/>
                </a:lnTo>
                <a:lnTo>
                  <a:pt x="8547480" y="1892434"/>
                </a:lnTo>
                <a:lnTo>
                  <a:pt x="8535842" y="1892434"/>
                </a:lnTo>
                <a:lnTo>
                  <a:pt x="8535842" y="1865002"/>
                </a:lnTo>
                <a:lnTo>
                  <a:pt x="8547480" y="1865002"/>
                </a:lnTo>
                <a:lnTo>
                  <a:pt x="8547480" y="1660010"/>
                </a:lnTo>
                <a:lnTo>
                  <a:pt x="8535842" y="1660010"/>
                </a:lnTo>
                <a:lnTo>
                  <a:pt x="8535842" y="1632578"/>
                </a:lnTo>
                <a:lnTo>
                  <a:pt x="8547480" y="1632578"/>
                </a:lnTo>
                <a:lnTo>
                  <a:pt x="8547480" y="1582535"/>
                </a:lnTo>
                <a:lnTo>
                  <a:pt x="8535842" y="1582535"/>
                </a:lnTo>
                <a:lnTo>
                  <a:pt x="8535842" y="1555103"/>
                </a:lnTo>
                <a:lnTo>
                  <a:pt x="8563274" y="1555103"/>
                </a:lnTo>
                <a:lnTo>
                  <a:pt x="8563274" y="1582535"/>
                </a:lnTo>
                <a:lnTo>
                  <a:pt x="8551636" y="1582535"/>
                </a:lnTo>
                <a:lnTo>
                  <a:pt x="8551636" y="1632578"/>
                </a:lnTo>
                <a:lnTo>
                  <a:pt x="8563274" y="1632578"/>
                </a:lnTo>
                <a:lnTo>
                  <a:pt x="8563274" y="1660010"/>
                </a:lnTo>
                <a:lnTo>
                  <a:pt x="8551636" y="1660010"/>
                </a:lnTo>
                <a:lnTo>
                  <a:pt x="8551636" y="1865002"/>
                </a:lnTo>
                <a:lnTo>
                  <a:pt x="8563274" y="1865002"/>
                </a:lnTo>
                <a:lnTo>
                  <a:pt x="8563274" y="1892434"/>
                </a:lnTo>
                <a:lnTo>
                  <a:pt x="8551636" y="1892434"/>
                </a:lnTo>
                <a:lnTo>
                  <a:pt x="8551636" y="2407283"/>
                </a:lnTo>
                <a:lnTo>
                  <a:pt x="8563274" y="2407283"/>
                </a:lnTo>
                <a:lnTo>
                  <a:pt x="8563274" y="2434715"/>
                </a:lnTo>
                <a:lnTo>
                  <a:pt x="8551636" y="2434715"/>
                </a:lnTo>
                <a:lnTo>
                  <a:pt x="8551636" y="2497600"/>
                </a:lnTo>
                <a:lnTo>
                  <a:pt x="8560116" y="2505830"/>
                </a:lnTo>
                <a:cubicBezTo>
                  <a:pt x="8566765" y="2512314"/>
                  <a:pt x="8575536" y="2520834"/>
                  <a:pt x="8589044" y="2533968"/>
                </a:cubicBezTo>
                <a:lnTo>
                  <a:pt x="8630108" y="2573870"/>
                </a:lnTo>
                <a:lnTo>
                  <a:pt x="8706959" y="2573870"/>
                </a:lnTo>
                <a:lnTo>
                  <a:pt x="8706959" y="1892434"/>
                </a:lnTo>
                <a:lnTo>
                  <a:pt x="8695322" y="1892434"/>
                </a:lnTo>
                <a:lnTo>
                  <a:pt x="8695322" y="1865002"/>
                </a:lnTo>
                <a:lnTo>
                  <a:pt x="8706959" y="1865002"/>
                </a:lnTo>
                <a:lnTo>
                  <a:pt x="8706959" y="1415948"/>
                </a:lnTo>
                <a:lnTo>
                  <a:pt x="8642993" y="1415948"/>
                </a:lnTo>
                <a:lnTo>
                  <a:pt x="8642993" y="1427586"/>
                </a:lnTo>
                <a:lnTo>
                  <a:pt x="8615561" y="1427586"/>
                </a:lnTo>
                <a:lnTo>
                  <a:pt x="8615561" y="1400154"/>
                </a:lnTo>
                <a:lnTo>
                  <a:pt x="8642993" y="1400154"/>
                </a:lnTo>
                <a:lnTo>
                  <a:pt x="8642993" y="1411792"/>
                </a:lnTo>
                <a:lnTo>
                  <a:pt x="8706959" y="1411792"/>
                </a:lnTo>
                <a:lnTo>
                  <a:pt x="8706959" y="1183524"/>
                </a:lnTo>
                <a:lnTo>
                  <a:pt x="8642993" y="1183524"/>
                </a:lnTo>
                <a:lnTo>
                  <a:pt x="8642993" y="1195162"/>
                </a:lnTo>
                <a:lnTo>
                  <a:pt x="8615561" y="1195162"/>
                </a:lnTo>
                <a:lnTo>
                  <a:pt x="8615561" y="1167730"/>
                </a:lnTo>
                <a:lnTo>
                  <a:pt x="8642993" y="1167730"/>
                </a:lnTo>
                <a:lnTo>
                  <a:pt x="8642993" y="1179368"/>
                </a:lnTo>
                <a:lnTo>
                  <a:pt x="8706959" y="1179368"/>
                </a:lnTo>
                <a:lnTo>
                  <a:pt x="8706959" y="1117688"/>
                </a:lnTo>
                <a:lnTo>
                  <a:pt x="8695322" y="1117688"/>
                </a:lnTo>
                <a:lnTo>
                  <a:pt x="8695322" y="1090256"/>
                </a:lnTo>
                <a:lnTo>
                  <a:pt x="8722754" y="1090256"/>
                </a:lnTo>
                <a:lnTo>
                  <a:pt x="8722754" y="1117688"/>
                </a:lnTo>
                <a:lnTo>
                  <a:pt x="8711116" y="1117688"/>
                </a:lnTo>
                <a:lnTo>
                  <a:pt x="8711116" y="1864960"/>
                </a:lnTo>
                <a:lnTo>
                  <a:pt x="8722754" y="1864960"/>
                </a:lnTo>
                <a:lnTo>
                  <a:pt x="8722754" y="1892392"/>
                </a:lnTo>
                <a:lnTo>
                  <a:pt x="8711116" y="1892392"/>
                </a:lnTo>
                <a:lnTo>
                  <a:pt x="8711116" y="2717139"/>
                </a:lnTo>
                <a:lnTo>
                  <a:pt x="8722754" y="2717139"/>
                </a:lnTo>
                <a:lnTo>
                  <a:pt x="8722754" y="2744572"/>
                </a:lnTo>
                <a:lnTo>
                  <a:pt x="8711116" y="2744572"/>
                </a:lnTo>
                <a:lnTo>
                  <a:pt x="8711116" y="2962406"/>
                </a:lnTo>
                <a:lnTo>
                  <a:pt x="8740501" y="2990961"/>
                </a:lnTo>
                <a:lnTo>
                  <a:pt x="8748606" y="2982606"/>
                </a:lnTo>
                <a:lnTo>
                  <a:pt x="8768266" y="3001726"/>
                </a:lnTo>
                <a:lnTo>
                  <a:pt x="8760161" y="3010080"/>
                </a:lnTo>
                <a:lnTo>
                  <a:pt x="8790170" y="3039258"/>
                </a:lnTo>
                <a:cubicBezTo>
                  <a:pt x="8790586" y="3039673"/>
                  <a:pt x="8790794" y="3040214"/>
                  <a:pt x="8790794" y="3040754"/>
                </a:cubicBezTo>
                <a:lnTo>
                  <a:pt x="8790794" y="3569319"/>
                </a:lnTo>
                <a:lnTo>
                  <a:pt x="8802431" y="3569319"/>
                </a:lnTo>
                <a:lnTo>
                  <a:pt x="8802431" y="3596751"/>
                </a:lnTo>
                <a:lnTo>
                  <a:pt x="8790794" y="3596751"/>
                </a:lnTo>
                <a:lnTo>
                  <a:pt x="8790794" y="4124443"/>
                </a:lnTo>
                <a:cubicBezTo>
                  <a:pt x="8804634" y="4137868"/>
                  <a:pt x="8819264" y="4152082"/>
                  <a:pt x="8834311" y="4166713"/>
                </a:cubicBezTo>
                <a:cubicBezTo>
                  <a:pt x="8844078" y="4176189"/>
                  <a:pt x="8854926" y="4186747"/>
                  <a:pt x="8866439" y="4197927"/>
                </a:cubicBezTo>
                <a:lnTo>
                  <a:pt x="8866439" y="3751700"/>
                </a:lnTo>
                <a:lnTo>
                  <a:pt x="8854801" y="3751700"/>
                </a:lnTo>
                <a:lnTo>
                  <a:pt x="8854801" y="3724268"/>
                </a:lnTo>
                <a:lnTo>
                  <a:pt x="8882234" y="3724268"/>
                </a:lnTo>
                <a:lnTo>
                  <a:pt x="8882234" y="3751700"/>
                </a:lnTo>
                <a:lnTo>
                  <a:pt x="8870596" y="3751700"/>
                </a:lnTo>
                <a:lnTo>
                  <a:pt x="8870596" y="4201918"/>
                </a:lnTo>
                <a:lnTo>
                  <a:pt x="8932193" y="4261769"/>
                </a:lnTo>
                <a:cubicBezTo>
                  <a:pt x="8935103" y="4264637"/>
                  <a:pt x="8937845" y="4267256"/>
                  <a:pt x="8940464" y="4269833"/>
                </a:cubicBezTo>
                <a:cubicBezTo>
                  <a:pt x="8942376" y="4271703"/>
                  <a:pt x="8944288" y="4273531"/>
                  <a:pt x="8946158" y="4275360"/>
                </a:cubicBezTo>
                <a:lnTo>
                  <a:pt x="8946158" y="3751700"/>
                </a:lnTo>
                <a:lnTo>
                  <a:pt x="8934520" y="3751700"/>
                </a:lnTo>
                <a:lnTo>
                  <a:pt x="8934520" y="3724268"/>
                </a:lnTo>
                <a:lnTo>
                  <a:pt x="8946158" y="3724268"/>
                </a:lnTo>
                <a:lnTo>
                  <a:pt x="8946158" y="3209420"/>
                </a:lnTo>
                <a:lnTo>
                  <a:pt x="8934520" y="3209420"/>
                </a:lnTo>
                <a:lnTo>
                  <a:pt x="8934520" y="3181987"/>
                </a:lnTo>
                <a:lnTo>
                  <a:pt x="8946158" y="3181987"/>
                </a:lnTo>
                <a:lnTo>
                  <a:pt x="8946158" y="3119101"/>
                </a:lnTo>
                <a:lnTo>
                  <a:pt x="8946033" y="3118977"/>
                </a:lnTo>
                <a:lnTo>
                  <a:pt x="8923132" y="3096740"/>
                </a:lnTo>
                <a:cubicBezTo>
                  <a:pt x="8880987" y="3055800"/>
                  <a:pt x="8854262" y="3029823"/>
                  <a:pt x="8832648" y="3008833"/>
                </a:cubicBezTo>
                <a:lnTo>
                  <a:pt x="8787302" y="2964776"/>
                </a:lnTo>
                <a:cubicBezTo>
                  <a:pt x="8786886" y="2964360"/>
                  <a:pt x="8786679" y="2963820"/>
                  <a:pt x="8786679" y="2963279"/>
                </a:cubicBezTo>
                <a:lnTo>
                  <a:pt x="8786679" y="885264"/>
                </a:lnTo>
                <a:lnTo>
                  <a:pt x="8775041" y="885264"/>
                </a:lnTo>
                <a:lnTo>
                  <a:pt x="8775041" y="857832"/>
                </a:lnTo>
                <a:lnTo>
                  <a:pt x="8802472" y="857832"/>
                </a:lnTo>
                <a:lnTo>
                  <a:pt x="8802472" y="885264"/>
                </a:lnTo>
                <a:lnTo>
                  <a:pt x="8790835" y="885264"/>
                </a:lnTo>
                <a:lnTo>
                  <a:pt x="8790835" y="2962406"/>
                </a:lnTo>
                <a:lnTo>
                  <a:pt x="8835558" y="3005841"/>
                </a:lnTo>
                <a:cubicBezTo>
                  <a:pt x="8844660" y="3014694"/>
                  <a:pt x="8854718" y="3024461"/>
                  <a:pt x="8866439" y="3035849"/>
                </a:cubicBezTo>
                <a:lnTo>
                  <a:pt x="8866439" y="1879549"/>
                </a:lnTo>
                <a:lnTo>
                  <a:pt x="8837012" y="1850995"/>
                </a:lnTo>
                <a:lnTo>
                  <a:pt x="8828907" y="1859349"/>
                </a:lnTo>
                <a:lnTo>
                  <a:pt x="8809206" y="1840230"/>
                </a:lnTo>
                <a:lnTo>
                  <a:pt x="8828326" y="1820529"/>
                </a:lnTo>
                <a:lnTo>
                  <a:pt x="8848027" y="1839648"/>
                </a:lnTo>
                <a:lnTo>
                  <a:pt x="8839921" y="1848002"/>
                </a:lnTo>
                <a:lnTo>
                  <a:pt x="8866481" y="1873772"/>
                </a:lnTo>
                <a:lnTo>
                  <a:pt x="8866481" y="885264"/>
                </a:lnTo>
                <a:lnTo>
                  <a:pt x="8854843" y="885264"/>
                </a:lnTo>
                <a:lnTo>
                  <a:pt x="8854843" y="857832"/>
                </a:lnTo>
                <a:lnTo>
                  <a:pt x="8882275" y="857832"/>
                </a:lnTo>
                <a:lnTo>
                  <a:pt x="8882275" y="885264"/>
                </a:lnTo>
                <a:lnTo>
                  <a:pt x="8870637" y="885264"/>
                </a:lnTo>
                <a:lnTo>
                  <a:pt x="8870637" y="3039965"/>
                </a:lnTo>
                <a:lnTo>
                  <a:pt x="8946158" y="3113407"/>
                </a:lnTo>
                <a:lnTo>
                  <a:pt x="8946158" y="2899645"/>
                </a:lnTo>
                <a:lnTo>
                  <a:pt x="8934520" y="2899645"/>
                </a:lnTo>
                <a:lnTo>
                  <a:pt x="8934520" y="2872213"/>
                </a:lnTo>
                <a:lnTo>
                  <a:pt x="8946158" y="2872213"/>
                </a:lnTo>
                <a:lnTo>
                  <a:pt x="8946158" y="1969992"/>
                </a:lnTo>
                <a:lnTo>
                  <a:pt x="8934520" y="1969992"/>
                </a:lnTo>
                <a:lnTo>
                  <a:pt x="8934520" y="1942559"/>
                </a:lnTo>
                <a:lnTo>
                  <a:pt x="8946158" y="1942559"/>
                </a:lnTo>
                <a:lnTo>
                  <a:pt x="8946158" y="1802199"/>
                </a:lnTo>
                <a:lnTo>
                  <a:pt x="8916772" y="1773645"/>
                </a:lnTo>
                <a:lnTo>
                  <a:pt x="8908668" y="1781999"/>
                </a:lnTo>
                <a:lnTo>
                  <a:pt x="8889008" y="1762880"/>
                </a:lnTo>
                <a:lnTo>
                  <a:pt x="8908128" y="1743220"/>
                </a:lnTo>
                <a:lnTo>
                  <a:pt x="8927787" y="1762340"/>
                </a:lnTo>
                <a:lnTo>
                  <a:pt x="8919683" y="1770694"/>
                </a:lnTo>
                <a:lnTo>
                  <a:pt x="8946158" y="1796422"/>
                </a:lnTo>
                <a:lnTo>
                  <a:pt x="8946158" y="1569817"/>
                </a:lnTo>
                <a:lnTo>
                  <a:pt x="8916772" y="1541263"/>
                </a:lnTo>
                <a:lnTo>
                  <a:pt x="8908668" y="1549617"/>
                </a:lnTo>
                <a:lnTo>
                  <a:pt x="8889008" y="1530498"/>
                </a:lnTo>
                <a:lnTo>
                  <a:pt x="8908128" y="1510838"/>
                </a:lnTo>
                <a:lnTo>
                  <a:pt x="8927787" y="1529957"/>
                </a:lnTo>
                <a:lnTo>
                  <a:pt x="8919683" y="1538312"/>
                </a:lnTo>
                <a:lnTo>
                  <a:pt x="8946158" y="1564039"/>
                </a:lnTo>
                <a:lnTo>
                  <a:pt x="8946158" y="1350278"/>
                </a:lnTo>
                <a:lnTo>
                  <a:pt x="8934520" y="1350278"/>
                </a:lnTo>
                <a:lnTo>
                  <a:pt x="8934520" y="1322846"/>
                </a:lnTo>
                <a:lnTo>
                  <a:pt x="8961953" y="1322846"/>
                </a:lnTo>
                <a:lnTo>
                  <a:pt x="8961953" y="1350278"/>
                </a:lnTo>
                <a:lnTo>
                  <a:pt x="8950315" y="1350278"/>
                </a:lnTo>
                <a:lnTo>
                  <a:pt x="8950315" y="1942601"/>
                </a:lnTo>
                <a:lnTo>
                  <a:pt x="8961953" y="1942601"/>
                </a:lnTo>
                <a:lnTo>
                  <a:pt x="8961953" y="1970033"/>
                </a:lnTo>
                <a:lnTo>
                  <a:pt x="8950315" y="1970033"/>
                </a:lnTo>
                <a:lnTo>
                  <a:pt x="8950315" y="2872255"/>
                </a:lnTo>
                <a:lnTo>
                  <a:pt x="8961953" y="2872255"/>
                </a:lnTo>
                <a:lnTo>
                  <a:pt x="8961953" y="2899687"/>
                </a:lnTo>
                <a:lnTo>
                  <a:pt x="8950315" y="2899687"/>
                </a:lnTo>
                <a:lnTo>
                  <a:pt x="8950315" y="3182153"/>
                </a:lnTo>
                <a:lnTo>
                  <a:pt x="8961953" y="3182153"/>
                </a:lnTo>
                <a:lnTo>
                  <a:pt x="8961953" y="3209586"/>
                </a:lnTo>
                <a:lnTo>
                  <a:pt x="8950315" y="3209586"/>
                </a:lnTo>
                <a:lnTo>
                  <a:pt x="8950315" y="3724434"/>
                </a:lnTo>
                <a:lnTo>
                  <a:pt x="8961953" y="3724434"/>
                </a:lnTo>
                <a:lnTo>
                  <a:pt x="8961953" y="3751866"/>
                </a:lnTo>
                <a:lnTo>
                  <a:pt x="8950315" y="3751866"/>
                </a:lnTo>
                <a:lnTo>
                  <a:pt x="8950315" y="4279558"/>
                </a:lnTo>
                <a:cubicBezTo>
                  <a:pt x="8983109" y="4311438"/>
                  <a:pt x="9011871" y="4339368"/>
                  <a:pt x="9025919" y="4353001"/>
                </a:cubicBezTo>
                <a:lnTo>
                  <a:pt x="9025919" y="4048922"/>
                </a:lnTo>
                <a:lnTo>
                  <a:pt x="8996492" y="4020367"/>
                </a:lnTo>
                <a:lnTo>
                  <a:pt x="8988386" y="4028722"/>
                </a:lnTo>
                <a:lnTo>
                  <a:pt x="8968685" y="4009602"/>
                </a:lnTo>
                <a:lnTo>
                  <a:pt x="8987805" y="3989901"/>
                </a:lnTo>
                <a:lnTo>
                  <a:pt x="9007506" y="4009020"/>
                </a:lnTo>
                <a:lnTo>
                  <a:pt x="8999401" y="4017375"/>
                </a:lnTo>
                <a:lnTo>
                  <a:pt x="9025960" y="4043144"/>
                </a:lnTo>
                <a:lnTo>
                  <a:pt x="9025960" y="3196743"/>
                </a:lnTo>
                <a:lnTo>
                  <a:pt x="8996534" y="3168147"/>
                </a:lnTo>
                <a:lnTo>
                  <a:pt x="8988428" y="3176501"/>
                </a:lnTo>
                <a:lnTo>
                  <a:pt x="8968727" y="3157382"/>
                </a:lnTo>
                <a:lnTo>
                  <a:pt x="8987847" y="3137680"/>
                </a:lnTo>
                <a:lnTo>
                  <a:pt x="9007548" y="3156800"/>
                </a:lnTo>
                <a:lnTo>
                  <a:pt x="8999443" y="3165154"/>
                </a:lnTo>
                <a:lnTo>
                  <a:pt x="9026002" y="3190923"/>
                </a:lnTo>
                <a:lnTo>
                  <a:pt x="9026002" y="2822212"/>
                </a:lnTo>
                <a:lnTo>
                  <a:pt x="9014364" y="2822212"/>
                </a:lnTo>
                <a:lnTo>
                  <a:pt x="9014364" y="2794780"/>
                </a:lnTo>
                <a:lnTo>
                  <a:pt x="9026002" y="2794780"/>
                </a:lnTo>
                <a:lnTo>
                  <a:pt x="9026002" y="2357406"/>
                </a:lnTo>
                <a:lnTo>
                  <a:pt x="9014364" y="2357406"/>
                </a:lnTo>
                <a:lnTo>
                  <a:pt x="9014364" y="2329974"/>
                </a:lnTo>
                <a:lnTo>
                  <a:pt x="9026002" y="2329974"/>
                </a:lnTo>
                <a:lnTo>
                  <a:pt x="9026002" y="1802282"/>
                </a:lnTo>
                <a:lnTo>
                  <a:pt x="8996575" y="1773728"/>
                </a:lnTo>
                <a:lnTo>
                  <a:pt x="8988470" y="1782082"/>
                </a:lnTo>
                <a:lnTo>
                  <a:pt x="8968769" y="1762963"/>
                </a:lnTo>
                <a:lnTo>
                  <a:pt x="8987888" y="1743262"/>
                </a:lnTo>
                <a:lnTo>
                  <a:pt x="9007589" y="1762381"/>
                </a:lnTo>
                <a:lnTo>
                  <a:pt x="8999485" y="1770735"/>
                </a:lnTo>
                <a:lnTo>
                  <a:pt x="9026043" y="1796505"/>
                </a:lnTo>
                <a:lnTo>
                  <a:pt x="9026043" y="1505227"/>
                </a:lnTo>
                <a:lnTo>
                  <a:pt x="9014405" y="1505227"/>
                </a:lnTo>
                <a:lnTo>
                  <a:pt x="9014405" y="1477795"/>
                </a:lnTo>
                <a:lnTo>
                  <a:pt x="9026043" y="1477795"/>
                </a:lnTo>
                <a:lnTo>
                  <a:pt x="9026043" y="730522"/>
                </a:lnTo>
                <a:lnTo>
                  <a:pt x="9014405" y="730522"/>
                </a:lnTo>
                <a:lnTo>
                  <a:pt x="9014405" y="703090"/>
                </a:lnTo>
                <a:lnTo>
                  <a:pt x="9041838" y="703090"/>
                </a:lnTo>
                <a:lnTo>
                  <a:pt x="9041838" y="730522"/>
                </a:lnTo>
                <a:lnTo>
                  <a:pt x="9030200" y="730522"/>
                </a:lnTo>
                <a:lnTo>
                  <a:pt x="9030200" y="789335"/>
                </a:lnTo>
                <a:lnTo>
                  <a:pt x="9056676" y="763607"/>
                </a:lnTo>
                <a:lnTo>
                  <a:pt x="9048572" y="755253"/>
                </a:lnTo>
                <a:lnTo>
                  <a:pt x="9068231" y="736133"/>
                </a:lnTo>
                <a:lnTo>
                  <a:pt x="9087350" y="755793"/>
                </a:lnTo>
                <a:lnTo>
                  <a:pt x="9067690" y="774912"/>
                </a:lnTo>
                <a:lnTo>
                  <a:pt x="9059585" y="766558"/>
                </a:lnTo>
                <a:lnTo>
                  <a:pt x="9030200" y="795112"/>
                </a:lnTo>
                <a:lnTo>
                  <a:pt x="9030200" y="1099192"/>
                </a:lnTo>
                <a:lnTo>
                  <a:pt x="9056676" y="1073464"/>
                </a:lnTo>
                <a:lnTo>
                  <a:pt x="9048572" y="1065110"/>
                </a:lnTo>
                <a:lnTo>
                  <a:pt x="9068231" y="1045990"/>
                </a:lnTo>
                <a:lnTo>
                  <a:pt x="9087350" y="1065650"/>
                </a:lnTo>
                <a:lnTo>
                  <a:pt x="9067690" y="1084769"/>
                </a:lnTo>
                <a:lnTo>
                  <a:pt x="9059585" y="1076415"/>
                </a:lnTo>
                <a:lnTo>
                  <a:pt x="9030200" y="1104969"/>
                </a:lnTo>
                <a:lnTo>
                  <a:pt x="9030200" y="1477712"/>
                </a:lnTo>
                <a:lnTo>
                  <a:pt x="9041838" y="1477712"/>
                </a:lnTo>
                <a:lnTo>
                  <a:pt x="9041838" y="1505144"/>
                </a:lnTo>
                <a:lnTo>
                  <a:pt x="9030200" y="1505144"/>
                </a:lnTo>
                <a:lnTo>
                  <a:pt x="9030200" y="2329891"/>
                </a:lnTo>
                <a:lnTo>
                  <a:pt x="9041838" y="2329891"/>
                </a:lnTo>
                <a:lnTo>
                  <a:pt x="9041838" y="2357323"/>
                </a:lnTo>
                <a:lnTo>
                  <a:pt x="9030200" y="2357323"/>
                </a:lnTo>
                <a:lnTo>
                  <a:pt x="9030200" y="2794697"/>
                </a:lnTo>
                <a:lnTo>
                  <a:pt x="9041838" y="2794697"/>
                </a:lnTo>
                <a:lnTo>
                  <a:pt x="9041838" y="2822129"/>
                </a:lnTo>
                <a:lnTo>
                  <a:pt x="9030200" y="2822129"/>
                </a:lnTo>
                <a:lnTo>
                  <a:pt x="9030200" y="4275444"/>
                </a:lnTo>
                <a:lnTo>
                  <a:pt x="9056676" y="4249716"/>
                </a:lnTo>
                <a:lnTo>
                  <a:pt x="9048572" y="4241361"/>
                </a:lnTo>
                <a:lnTo>
                  <a:pt x="9068231" y="4222242"/>
                </a:lnTo>
                <a:lnTo>
                  <a:pt x="9087350" y="4241902"/>
                </a:lnTo>
                <a:lnTo>
                  <a:pt x="9067690" y="4261021"/>
                </a:lnTo>
                <a:lnTo>
                  <a:pt x="9059585" y="4252667"/>
                </a:lnTo>
                <a:lnTo>
                  <a:pt x="9030200" y="4281221"/>
                </a:lnTo>
                <a:lnTo>
                  <a:pt x="9030200" y="4352877"/>
                </a:lnTo>
                <a:lnTo>
                  <a:pt x="9105722" y="4279434"/>
                </a:lnTo>
                <a:lnTo>
                  <a:pt x="9105722" y="3364369"/>
                </a:lnTo>
                <a:lnTo>
                  <a:pt x="9094084" y="3364369"/>
                </a:lnTo>
                <a:lnTo>
                  <a:pt x="9094084" y="3336936"/>
                </a:lnTo>
                <a:lnTo>
                  <a:pt x="9105722" y="3336936"/>
                </a:lnTo>
                <a:lnTo>
                  <a:pt x="9105722" y="2512189"/>
                </a:lnTo>
                <a:lnTo>
                  <a:pt x="9094084" y="2512189"/>
                </a:lnTo>
                <a:lnTo>
                  <a:pt x="9094084" y="2484757"/>
                </a:lnTo>
                <a:lnTo>
                  <a:pt x="9105722" y="2484757"/>
                </a:lnTo>
                <a:lnTo>
                  <a:pt x="9105722" y="2047383"/>
                </a:lnTo>
                <a:lnTo>
                  <a:pt x="9094084" y="2047383"/>
                </a:lnTo>
                <a:lnTo>
                  <a:pt x="9094084" y="2019951"/>
                </a:lnTo>
                <a:lnTo>
                  <a:pt x="9105722" y="2019951"/>
                </a:lnTo>
                <a:lnTo>
                  <a:pt x="9105722" y="1505102"/>
                </a:lnTo>
                <a:lnTo>
                  <a:pt x="9094084" y="1505102"/>
                </a:lnTo>
                <a:lnTo>
                  <a:pt x="9094084" y="1477670"/>
                </a:lnTo>
                <a:lnTo>
                  <a:pt x="9105722" y="1477670"/>
                </a:lnTo>
                <a:lnTo>
                  <a:pt x="9105722" y="885347"/>
                </a:lnTo>
                <a:lnTo>
                  <a:pt x="9094084" y="885347"/>
                </a:lnTo>
                <a:lnTo>
                  <a:pt x="9094084" y="857915"/>
                </a:lnTo>
                <a:lnTo>
                  <a:pt x="9105722" y="857915"/>
                </a:lnTo>
                <a:lnTo>
                  <a:pt x="9105722" y="730398"/>
                </a:lnTo>
                <a:lnTo>
                  <a:pt x="9094084" y="730398"/>
                </a:lnTo>
                <a:lnTo>
                  <a:pt x="9094084" y="702966"/>
                </a:lnTo>
                <a:lnTo>
                  <a:pt x="9105722" y="702966"/>
                </a:lnTo>
                <a:lnTo>
                  <a:pt x="9105722" y="652923"/>
                </a:lnTo>
                <a:lnTo>
                  <a:pt x="9094084" y="652923"/>
                </a:lnTo>
                <a:lnTo>
                  <a:pt x="9094084" y="625491"/>
                </a:lnTo>
                <a:lnTo>
                  <a:pt x="9105722" y="625491"/>
                </a:lnTo>
                <a:lnTo>
                  <a:pt x="9105722" y="484258"/>
                </a:lnTo>
                <a:cubicBezTo>
                  <a:pt x="9105722" y="483676"/>
                  <a:pt x="9105929" y="483135"/>
                  <a:pt x="9106345" y="482761"/>
                </a:cubicBezTo>
                <a:lnTo>
                  <a:pt x="9136437" y="453584"/>
                </a:lnTo>
                <a:lnTo>
                  <a:pt x="9128332" y="445229"/>
                </a:lnTo>
                <a:lnTo>
                  <a:pt x="9148033" y="426110"/>
                </a:lnTo>
                <a:lnTo>
                  <a:pt x="9167152" y="445811"/>
                </a:lnTo>
                <a:lnTo>
                  <a:pt x="9147451" y="464931"/>
                </a:lnTo>
                <a:lnTo>
                  <a:pt x="9139346" y="456576"/>
                </a:lnTo>
                <a:lnTo>
                  <a:pt x="9109920" y="485131"/>
                </a:lnTo>
                <a:lnTo>
                  <a:pt x="9109920" y="625491"/>
                </a:lnTo>
                <a:lnTo>
                  <a:pt x="9121557" y="625491"/>
                </a:lnTo>
                <a:lnTo>
                  <a:pt x="9121557" y="652923"/>
                </a:lnTo>
                <a:lnTo>
                  <a:pt x="9109920" y="652923"/>
                </a:lnTo>
                <a:lnTo>
                  <a:pt x="9109920" y="702966"/>
                </a:lnTo>
                <a:lnTo>
                  <a:pt x="9121557" y="702966"/>
                </a:lnTo>
                <a:lnTo>
                  <a:pt x="9121557" y="730398"/>
                </a:lnTo>
                <a:lnTo>
                  <a:pt x="9109920" y="730398"/>
                </a:lnTo>
                <a:lnTo>
                  <a:pt x="9109920" y="857915"/>
                </a:lnTo>
                <a:lnTo>
                  <a:pt x="9121557" y="857915"/>
                </a:lnTo>
                <a:lnTo>
                  <a:pt x="9121557" y="885347"/>
                </a:lnTo>
                <a:lnTo>
                  <a:pt x="9109920" y="885347"/>
                </a:lnTo>
                <a:lnTo>
                  <a:pt x="9109920" y="1477670"/>
                </a:lnTo>
                <a:lnTo>
                  <a:pt x="9121557" y="1477670"/>
                </a:lnTo>
                <a:lnTo>
                  <a:pt x="9121557" y="1505102"/>
                </a:lnTo>
                <a:lnTo>
                  <a:pt x="9109920" y="1505102"/>
                </a:lnTo>
                <a:lnTo>
                  <a:pt x="9109920" y="1796380"/>
                </a:lnTo>
                <a:lnTo>
                  <a:pt x="9136478" y="1770611"/>
                </a:lnTo>
                <a:lnTo>
                  <a:pt x="9128374" y="1762256"/>
                </a:lnTo>
                <a:lnTo>
                  <a:pt x="9148075" y="1743137"/>
                </a:lnTo>
                <a:lnTo>
                  <a:pt x="9167193" y="1762838"/>
                </a:lnTo>
                <a:lnTo>
                  <a:pt x="9147492" y="1781958"/>
                </a:lnTo>
                <a:lnTo>
                  <a:pt x="9139387" y="1773603"/>
                </a:lnTo>
                <a:lnTo>
                  <a:pt x="9109960" y="1802158"/>
                </a:lnTo>
                <a:lnTo>
                  <a:pt x="9109960" y="1873855"/>
                </a:lnTo>
                <a:lnTo>
                  <a:pt x="9136520" y="1848085"/>
                </a:lnTo>
                <a:lnTo>
                  <a:pt x="9128415" y="1839731"/>
                </a:lnTo>
                <a:lnTo>
                  <a:pt x="9148116" y="1820612"/>
                </a:lnTo>
                <a:lnTo>
                  <a:pt x="9167235" y="1840313"/>
                </a:lnTo>
                <a:lnTo>
                  <a:pt x="9147534" y="1859432"/>
                </a:lnTo>
                <a:lnTo>
                  <a:pt x="9139429" y="1851078"/>
                </a:lnTo>
                <a:lnTo>
                  <a:pt x="9110002" y="1879632"/>
                </a:lnTo>
                <a:lnTo>
                  <a:pt x="9110002" y="2019951"/>
                </a:lnTo>
                <a:lnTo>
                  <a:pt x="9121640" y="2019951"/>
                </a:lnTo>
                <a:lnTo>
                  <a:pt x="9121640" y="2047383"/>
                </a:lnTo>
                <a:lnTo>
                  <a:pt x="9110002" y="2047383"/>
                </a:lnTo>
                <a:lnTo>
                  <a:pt x="9110002" y="2484757"/>
                </a:lnTo>
                <a:lnTo>
                  <a:pt x="9121640" y="2484757"/>
                </a:lnTo>
                <a:lnTo>
                  <a:pt x="9121640" y="2512189"/>
                </a:lnTo>
                <a:lnTo>
                  <a:pt x="9110002" y="2512189"/>
                </a:lnTo>
                <a:lnTo>
                  <a:pt x="9110002" y="3190799"/>
                </a:lnTo>
                <a:lnTo>
                  <a:pt x="9136561" y="3165029"/>
                </a:lnTo>
                <a:lnTo>
                  <a:pt x="9128457" y="3156675"/>
                </a:lnTo>
                <a:lnTo>
                  <a:pt x="9148158" y="3137556"/>
                </a:lnTo>
                <a:lnTo>
                  <a:pt x="9167277" y="3157257"/>
                </a:lnTo>
                <a:lnTo>
                  <a:pt x="9147575" y="3176376"/>
                </a:lnTo>
                <a:lnTo>
                  <a:pt x="9139471" y="3168022"/>
                </a:lnTo>
                <a:lnTo>
                  <a:pt x="9110043" y="3196576"/>
                </a:lnTo>
                <a:lnTo>
                  <a:pt x="9110043" y="3268232"/>
                </a:lnTo>
                <a:cubicBezTo>
                  <a:pt x="9119022" y="3259503"/>
                  <a:pt x="9143627" y="3235604"/>
                  <a:pt x="9176421" y="3203725"/>
                </a:cubicBezTo>
                <a:lnTo>
                  <a:pt x="9168316" y="3195412"/>
                </a:lnTo>
                <a:lnTo>
                  <a:pt x="9185648" y="3178579"/>
                </a:lnTo>
                <a:lnTo>
                  <a:pt x="9185648" y="1505019"/>
                </a:lnTo>
                <a:lnTo>
                  <a:pt x="9174010" y="1505019"/>
                </a:lnTo>
                <a:lnTo>
                  <a:pt x="9174010" y="1477587"/>
                </a:lnTo>
                <a:lnTo>
                  <a:pt x="9185648" y="1477587"/>
                </a:lnTo>
                <a:lnTo>
                  <a:pt x="9185648" y="1350070"/>
                </a:lnTo>
                <a:lnTo>
                  <a:pt x="9174010" y="1350070"/>
                </a:lnTo>
                <a:lnTo>
                  <a:pt x="9174010" y="1322638"/>
                </a:lnTo>
                <a:lnTo>
                  <a:pt x="9201442" y="1322638"/>
                </a:lnTo>
                <a:lnTo>
                  <a:pt x="9201442" y="1350070"/>
                </a:lnTo>
                <a:lnTo>
                  <a:pt x="9189805" y="1350070"/>
                </a:lnTo>
                <a:lnTo>
                  <a:pt x="9189805" y="1477587"/>
                </a:lnTo>
                <a:lnTo>
                  <a:pt x="9201442" y="1477587"/>
                </a:lnTo>
                <a:lnTo>
                  <a:pt x="9201442" y="1505019"/>
                </a:lnTo>
                <a:lnTo>
                  <a:pt x="9189805" y="1505019"/>
                </a:lnTo>
                <a:lnTo>
                  <a:pt x="9189805" y="3113282"/>
                </a:lnTo>
                <a:lnTo>
                  <a:pt x="9216280" y="3087555"/>
                </a:lnTo>
                <a:lnTo>
                  <a:pt x="9208175" y="3079200"/>
                </a:lnTo>
                <a:lnTo>
                  <a:pt x="9227835" y="3060081"/>
                </a:lnTo>
                <a:lnTo>
                  <a:pt x="9246955" y="3079741"/>
                </a:lnTo>
                <a:lnTo>
                  <a:pt x="9227295" y="3098860"/>
                </a:lnTo>
                <a:lnTo>
                  <a:pt x="9219189" y="3090506"/>
                </a:lnTo>
                <a:lnTo>
                  <a:pt x="9189805" y="3119060"/>
                </a:lnTo>
                <a:lnTo>
                  <a:pt x="9189805" y="3178123"/>
                </a:lnTo>
                <a:lnTo>
                  <a:pt x="9196122" y="3184606"/>
                </a:lnTo>
                <a:cubicBezTo>
                  <a:pt x="9206222" y="3174755"/>
                  <a:pt x="9216863" y="3164447"/>
                  <a:pt x="9227877" y="3153724"/>
                </a:cubicBezTo>
                <a:lnTo>
                  <a:pt x="9265326" y="3117315"/>
                </a:lnTo>
                <a:lnTo>
                  <a:pt x="9265326" y="2976954"/>
                </a:lnTo>
                <a:lnTo>
                  <a:pt x="9253687" y="2976954"/>
                </a:lnTo>
                <a:lnTo>
                  <a:pt x="9253687" y="2949522"/>
                </a:lnTo>
                <a:lnTo>
                  <a:pt x="9265326" y="2949522"/>
                </a:lnTo>
                <a:lnTo>
                  <a:pt x="9265326" y="1582494"/>
                </a:lnTo>
                <a:lnTo>
                  <a:pt x="9253687" y="1582494"/>
                </a:lnTo>
                <a:lnTo>
                  <a:pt x="9253687" y="1555062"/>
                </a:lnTo>
                <a:lnTo>
                  <a:pt x="9265326" y="1555062"/>
                </a:lnTo>
                <a:lnTo>
                  <a:pt x="9265326" y="962738"/>
                </a:lnTo>
                <a:lnTo>
                  <a:pt x="9253687" y="962738"/>
                </a:lnTo>
                <a:lnTo>
                  <a:pt x="9253687" y="935306"/>
                </a:lnTo>
                <a:lnTo>
                  <a:pt x="9281120" y="935306"/>
                </a:lnTo>
                <a:lnTo>
                  <a:pt x="9281120" y="962738"/>
                </a:lnTo>
                <a:lnTo>
                  <a:pt x="9269482" y="962738"/>
                </a:lnTo>
                <a:lnTo>
                  <a:pt x="9269482" y="1176542"/>
                </a:lnTo>
                <a:lnTo>
                  <a:pt x="9296041" y="1150772"/>
                </a:lnTo>
                <a:lnTo>
                  <a:pt x="9287936" y="1142418"/>
                </a:lnTo>
                <a:lnTo>
                  <a:pt x="9307637" y="1123299"/>
                </a:lnTo>
                <a:lnTo>
                  <a:pt x="9326757" y="1143000"/>
                </a:lnTo>
                <a:lnTo>
                  <a:pt x="9307056" y="1162119"/>
                </a:lnTo>
                <a:lnTo>
                  <a:pt x="9298951" y="1153765"/>
                </a:lnTo>
                <a:lnTo>
                  <a:pt x="9269523" y="1182319"/>
                </a:lnTo>
                <a:lnTo>
                  <a:pt x="9269523" y="1555062"/>
                </a:lnTo>
                <a:lnTo>
                  <a:pt x="9281161" y="1555062"/>
                </a:lnTo>
                <a:lnTo>
                  <a:pt x="9281161" y="1582494"/>
                </a:lnTo>
                <a:lnTo>
                  <a:pt x="9269523" y="1582494"/>
                </a:lnTo>
                <a:lnTo>
                  <a:pt x="9269523" y="2949522"/>
                </a:lnTo>
                <a:lnTo>
                  <a:pt x="9278584" y="2949522"/>
                </a:lnTo>
                <a:lnTo>
                  <a:pt x="9296041" y="2932564"/>
                </a:lnTo>
                <a:lnTo>
                  <a:pt x="9287936" y="2924209"/>
                </a:lnTo>
                <a:lnTo>
                  <a:pt x="9307637" y="2905090"/>
                </a:lnTo>
                <a:lnTo>
                  <a:pt x="9326757" y="2924792"/>
                </a:lnTo>
                <a:lnTo>
                  <a:pt x="9307056" y="2943911"/>
                </a:lnTo>
                <a:lnTo>
                  <a:pt x="9298951" y="2935557"/>
                </a:lnTo>
                <a:lnTo>
                  <a:pt x="9281161" y="2952847"/>
                </a:lnTo>
                <a:lnTo>
                  <a:pt x="9281161" y="2976995"/>
                </a:lnTo>
                <a:lnTo>
                  <a:pt x="9269523" y="2976995"/>
                </a:lnTo>
                <a:lnTo>
                  <a:pt x="9269523" y="3113324"/>
                </a:lnTo>
                <a:cubicBezTo>
                  <a:pt x="9287230" y="3096158"/>
                  <a:pt x="9305309" y="3078577"/>
                  <a:pt x="9323223" y="3061162"/>
                </a:cubicBezTo>
                <a:cubicBezTo>
                  <a:pt x="9330705" y="3053888"/>
                  <a:pt x="9338020" y="3046781"/>
                  <a:pt x="9345127" y="3039881"/>
                </a:cubicBezTo>
                <a:lnTo>
                  <a:pt x="9345127" y="2589664"/>
                </a:lnTo>
                <a:lnTo>
                  <a:pt x="9333489" y="2589664"/>
                </a:lnTo>
                <a:lnTo>
                  <a:pt x="9333489" y="2562232"/>
                </a:lnTo>
                <a:lnTo>
                  <a:pt x="9345127" y="2562232"/>
                </a:lnTo>
                <a:lnTo>
                  <a:pt x="9345127" y="1505061"/>
                </a:lnTo>
                <a:lnTo>
                  <a:pt x="9333489" y="1505061"/>
                </a:lnTo>
                <a:lnTo>
                  <a:pt x="9333489" y="1477629"/>
                </a:lnTo>
                <a:lnTo>
                  <a:pt x="9345127" y="1477629"/>
                </a:lnTo>
                <a:lnTo>
                  <a:pt x="9345127" y="1427586"/>
                </a:lnTo>
                <a:lnTo>
                  <a:pt x="9333489" y="1427586"/>
                </a:lnTo>
                <a:lnTo>
                  <a:pt x="9333489" y="1400154"/>
                </a:lnTo>
                <a:lnTo>
                  <a:pt x="9345127" y="1400154"/>
                </a:lnTo>
                <a:lnTo>
                  <a:pt x="9345127" y="420458"/>
                </a:lnTo>
                <a:lnTo>
                  <a:pt x="9333489" y="420458"/>
                </a:lnTo>
                <a:lnTo>
                  <a:pt x="9333489" y="393026"/>
                </a:lnTo>
                <a:lnTo>
                  <a:pt x="9345127" y="393026"/>
                </a:lnTo>
                <a:lnTo>
                  <a:pt x="9345127" y="342983"/>
                </a:lnTo>
                <a:lnTo>
                  <a:pt x="9333489" y="342983"/>
                </a:lnTo>
                <a:lnTo>
                  <a:pt x="9333489" y="315551"/>
                </a:lnTo>
                <a:lnTo>
                  <a:pt x="9360922" y="315551"/>
                </a:lnTo>
                <a:lnTo>
                  <a:pt x="9360922" y="342983"/>
                </a:lnTo>
                <a:lnTo>
                  <a:pt x="9349284" y="342983"/>
                </a:lnTo>
                <a:lnTo>
                  <a:pt x="9349284" y="393026"/>
                </a:lnTo>
                <a:lnTo>
                  <a:pt x="9360922" y="393026"/>
                </a:lnTo>
                <a:lnTo>
                  <a:pt x="9360922" y="420458"/>
                </a:lnTo>
                <a:lnTo>
                  <a:pt x="9349284" y="420458"/>
                </a:lnTo>
                <a:lnTo>
                  <a:pt x="9349284" y="1400154"/>
                </a:lnTo>
                <a:lnTo>
                  <a:pt x="9360922" y="1400154"/>
                </a:lnTo>
                <a:lnTo>
                  <a:pt x="9360922" y="1427586"/>
                </a:lnTo>
                <a:lnTo>
                  <a:pt x="9349284" y="1427586"/>
                </a:lnTo>
                <a:lnTo>
                  <a:pt x="9349284" y="1477629"/>
                </a:lnTo>
                <a:lnTo>
                  <a:pt x="9360922" y="1477629"/>
                </a:lnTo>
                <a:lnTo>
                  <a:pt x="9360922" y="1505061"/>
                </a:lnTo>
                <a:lnTo>
                  <a:pt x="9349284" y="1505061"/>
                </a:lnTo>
                <a:lnTo>
                  <a:pt x="9349284" y="1641348"/>
                </a:lnTo>
                <a:lnTo>
                  <a:pt x="9375760" y="1615620"/>
                </a:lnTo>
                <a:lnTo>
                  <a:pt x="9367655" y="1607266"/>
                </a:lnTo>
                <a:lnTo>
                  <a:pt x="9387315" y="1588146"/>
                </a:lnTo>
                <a:lnTo>
                  <a:pt x="9406434" y="1607806"/>
                </a:lnTo>
                <a:lnTo>
                  <a:pt x="9386774" y="1626925"/>
                </a:lnTo>
                <a:lnTo>
                  <a:pt x="9378670" y="1618571"/>
                </a:lnTo>
                <a:lnTo>
                  <a:pt x="9349284" y="1647125"/>
                </a:lnTo>
                <a:lnTo>
                  <a:pt x="9349284" y="2562190"/>
                </a:lnTo>
                <a:lnTo>
                  <a:pt x="9360922" y="2562190"/>
                </a:lnTo>
                <a:lnTo>
                  <a:pt x="9360922" y="2589622"/>
                </a:lnTo>
                <a:lnTo>
                  <a:pt x="9349284" y="2589622"/>
                </a:lnTo>
                <a:lnTo>
                  <a:pt x="9349284" y="3035808"/>
                </a:lnTo>
                <a:cubicBezTo>
                  <a:pt x="9378836" y="3007046"/>
                  <a:pt x="9403982" y="2982648"/>
                  <a:pt x="9419444" y="2967602"/>
                </a:cubicBezTo>
                <a:cubicBezTo>
                  <a:pt x="9421397" y="2965732"/>
                  <a:pt x="9423184" y="2963986"/>
                  <a:pt x="9424805" y="2962406"/>
                </a:cubicBezTo>
                <a:lnTo>
                  <a:pt x="9424805" y="2899521"/>
                </a:lnTo>
                <a:lnTo>
                  <a:pt x="9413168" y="2899521"/>
                </a:lnTo>
                <a:lnTo>
                  <a:pt x="9413168" y="2872089"/>
                </a:lnTo>
                <a:lnTo>
                  <a:pt x="9424805" y="2872089"/>
                </a:lnTo>
                <a:lnTo>
                  <a:pt x="9424805" y="2512189"/>
                </a:lnTo>
                <a:lnTo>
                  <a:pt x="9413168" y="2512189"/>
                </a:lnTo>
                <a:lnTo>
                  <a:pt x="9413168" y="2484757"/>
                </a:lnTo>
                <a:lnTo>
                  <a:pt x="9424805" y="2484757"/>
                </a:lnTo>
                <a:lnTo>
                  <a:pt x="9424805" y="2357240"/>
                </a:lnTo>
                <a:lnTo>
                  <a:pt x="9413168" y="2357240"/>
                </a:lnTo>
                <a:lnTo>
                  <a:pt x="9413168" y="2329808"/>
                </a:lnTo>
                <a:lnTo>
                  <a:pt x="9424805" y="2329808"/>
                </a:lnTo>
                <a:lnTo>
                  <a:pt x="9424805" y="1040254"/>
                </a:lnTo>
                <a:lnTo>
                  <a:pt x="9413168" y="1040254"/>
                </a:lnTo>
                <a:lnTo>
                  <a:pt x="9413168" y="1012822"/>
                </a:lnTo>
                <a:lnTo>
                  <a:pt x="9424805" y="1012822"/>
                </a:lnTo>
                <a:lnTo>
                  <a:pt x="9424805" y="962780"/>
                </a:lnTo>
                <a:lnTo>
                  <a:pt x="9413168" y="962780"/>
                </a:lnTo>
                <a:lnTo>
                  <a:pt x="9413168" y="935348"/>
                </a:lnTo>
                <a:lnTo>
                  <a:pt x="9424805" y="935348"/>
                </a:lnTo>
                <a:lnTo>
                  <a:pt x="9424805" y="652923"/>
                </a:lnTo>
                <a:lnTo>
                  <a:pt x="9413168" y="652923"/>
                </a:lnTo>
                <a:lnTo>
                  <a:pt x="9413168" y="625491"/>
                </a:lnTo>
                <a:lnTo>
                  <a:pt x="9424805" y="625491"/>
                </a:lnTo>
                <a:lnTo>
                  <a:pt x="9424805" y="343024"/>
                </a:lnTo>
                <a:lnTo>
                  <a:pt x="9413168" y="343024"/>
                </a:lnTo>
                <a:lnTo>
                  <a:pt x="9413168" y="315592"/>
                </a:lnTo>
                <a:lnTo>
                  <a:pt x="9440599" y="315592"/>
                </a:lnTo>
                <a:lnTo>
                  <a:pt x="9440599" y="343024"/>
                </a:lnTo>
                <a:lnTo>
                  <a:pt x="9428961" y="343024"/>
                </a:lnTo>
                <a:lnTo>
                  <a:pt x="9428961" y="625491"/>
                </a:lnTo>
                <a:lnTo>
                  <a:pt x="9440599" y="625491"/>
                </a:lnTo>
                <a:lnTo>
                  <a:pt x="9440599" y="652923"/>
                </a:lnTo>
                <a:lnTo>
                  <a:pt x="9428961" y="652923"/>
                </a:lnTo>
                <a:lnTo>
                  <a:pt x="9428961" y="935348"/>
                </a:lnTo>
                <a:lnTo>
                  <a:pt x="9440599" y="935348"/>
                </a:lnTo>
                <a:lnTo>
                  <a:pt x="9440599" y="962780"/>
                </a:lnTo>
                <a:lnTo>
                  <a:pt x="9428961" y="962780"/>
                </a:lnTo>
                <a:lnTo>
                  <a:pt x="9428961" y="1012822"/>
                </a:lnTo>
                <a:lnTo>
                  <a:pt x="9440599" y="1012822"/>
                </a:lnTo>
                <a:lnTo>
                  <a:pt x="9440599" y="1040254"/>
                </a:lnTo>
                <a:lnTo>
                  <a:pt x="9428961" y="1040254"/>
                </a:lnTo>
                <a:lnTo>
                  <a:pt x="9428961" y="1331532"/>
                </a:lnTo>
                <a:lnTo>
                  <a:pt x="9455521" y="1305763"/>
                </a:lnTo>
                <a:lnTo>
                  <a:pt x="9447416" y="1297409"/>
                </a:lnTo>
                <a:lnTo>
                  <a:pt x="9467117" y="1278289"/>
                </a:lnTo>
                <a:lnTo>
                  <a:pt x="9486236" y="1297991"/>
                </a:lnTo>
                <a:lnTo>
                  <a:pt x="9466535" y="1317110"/>
                </a:lnTo>
                <a:lnTo>
                  <a:pt x="9458430" y="1308756"/>
                </a:lnTo>
                <a:lnTo>
                  <a:pt x="9429003" y="1337351"/>
                </a:lnTo>
                <a:lnTo>
                  <a:pt x="9429003" y="1718906"/>
                </a:lnTo>
                <a:lnTo>
                  <a:pt x="9455562" y="1693136"/>
                </a:lnTo>
                <a:lnTo>
                  <a:pt x="9447458" y="1684782"/>
                </a:lnTo>
                <a:lnTo>
                  <a:pt x="9467159" y="1665663"/>
                </a:lnTo>
                <a:lnTo>
                  <a:pt x="9486277" y="1685364"/>
                </a:lnTo>
                <a:lnTo>
                  <a:pt x="9466576" y="1704483"/>
                </a:lnTo>
                <a:lnTo>
                  <a:pt x="9458472" y="1696129"/>
                </a:lnTo>
                <a:lnTo>
                  <a:pt x="9429044" y="1724683"/>
                </a:lnTo>
                <a:lnTo>
                  <a:pt x="9429044" y="2329849"/>
                </a:lnTo>
                <a:lnTo>
                  <a:pt x="9440682" y="2329849"/>
                </a:lnTo>
                <a:lnTo>
                  <a:pt x="9440682" y="2357282"/>
                </a:lnTo>
                <a:lnTo>
                  <a:pt x="9429044" y="2357282"/>
                </a:lnTo>
                <a:lnTo>
                  <a:pt x="9429044" y="2484799"/>
                </a:lnTo>
                <a:lnTo>
                  <a:pt x="9440682" y="2484799"/>
                </a:lnTo>
                <a:lnTo>
                  <a:pt x="9440682" y="2512231"/>
                </a:lnTo>
                <a:lnTo>
                  <a:pt x="9429044" y="2512231"/>
                </a:lnTo>
                <a:lnTo>
                  <a:pt x="9429044" y="2872130"/>
                </a:lnTo>
                <a:lnTo>
                  <a:pt x="9440682" y="2872130"/>
                </a:lnTo>
                <a:lnTo>
                  <a:pt x="9440682" y="2899562"/>
                </a:lnTo>
                <a:lnTo>
                  <a:pt x="9429044" y="2899562"/>
                </a:lnTo>
                <a:lnTo>
                  <a:pt x="9429044" y="2958417"/>
                </a:lnTo>
                <a:cubicBezTo>
                  <a:pt x="9469818" y="2918806"/>
                  <a:pt x="9499329" y="2890086"/>
                  <a:pt x="9504649" y="2884932"/>
                </a:cubicBezTo>
                <a:lnTo>
                  <a:pt x="9504649" y="1582535"/>
                </a:lnTo>
                <a:lnTo>
                  <a:pt x="9493011" y="1582535"/>
                </a:lnTo>
                <a:lnTo>
                  <a:pt x="9493011" y="1555103"/>
                </a:lnTo>
                <a:lnTo>
                  <a:pt x="9504649" y="1555103"/>
                </a:lnTo>
                <a:lnTo>
                  <a:pt x="9504649" y="730356"/>
                </a:lnTo>
                <a:lnTo>
                  <a:pt x="9493011" y="730356"/>
                </a:lnTo>
                <a:lnTo>
                  <a:pt x="9493011" y="702924"/>
                </a:lnTo>
                <a:lnTo>
                  <a:pt x="9504649" y="702924"/>
                </a:lnTo>
                <a:lnTo>
                  <a:pt x="9504649" y="33126"/>
                </a:lnTo>
                <a:lnTo>
                  <a:pt x="9493011" y="33126"/>
                </a:lnTo>
                <a:close/>
                <a:moveTo>
                  <a:pt x="5999921" y="0"/>
                </a:moveTo>
                <a:lnTo>
                  <a:pt x="6019039" y="19701"/>
                </a:lnTo>
                <a:lnTo>
                  <a:pt x="5999338" y="38820"/>
                </a:lnTo>
                <a:lnTo>
                  <a:pt x="5991234" y="30466"/>
                </a:lnTo>
                <a:cubicBezTo>
                  <a:pt x="5971490" y="49585"/>
                  <a:pt x="5950750" y="69744"/>
                  <a:pt x="5931173" y="88780"/>
                </a:cubicBezTo>
                <a:lnTo>
                  <a:pt x="5936992" y="94765"/>
                </a:lnTo>
                <a:lnTo>
                  <a:pt x="5998756" y="94765"/>
                </a:lnTo>
                <a:lnTo>
                  <a:pt x="6028184" y="66211"/>
                </a:lnTo>
                <a:lnTo>
                  <a:pt x="6020078" y="57857"/>
                </a:lnTo>
                <a:lnTo>
                  <a:pt x="6039779" y="38737"/>
                </a:lnTo>
                <a:lnTo>
                  <a:pt x="6058899" y="58438"/>
                </a:lnTo>
                <a:lnTo>
                  <a:pt x="6039197" y="77558"/>
                </a:lnTo>
                <a:lnTo>
                  <a:pt x="6031093" y="69203"/>
                </a:lnTo>
                <a:lnTo>
                  <a:pt x="6001084" y="98340"/>
                </a:lnTo>
                <a:cubicBezTo>
                  <a:pt x="6000668" y="98714"/>
                  <a:pt x="6000169" y="98921"/>
                  <a:pt x="5999629" y="98921"/>
                </a:cubicBezTo>
                <a:lnTo>
                  <a:pt x="5937408" y="98921"/>
                </a:lnTo>
                <a:lnTo>
                  <a:pt x="5919619" y="116253"/>
                </a:lnTo>
                <a:lnTo>
                  <a:pt x="5911514" y="107899"/>
                </a:lnTo>
                <a:cubicBezTo>
                  <a:pt x="5909685" y="109645"/>
                  <a:pt x="5907898" y="111391"/>
                  <a:pt x="5906111" y="113136"/>
                </a:cubicBezTo>
                <a:lnTo>
                  <a:pt x="5903284" y="115879"/>
                </a:lnTo>
                <a:cubicBezTo>
                  <a:pt x="5888405" y="130371"/>
                  <a:pt x="5874481" y="143893"/>
                  <a:pt x="5861554" y="156446"/>
                </a:cubicBezTo>
                <a:lnTo>
                  <a:pt x="5853907" y="163885"/>
                </a:lnTo>
                <a:lnTo>
                  <a:pt x="5853907" y="188034"/>
                </a:lnTo>
                <a:lnTo>
                  <a:pt x="5826475" y="188034"/>
                </a:lnTo>
                <a:lnTo>
                  <a:pt x="5826475" y="176396"/>
                </a:lnTo>
                <a:lnTo>
                  <a:pt x="5694427" y="176396"/>
                </a:lnTo>
                <a:lnTo>
                  <a:pt x="5694427" y="188034"/>
                </a:lnTo>
                <a:lnTo>
                  <a:pt x="5666995" y="188034"/>
                </a:lnTo>
                <a:lnTo>
                  <a:pt x="5666995" y="176396"/>
                </a:lnTo>
                <a:lnTo>
                  <a:pt x="5284111" y="176396"/>
                </a:lnTo>
                <a:lnTo>
                  <a:pt x="5284111" y="249714"/>
                </a:lnTo>
                <a:lnTo>
                  <a:pt x="5919079" y="249714"/>
                </a:lnTo>
                <a:lnTo>
                  <a:pt x="5998216" y="172822"/>
                </a:lnTo>
                <a:lnTo>
                  <a:pt x="6042439" y="129845"/>
                </a:lnTo>
                <a:lnTo>
                  <a:pt x="6077935" y="95347"/>
                </a:lnTo>
                <a:cubicBezTo>
                  <a:pt x="6077935" y="95264"/>
                  <a:pt x="6078018" y="95264"/>
                  <a:pt x="6078018" y="95264"/>
                </a:cubicBezTo>
                <a:lnTo>
                  <a:pt x="6157654" y="17914"/>
                </a:lnTo>
                <a:cubicBezTo>
                  <a:pt x="6158070" y="17540"/>
                  <a:pt x="6158568" y="17332"/>
                  <a:pt x="6159109" y="17332"/>
                </a:cubicBezTo>
                <a:lnTo>
                  <a:pt x="6225112" y="17332"/>
                </a:lnTo>
                <a:lnTo>
                  <a:pt x="6225112" y="5694"/>
                </a:lnTo>
                <a:lnTo>
                  <a:pt x="6252544" y="5694"/>
                </a:lnTo>
                <a:lnTo>
                  <a:pt x="6252544" y="33085"/>
                </a:lnTo>
                <a:lnTo>
                  <a:pt x="6225112" y="33085"/>
                </a:lnTo>
                <a:lnTo>
                  <a:pt x="6225112" y="21447"/>
                </a:lnTo>
                <a:lnTo>
                  <a:pt x="6159940" y="21447"/>
                </a:lnTo>
                <a:lnTo>
                  <a:pt x="6084502" y="94724"/>
                </a:lnTo>
                <a:lnTo>
                  <a:pt x="6158236" y="94724"/>
                </a:lnTo>
                <a:lnTo>
                  <a:pt x="6187663" y="66169"/>
                </a:lnTo>
                <a:lnTo>
                  <a:pt x="6179558" y="57815"/>
                </a:lnTo>
                <a:lnTo>
                  <a:pt x="6199259" y="38696"/>
                </a:lnTo>
                <a:lnTo>
                  <a:pt x="6218379" y="58397"/>
                </a:lnTo>
                <a:lnTo>
                  <a:pt x="6198677" y="77516"/>
                </a:lnTo>
                <a:lnTo>
                  <a:pt x="6190572" y="69162"/>
                </a:lnTo>
                <a:lnTo>
                  <a:pt x="6160563" y="98298"/>
                </a:lnTo>
                <a:cubicBezTo>
                  <a:pt x="6160148" y="98672"/>
                  <a:pt x="6159649" y="98880"/>
                  <a:pt x="6159109" y="98880"/>
                </a:cubicBezTo>
                <a:lnTo>
                  <a:pt x="6080262" y="98880"/>
                </a:lnTo>
                <a:lnTo>
                  <a:pt x="6048175" y="130053"/>
                </a:lnTo>
                <a:lnTo>
                  <a:pt x="6031883" y="145888"/>
                </a:lnTo>
                <a:cubicBezTo>
                  <a:pt x="6026522" y="151084"/>
                  <a:pt x="6018582" y="158815"/>
                  <a:pt x="6004783" y="172198"/>
                </a:cubicBezTo>
                <a:lnTo>
                  <a:pt x="6158277" y="172198"/>
                </a:lnTo>
                <a:lnTo>
                  <a:pt x="6187705" y="143644"/>
                </a:lnTo>
                <a:lnTo>
                  <a:pt x="6179599" y="135290"/>
                </a:lnTo>
                <a:lnTo>
                  <a:pt x="6199301" y="116170"/>
                </a:lnTo>
                <a:lnTo>
                  <a:pt x="6218420" y="135872"/>
                </a:lnTo>
                <a:lnTo>
                  <a:pt x="6198719" y="154991"/>
                </a:lnTo>
                <a:lnTo>
                  <a:pt x="6190614" y="146637"/>
                </a:lnTo>
                <a:lnTo>
                  <a:pt x="6160605" y="175773"/>
                </a:lnTo>
                <a:cubicBezTo>
                  <a:pt x="6160189" y="176147"/>
                  <a:pt x="6159691" y="176355"/>
                  <a:pt x="6159150" y="176355"/>
                </a:cubicBezTo>
                <a:lnTo>
                  <a:pt x="6000543" y="176355"/>
                </a:lnTo>
                <a:cubicBezTo>
                  <a:pt x="5987118" y="189405"/>
                  <a:pt x="5968707" y="207278"/>
                  <a:pt x="5942978" y="232258"/>
                </a:cubicBezTo>
                <a:lnTo>
                  <a:pt x="5925064" y="249673"/>
                </a:lnTo>
                <a:lnTo>
                  <a:pt x="5998839" y="249673"/>
                </a:lnTo>
                <a:lnTo>
                  <a:pt x="6028266" y="221077"/>
                </a:lnTo>
                <a:lnTo>
                  <a:pt x="6020161" y="212723"/>
                </a:lnTo>
                <a:lnTo>
                  <a:pt x="6039821" y="193603"/>
                </a:lnTo>
                <a:lnTo>
                  <a:pt x="6058940" y="213263"/>
                </a:lnTo>
                <a:lnTo>
                  <a:pt x="6039281" y="232382"/>
                </a:lnTo>
                <a:lnTo>
                  <a:pt x="6031177" y="224028"/>
                </a:lnTo>
                <a:lnTo>
                  <a:pt x="6004826" y="249631"/>
                </a:lnTo>
                <a:lnTo>
                  <a:pt x="6065715" y="249631"/>
                </a:lnTo>
                <a:lnTo>
                  <a:pt x="6065715" y="237993"/>
                </a:lnTo>
                <a:lnTo>
                  <a:pt x="6093147" y="237993"/>
                </a:lnTo>
                <a:lnTo>
                  <a:pt x="6093147" y="265425"/>
                </a:lnTo>
                <a:lnTo>
                  <a:pt x="6065715" y="265425"/>
                </a:lnTo>
                <a:lnTo>
                  <a:pt x="6065715" y="253788"/>
                </a:lnTo>
                <a:lnTo>
                  <a:pt x="5284153" y="253788"/>
                </a:lnTo>
                <a:lnTo>
                  <a:pt x="5284153" y="315468"/>
                </a:lnTo>
                <a:lnTo>
                  <a:pt x="5295790" y="315468"/>
                </a:lnTo>
                <a:lnTo>
                  <a:pt x="5295790" y="327106"/>
                </a:lnTo>
                <a:lnTo>
                  <a:pt x="5985996" y="327106"/>
                </a:lnTo>
                <a:lnTo>
                  <a:pt x="5985996" y="315468"/>
                </a:lnTo>
                <a:lnTo>
                  <a:pt x="6013428" y="315468"/>
                </a:lnTo>
                <a:lnTo>
                  <a:pt x="6013428" y="327106"/>
                </a:lnTo>
                <a:lnTo>
                  <a:pt x="6304914" y="327106"/>
                </a:lnTo>
                <a:lnTo>
                  <a:pt x="6304914" y="315468"/>
                </a:lnTo>
                <a:lnTo>
                  <a:pt x="6332346" y="315468"/>
                </a:lnTo>
                <a:lnTo>
                  <a:pt x="6332346" y="342900"/>
                </a:lnTo>
                <a:lnTo>
                  <a:pt x="6304914" y="342900"/>
                </a:lnTo>
                <a:lnTo>
                  <a:pt x="6304914" y="331262"/>
                </a:lnTo>
                <a:lnTo>
                  <a:pt x="6013428" y="331262"/>
                </a:lnTo>
                <a:lnTo>
                  <a:pt x="6013428" y="342900"/>
                </a:lnTo>
                <a:lnTo>
                  <a:pt x="5985996" y="342900"/>
                </a:lnTo>
                <a:lnTo>
                  <a:pt x="5985996" y="331262"/>
                </a:lnTo>
                <a:lnTo>
                  <a:pt x="5295790" y="331262"/>
                </a:lnTo>
                <a:lnTo>
                  <a:pt x="5295790" y="342900"/>
                </a:lnTo>
                <a:lnTo>
                  <a:pt x="5284153" y="342900"/>
                </a:lnTo>
                <a:lnTo>
                  <a:pt x="5284153" y="404580"/>
                </a:lnTo>
                <a:lnTo>
                  <a:pt x="5985996" y="404580"/>
                </a:lnTo>
                <a:lnTo>
                  <a:pt x="5985996" y="392943"/>
                </a:lnTo>
                <a:lnTo>
                  <a:pt x="6013428" y="392943"/>
                </a:lnTo>
                <a:lnTo>
                  <a:pt x="6013428" y="404580"/>
                </a:lnTo>
                <a:lnTo>
                  <a:pt x="6317798" y="404580"/>
                </a:lnTo>
                <a:lnTo>
                  <a:pt x="6396936" y="327688"/>
                </a:lnTo>
                <a:lnTo>
                  <a:pt x="6437128" y="288618"/>
                </a:lnTo>
                <a:cubicBezTo>
                  <a:pt x="6479024" y="247927"/>
                  <a:pt x="6521710" y="206447"/>
                  <a:pt x="6546523" y="182340"/>
                </a:cubicBezTo>
                <a:lnTo>
                  <a:pt x="6538419" y="173985"/>
                </a:lnTo>
                <a:lnTo>
                  <a:pt x="6558078" y="154866"/>
                </a:lnTo>
                <a:lnTo>
                  <a:pt x="6566183" y="163220"/>
                </a:lnTo>
                <a:cubicBezTo>
                  <a:pt x="6581811" y="148050"/>
                  <a:pt x="6602551" y="127891"/>
                  <a:pt x="6630149" y="101083"/>
                </a:cubicBezTo>
                <a:lnTo>
                  <a:pt x="6636093" y="95305"/>
                </a:lnTo>
                <a:cubicBezTo>
                  <a:pt x="6645362" y="86328"/>
                  <a:pt x="6655337" y="76643"/>
                  <a:pt x="6666102" y="66169"/>
                </a:cubicBezTo>
                <a:lnTo>
                  <a:pt x="6657997" y="57815"/>
                </a:lnTo>
                <a:lnTo>
                  <a:pt x="6677698" y="38696"/>
                </a:lnTo>
                <a:lnTo>
                  <a:pt x="6685803" y="47050"/>
                </a:lnTo>
                <a:cubicBezTo>
                  <a:pt x="6695280" y="37864"/>
                  <a:pt x="6705255" y="28180"/>
                  <a:pt x="6715812" y="17914"/>
                </a:cubicBezTo>
                <a:cubicBezTo>
                  <a:pt x="6716227" y="17540"/>
                  <a:pt x="6716726" y="17332"/>
                  <a:pt x="6717267" y="17332"/>
                </a:cubicBezTo>
                <a:lnTo>
                  <a:pt x="6942791" y="17332"/>
                </a:lnTo>
                <a:lnTo>
                  <a:pt x="6942791" y="5694"/>
                </a:lnTo>
                <a:lnTo>
                  <a:pt x="6970223" y="5694"/>
                </a:lnTo>
                <a:lnTo>
                  <a:pt x="6970223" y="17332"/>
                </a:lnTo>
                <a:lnTo>
                  <a:pt x="8059066" y="17332"/>
                </a:lnTo>
                <a:lnTo>
                  <a:pt x="8059066" y="5694"/>
                </a:lnTo>
                <a:lnTo>
                  <a:pt x="8086498" y="5694"/>
                </a:lnTo>
                <a:lnTo>
                  <a:pt x="8086498" y="33209"/>
                </a:lnTo>
                <a:lnTo>
                  <a:pt x="8059066" y="33209"/>
                </a:lnTo>
                <a:lnTo>
                  <a:pt x="8059066" y="21572"/>
                </a:lnTo>
                <a:lnTo>
                  <a:pt x="6970223" y="21572"/>
                </a:lnTo>
                <a:lnTo>
                  <a:pt x="6970223" y="33209"/>
                </a:lnTo>
                <a:lnTo>
                  <a:pt x="6942791" y="33209"/>
                </a:lnTo>
                <a:lnTo>
                  <a:pt x="6942791" y="21572"/>
                </a:lnTo>
                <a:lnTo>
                  <a:pt x="6718098" y="21572"/>
                </a:lnTo>
                <a:cubicBezTo>
                  <a:pt x="6707749" y="31630"/>
                  <a:pt x="6697981" y="41106"/>
                  <a:pt x="6688712" y="50126"/>
                </a:cubicBezTo>
                <a:lnTo>
                  <a:pt x="6696818" y="58480"/>
                </a:lnTo>
                <a:lnTo>
                  <a:pt x="6677116" y="77599"/>
                </a:lnTo>
                <a:lnTo>
                  <a:pt x="6669011" y="69245"/>
                </a:lnTo>
                <a:cubicBezTo>
                  <a:pt x="6668014" y="70201"/>
                  <a:pt x="6667058" y="71115"/>
                  <a:pt x="6666102" y="72071"/>
                </a:cubicBezTo>
                <a:lnTo>
                  <a:pt x="6642660" y="94848"/>
                </a:lnTo>
                <a:lnTo>
                  <a:pt x="6942749" y="94848"/>
                </a:lnTo>
                <a:lnTo>
                  <a:pt x="6942749" y="83210"/>
                </a:lnTo>
                <a:lnTo>
                  <a:pt x="6970182" y="83210"/>
                </a:lnTo>
                <a:lnTo>
                  <a:pt x="6970182" y="94848"/>
                </a:lnTo>
                <a:lnTo>
                  <a:pt x="7979305" y="94848"/>
                </a:lnTo>
                <a:lnTo>
                  <a:pt x="7979305" y="83210"/>
                </a:lnTo>
                <a:lnTo>
                  <a:pt x="8006737" y="83210"/>
                </a:lnTo>
                <a:lnTo>
                  <a:pt x="8006737" y="110642"/>
                </a:lnTo>
                <a:lnTo>
                  <a:pt x="7979305" y="110642"/>
                </a:lnTo>
                <a:lnTo>
                  <a:pt x="7979305" y="99005"/>
                </a:lnTo>
                <a:lnTo>
                  <a:pt x="6970182" y="99005"/>
                </a:lnTo>
                <a:lnTo>
                  <a:pt x="6970182" y="110642"/>
                </a:lnTo>
                <a:lnTo>
                  <a:pt x="6942749" y="110642"/>
                </a:lnTo>
                <a:lnTo>
                  <a:pt x="6942749" y="99005"/>
                </a:lnTo>
                <a:lnTo>
                  <a:pt x="6638379" y="99005"/>
                </a:lnTo>
                <a:lnTo>
                  <a:pt x="6569051" y="166338"/>
                </a:lnTo>
                <a:lnTo>
                  <a:pt x="6577156" y="174692"/>
                </a:lnTo>
                <a:lnTo>
                  <a:pt x="6557496" y="193811"/>
                </a:lnTo>
                <a:lnTo>
                  <a:pt x="6549391" y="185457"/>
                </a:lnTo>
                <a:lnTo>
                  <a:pt x="6519216" y="214759"/>
                </a:lnTo>
                <a:cubicBezTo>
                  <a:pt x="6514977" y="218916"/>
                  <a:pt x="6496481" y="236871"/>
                  <a:pt x="6403461" y="327231"/>
                </a:cubicBezTo>
                <a:lnTo>
                  <a:pt x="6623832" y="327231"/>
                </a:lnTo>
                <a:lnTo>
                  <a:pt x="6623832" y="315593"/>
                </a:lnTo>
                <a:lnTo>
                  <a:pt x="6648687" y="315593"/>
                </a:lnTo>
                <a:lnTo>
                  <a:pt x="6666102" y="298635"/>
                </a:lnTo>
                <a:lnTo>
                  <a:pt x="6657997" y="290280"/>
                </a:lnTo>
                <a:lnTo>
                  <a:pt x="6677657" y="271161"/>
                </a:lnTo>
                <a:lnTo>
                  <a:pt x="6696776" y="290821"/>
                </a:lnTo>
                <a:lnTo>
                  <a:pt x="6677116" y="309940"/>
                </a:lnTo>
                <a:lnTo>
                  <a:pt x="6669011" y="301586"/>
                </a:lnTo>
                <a:lnTo>
                  <a:pt x="6651263" y="318835"/>
                </a:lnTo>
                <a:lnTo>
                  <a:pt x="6651263" y="342983"/>
                </a:lnTo>
                <a:lnTo>
                  <a:pt x="6623832" y="342983"/>
                </a:lnTo>
                <a:lnTo>
                  <a:pt x="6623832" y="331345"/>
                </a:lnTo>
                <a:lnTo>
                  <a:pt x="6399180" y="331345"/>
                </a:lnTo>
                <a:cubicBezTo>
                  <a:pt x="6377983" y="351919"/>
                  <a:pt x="6353003" y="376192"/>
                  <a:pt x="6323701" y="404664"/>
                </a:cubicBezTo>
                <a:lnTo>
                  <a:pt x="6384592" y="404664"/>
                </a:lnTo>
                <a:lnTo>
                  <a:pt x="6384592" y="393026"/>
                </a:lnTo>
                <a:lnTo>
                  <a:pt x="6412023" y="393026"/>
                </a:lnTo>
                <a:lnTo>
                  <a:pt x="6412023" y="420458"/>
                </a:lnTo>
                <a:lnTo>
                  <a:pt x="6384592" y="420458"/>
                </a:lnTo>
                <a:lnTo>
                  <a:pt x="6384592" y="408820"/>
                </a:lnTo>
                <a:lnTo>
                  <a:pt x="6013345" y="408820"/>
                </a:lnTo>
                <a:lnTo>
                  <a:pt x="6013345" y="420458"/>
                </a:lnTo>
                <a:lnTo>
                  <a:pt x="5985913" y="420458"/>
                </a:lnTo>
                <a:lnTo>
                  <a:pt x="5985913" y="408820"/>
                </a:lnTo>
                <a:lnTo>
                  <a:pt x="5284069" y="408820"/>
                </a:lnTo>
                <a:lnTo>
                  <a:pt x="5284069" y="482138"/>
                </a:lnTo>
                <a:lnTo>
                  <a:pt x="5666954" y="482138"/>
                </a:lnTo>
                <a:lnTo>
                  <a:pt x="5666954" y="470500"/>
                </a:lnTo>
                <a:lnTo>
                  <a:pt x="5694386" y="470500"/>
                </a:lnTo>
                <a:lnTo>
                  <a:pt x="5694386" y="482138"/>
                </a:lnTo>
                <a:lnTo>
                  <a:pt x="6477195" y="482138"/>
                </a:lnTo>
                <a:lnTo>
                  <a:pt x="6556291" y="405245"/>
                </a:lnTo>
                <a:cubicBezTo>
                  <a:pt x="6556665" y="404871"/>
                  <a:pt x="6557205" y="404664"/>
                  <a:pt x="6557745" y="404664"/>
                </a:cubicBezTo>
                <a:lnTo>
                  <a:pt x="6636675" y="404664"/>
                </a:lnTo>
                <a:cubicBezTo>
                  <a:pt x="6639626" y="401796"/>
                  <a:pt x="6642452" y="399052"/>
                  <a:pt x="6645195" y="396392"/>
                </a:cubicBezTo>
                <a:lnTo>
                  <a:pt x="6715770" y="327771"/>
                </a:lnTo>
                <a:cubicBezTo>
                  <a:pt x="6715812" y="327771"/>
                  <a:pt x="6715812" y="327771"/>
                  <a:pt x="6715812" y="327771"/>
                </a:cubicBezTo>
                <a:cubicBezTo>
                  <a:pt x="6726993" y="316881"/>
                  <a:pt x="6732437" y="311603"/>
                  <a:pt x="6737591" y="306615"/>
                </a:cubicBezTo>
                <a:cubicBezTo>
                  <a:pt x="6738547" y="305701"/>
                  <a:pt x="6739503" y="304786"/>
                  <a:pt x="6740459" y="303830"/>
                </a:cubicBezTo>
                <a:cubicBezTo>
                  <a:pt x="6757002" y="287745"/>
                  <a:pt x="6787302" y="258318"/>
                  <a:pt x="6875250" y="172822"/>
                </a:cubicBezTo>
                <a:cubicBezTo>
                  <a:pt x="6875624" y="172448"/>
                  <a:pt x="6876164" y="172240"/>
                  <a:pt x="6876705" y="172240"/>
                </a:cubicBezTo>
                <a:lnTo>
                  <a:pt x="7899545" y="172240"/>
                </a:lnTo>
                <a:lnTo>
                  <a:pt x="7899545" y="160602"/>
                </a:lnTo>
                <a:lnTo>
                  <a:pt x="7926976" y="160602"/>
                </a:lnTo>
                <a:lnTo>
                  <a:pt x="7926976" y="188034"/>
                </a:lnTo>
                <a:lnTo>
                  <a:pt x="7899545" y="188034"/>
                </a:lnTo>
                <a:lnTo>
                  <a:pt x="7899545" y="176396"/>
                </a:lnTo>
                <a:lnTo>
                  <a:pt x="6877536" y="176396"/>
                </a:lnTo>
                <a:cubicBezTo>
                  <a:pt x="6845366" y="207652"/>
                  <a:pt x="6820968" y="231385"/>
                  <a:pt x="6802098" y="249714"/>
                </a:cubicBezTo>
                <a:lnTo>
                  <a:pt x="7341428" y="249714"/>
                </a:lnTo>
                <a:lnTo>
                  <a:pt x="7341428" y="238077"/>
                </a:lnTo>
                <a:lnTo>
                  <a:pt x="7368860" y="238077"/>
                </a:lnTo>
                <a:lnTo>
                  <a:pt x="7368860" y="249714"/>
                </a:lnTo>
                <a:lnTo>
                  <a:pt x="7500908" y="249714"/>
                </a:lnTo>
                <a:lnTo>
                  <a:pt x="7500908" y="238077"/>
                </a:lnTo>
                <a:lnTo>
                  <a:pt x="7528339" y="238077"/>
                </a:lnTo>
                <a:lnTo>
                  <a:pt x="7528339" y="249714"/>
                </a:lnTo>
                <a:lnTo>
                  <a:pt x="7740065" y="249714"/>
                </a:lnTo>
                <a:lnTo>
                  <a:pt x="7740065" y="238077"/>
                </a:lnTo>
                <a:lnTo>
                  <a:pt x="7767497" y="238077"/>
                </a:lnTo>
                <a:lnTo>
                  <a:pt x="7767497" y="265509"/>
                </a:lnTo>
                <a:lnTo>
                  <a:pt x="7740065" y="265509"/>
                </a:lnTo>
                <a:lnTo>
                  <a:pt x="7740065" y="253871"/>
                </a:lnTo>
                <a:lnTo>
                  <a:pt x="7528339" y="253871"/>
                </a:lnTo>
                <a:lnTo>
                  <a:pt x="7528339" y="265509"/>
                </a:lnTo>
                <a:lnTo>
                  <a:pt x="7500908" y="265509"/>
                </a:lnTo>
                <a:lnTo>
                  <a:pt x="7500908" y="253871"/>
                </a:lnTo>
                <a:lnTo>
                  <a:pt x="7368860" y="253871"/>
                </a:lnTo>
                <a:lnTo>
                  <a:pt x="7368860" y="265509"/>
                </a:lnTo>
                <a:lnTo>
                  <a:pt x="7341428" y="265509"/>
                </a:lnTo>
                <a:lnTo>
                  <a:pt x="7341428" y="253871"/>
                </a:lnTo>
                <a:lnTo>
                  <a:pt x="6797817" y="253871"/>
                </a:lnTo>
                <a:cubicBezTo>
                  <a:pt x="6761657" y="288992"/>
                  <a:pt x="6751473" y="298884"/>
                  <a:pt x="6742911" y="307197"/>
                </a:cubicBezTo>
                <a:cubicBezTo>
                  <a:pt x="6738256" y="311644"/>
                  <a:pt x="6734724" y="315094"/>
                  <a:pt x="6731273" y="318461"/>
                </a:cubicBezTo>
                <a:cubicBezTo>
                  <a:pt x="6728406" y="321204"/>
                  <a:pt x="6725579" y="323947"/>
                  <a:pt x="6722296" y="327147"/>
                </a:cubicBezTo>
                <a:lnTo>
                  <a:pt x="6796072" y="327147"/>
                </a:lnTo>
                <a:lnTo>
                  <a:pt x="6825498" y="298552"/>
                </a:lnTo>
                <a:lnTo>
                  <a:pt x="6817394" y="290197"/>
                </a:lnTo>
                <a:lnTo>
                  <a:pt x="6837053" y="271078"/>
                </a:lnTo>
                <a:lnTo>
                  <a:pt x="6856172" y="290738"/>
                </a:lnTo>
                <a:lnTo>
                  <a:pt x="6836513" y="309857"/>
                </a:lnTo>
                <a:lnTo>
                  <a:pt x="6828408" y="301503"/>
                </a:lnTo>
                <a:lnTo>
                  <a:pt x="6802056" y="327106"/>
                </a:lnTo>
                <a:lnTo>
                  <a:pt x="7421106" y="327106"/>
                </a:lnTo>
                <a:lnTo>
                  <a:pt x="7421106" y="315468"/>
                </a:lnTo>
                <a:lnTo>
                  <a:pt x="7448537" y="315468"/>
                </a:lnTo>
                <a:lnTo>
                  <a:pt x="7448537" y="327106"/>
                </a:lnTo>
                <a:lnTo>
                  <a:pt x="7740023" y="327106"/>
                </a:lnTo>
                <a:lnTo>
                  <a:pt x="7740023" y="315468"/>
                </a:lnTo>
                <a:lnTo>
                  <a:pt x="7767455" y="315468"/>
                </a:lnTo>
                <a:lnTo>
                  <a:pt x="7767455" y="327106"/>
                </a:lnTo>
                <a:lnTo>
                  <a:pt x="7899503" y="327106"/>
                </a:lnTo>
                <a:lnTo>
                  <a:pt x="7899503" y="315468"/>
                </a:lnTo>
                <a:lnTo>
                  <a:pt x="7926935" y="315468"/>
                </a:lnTo>
                <a:lnTo>
                  <a:pt x="7926935" y="342900"/>
                </a:lnTo>
                <a:lnTo>
                  <a:pt x="7899503" y="342900"/>
                </a:lnTo>
                <a:lnTo>
                  <a:pt x="7899503" y="331262"/>
                </a:lnTo>
                <a:lnTo>
                  <a:pt x="7767455" y="331262"/>
                </a:lnTo>
                <a:lnTo>
                  <a:pt x="7767455" y="342900"/>
                </a:lnTo>
                <a:lnTo>
                  <a:pt x="7740023" y="342900"/>
                </a:lnTo>
                <a:lnTo>
                  <a:pt x="7740023" y="331262"/>
                </a:lnTo>
                <a:lnTo>
                  <a:pt x="7448537" y="331262"/>
                </a:lnTo>
                <a:lnTo>
                  <a:pt x="7448537" y="342900"/>
                </a:lnTo>
                <a:lnTo>
                  <a:pt x="7421106" y="342900"/>
                </a:lnTo>
                <a:lnTo>
                  <a:pt x="7421106" y="331262"/>
                </a:lnTo>
                <a:lnTo>
                  <a:pt x="6718057" y="331262"/>
                </a:lnTo>
                <a:cubicBezTo>
                  <a:pt x="6704881" y="344105"/>
                  <a:pt x="6683850" y="364513"/>
                  <a:pt x="6646401" y="400923"/>
                </a:cubicBezTo>
                <a:cubicBezTo>
                  <a:pt x="6645154" y="402128"/>
                  <a:pt x="6643907" y="403334"/>
                  <a:pt x="6642618" y="404580"/>
                </a:cubicBezTo>
                <a:lnTo>
                  <a:pt x="7261667" y="404580"/>
                </a:lnTo>
                <a:lnTo>
                  <a:pt x="7261667" y="392943"/>
                </a:lnTo>
                <a:lnTo>
                  <a:pt x="7289099" y="392943"/>
                </a:lnTo>
                <a:lnTo>
                  <a:pt x="7289099" y="404580"/>
                </a:lnTo>
                <a:lnTo>
                  <a:pt x="7912429" y="404580"/>
                </a:lnTo>
                <a:lnTo>
                  <a:pt x="7941898" y="375985"/>
                </a:lnTo>
                <a:lnTo>
                  <a:pt x="7933793" y="367630"/>
                </a:lnTo>
                <a:lnTo>
                  <a:pt x="7953494" y="348511"/>
                </a:lnTo>
                <a:lnTo>
                  <a:pt x="7972613" y="368212"/>
                </a:lnTo>
                <a:lnTo>
                  <a:pt x="7952912" y="387332"/>
                </a:lnTo>
                <a:lnTo>
                  <a:pt x="7944807" y="378977"/>
                </a:lnTo>
                <a:lnTo>
                  <a:pt x="7914715" y="408155"/>
                </a:lnTo>
                <a:cubicBezTo>
                  <a:pt x="7914299" y="408529"/>
                  <a:pt x="7913801" y="408737"/>
                  <a:pt x="7913260" y="408737"/>
                </a:cubicBezTo>
                <a:lnTo>
                  <a:pt x="7289099" y="408737"/>
                </a:lnTo>
                <a:lnTo>
                  <a:pt x="7289099" y="420375"/>
                </a:lnTo>
                <a:lnTo>
                  <a:pt x="7261667" y="420375"/>
                </a:lnTo>
                <a:lnTo>
                  <a:pt x="7261667" y="408737"/>
                </a:lnTo>
                <a:lnTo>
                  <a:pt x="6558577" y="408737"/>
                </a:lnTo>
                <a:lnTo>
                  <a:pt x="6479481" y="485630"/>
                </a:lnTo>
                <a:cubicBezTo>
                  <a:pt x="6479107" y="486004"/>
                  <a:pt x="6478567" y="486211"/>
                  <a:pt x="6478027" y="486211"/>
                </a:cubicBezTo>
                <a:lnTo>
                  <a:pt x="5694344" y="486211"/>
                </a:lnTo>
                <a:lnTo>
                  <a:pt x="5694344" y="497849"/>
                </a:lnTo>
                <a:lnTo>
                  <a:pt x="5666912" y="497849"/>
                </a:lnTo>
                <a:lnTo>
                  <a:pt x="5666912" y="486211"/>
                </a:lnTo>
                <a:lnTo>
                  <a:pt x="5284028" y="486211"/>
                </a:lnTo>
                <a:lnTo>
                  <a:pt x="5284028" y="559530"/>
                </a:lnTo>
                <a:lnTo>
                  <a:pt x="6543988" y="559530"/>
                </a:lnTo>
                <a:lnTo>
                  <a:pt x="6543988" y="547892"/>
                </a:lnTo>
                <a:lnTo>
                  <a:pt x="6571420" y="547892"/>
                </a:lnTo>
                <a:lnTo>
                  <a:pt x="6571420" y="559530"/>
                </a:lnTo>
                <a:lnTo>
                  <a:pt x="7341386" y="559530"/>
                </a:lnTo>
                <a:lnTo>
                  <a:pt x="7341386" y="547892"/>
                </a:lnTo>
                <a:lnTo>
                  <a:pt x="7368818" y="547892"/>
                </a:lnTo>
                <a:lnTo>
                  <a:pt x="7368818" y="559530"/>
                </a:lnTo>
                <a:lnTo>
                  <a:pt x="7500866" y="559530"/>
                </a:lnTo>
                <a:lnTo>
                  <a:pt x="7500866" y="547892"/>
                </a:lnTo>
                <a:lnTo>
                  <a:pt x="7528298" y="547892"/>
                </a:lnTo>
                <a:lnTo>
                  <a:pt x="7528298" y="559530"/>
                </a:lnTo>
                <a:lnTo>
                  <a:pt x="7912388" y="559530"/>
                </a:lnTo>
                <a:cubicBezTo>
                  <a:pt x="7913053" y="558865"/>
                  <a:pt x="7913884" y="558075"/>
                  <a:pt x="7914591" y="557368"/>
                </a:cubicBezTo>
                <a:cubicBezTo>
                  <a:pt x="7929387" y="542987"/>
                  <a:pt x="7962139" y="511191"/>
                  <a:pt x="7998674" y="475696"/>
                </a:cubicBezTo>
                <a:cubicBezTo>
                  <a:pt x="8002913" y="471539"/>
                  <a:pt x="8007527" y="467051"/>
                  <a:pt x="8012597" y="462146"/>
                </a:cubicBezTo>
                <a:lnTo>
                  <a:pt x="8071202" y="405162"/>
                </a:lnTo>
                <a:cubicBezTo>
                  <a:pt x="8071244" y="405121"/>
                  <a:pt x="8071327" y="405079"/>
                  <a:pt x="8071327" y="405079"/>
                </a:cubicBezTo>
                <a:cubicBezTo>
                  <a:pt x="8077645" y="398928"/>
                  <a:pt x="8083754" y="392984"/>
                  <a:pt x="8089657" y="387248"/>
                </a:cubicBezTo>
                <a:cubicBezTo>
                  <a:pt x="8092732" y="384297"/>
                  <a:pt x="8095808" y="381305"/>
                  <a:pt x="8098800" y="378395"/>
                </a:cubicBezTo>
                <a:cubicBezTo>
                  <a:pt x="8128518" y="349509"/>
                  <a:pt x="8157073" y="321786"/>
                  <a:pt x="8181013" y="298510"/>
                </a:cubicBezTo>
                <a:lnTo>
                  <a:pt x="8172909" y="290156"/>
                </a:lnTo>
                <a:lnTo>
                  <a:pt x="8192568" y="271036"/>
                </a:lnTo>
                <a:lnTo>
                  <a:pt x="8200673" y="279391"/>
                </a:lnTo>
                <a:cubicBezTo>
                  <a:pt x="8212726" y="267628"/>
                  <a:pt x="8222993" y="257653"/>
                  <a:pt x="8230682" y="250213"/>
                </a:cubicBezTo>
                <a:cubicBezTo>
                  <a:pt x="8231056" y="249839"/>
                  <a:pt x="8231596" y="249631"/>
                  <a:pt x="8232137" y="249631"/>
                </a:cubicBezTo>
                <a:lnTo>
                  <a:pt x="8390743" y="249631"/>
                </a:lnTo>
                <a:cubicBezTo>
                  <a:pt x="8392738" y="247678"/>
                  <a:pt x="8394983" y="245558"/>
                  <a:pt x="8397269" y="243314"/>
                </a:cubicBezTo>
                <a:cubicBezTo>
                  <a:pt x="8401134" y="239573"/>
                  <a:pt x="8405332" y="235500"/>
                  <a:pt x="8409862" y="231094"/>
                </a:cubicBezTo>
                <a:cubicBezTo>
                  <a:pt x="8423121" y="218251"/>
                  <a:pt x="8438916" y="202914"/>
                  <a:pt x="8455001" y="187286"/>
                </a:cubicBezTo>
                <a:lnTo>
                  <a:pt x="8469922" y="172780"/>
                </a:lnTo>
                <a:cubicBezTo>
                  <a:pt x="8481560" y="161475"/>
                  <a:pt x="8493031" y="150377"/>
                  <a:pt x="8503464" y="140236"/>
                </a:cubicBezTo>
                <a:cubicBezTo>
                  <a:pt x="8503880" y="139820"/>
                  <a:pt x="8504337" y="139404"/>
                  <a:pt x="8504752" y="138989"/>
                </a:cubicBezTo>
                <a:cubicBezTo>
                  <a:pt x="8527737" y="116669"/>
                  <a:pt x="8545527" y="99379"/>
                  <a:pt x="8549017" y="95970"/>
                </a:cubicBezTo>
                <a:lnTo>
                  <a:pt x="8549017" y="33126"/>
                </a:lnTo>
                <a:lnTo>
                  <a:pt x="8537380" y="33126"/>
                </a:lnTo>
                <a:lnTo>
                  <a:pt x="8537380" y="5694"/>
                </a:lnTo>
                <a:lnTo>
                  <a:pt x="8564812" y="5694"/>
                </a:lnTo>
                <a:lnTo>
                  <a:pt x="8564812" y="17332"/>
                </a:lnTo>
                <a:lnTo>
                  <a:pt x="8617057" y="17332"/>
                </a:lnTo>
                <a:lnTo>
                  <a:pt x="8617057" y="5694"/>
                </a:lnTo>
                <a:lnTo>
                  <a:pt x="8644489" y="5694"/>
                </a:lnTo>
                <a:lnTo>
                  <a:pt x="8644489" y="17332"/>
                </a:lnTo>
                <a:lnTo>
                  <a:pt x="9175216" y="17332"/>
                </a:lnTo>
                <a:lnTo>
                  <a:pt x="9175216" y="5694"/>
                </a:lnTo>
                <a:lnTo>
                  <a:pt x="9202647" y="5694"/>
                </a:lnTo>
                <a:lnTo>
                  <a:pt x="9202647" y="17332"/>
                </a:lnTo>
                <a:lnTo>
                  <a:pt x="9254893" y="17332"/>
                </a:lnTo>
                <a:lnTo>
                  <a:pt x="9254893" y="5694"/>
                </a:lnTo>
                <a:lnTo>
                  <a:pt x="9282325" y="5694"/>
                </a:lnTo>
                <a:lnTo>
                  <a:pt x="9282325" y="33126"/>
                </a:lnTo>
                <a:lnTo>
                  <a:pt x="9254893" y="33126"/>
                </a:lnTo>
                <a:lnTo>
                  <a:pt x="9254893" y="21488"/>
                </a:lnTo>
                <a:lnTo>
                  <a:pt x="9202647" y="21488"/>
                </a:lnTo>
                <a:lnTo>
                  <a:pt x="9202647" y="33126"/>
                </a:lnTo>
                <a:lnTo>
                  <a:pt x="9175216" y="33126"/>
                </a:lnTo>
                <a:lnTo>
                  <a:pt x="9175216" y="21488"/>
                </a:lnTo>
                <a:lnTo>
                  <a:pt x="8644489" y="21488"/>
                </a:lnTo>
                <a:lnTo>
                  <a:pt x="8644489" y="33126"/>
                </a:lnTo>
                <a:lnTo>
                  <a:pt x="8617057" y="33126"/>
                </a:lnTo>
                <a:lnTo>
                  <a:pt x="8617057" y="21488"/>
                </a:lnTo>
                <a:lnTo>
                  <a:pt x="8564812" y="21488"/>
                </a:lnTo>
                <a:lnTo>
                  <a:pt x="8564812" y="33126"/>
                </a:lnTo>
                <a:lnTo>
                  <a:pt x="8553174" y="33126"/>
                </a:lnTo>
                <a:lnTo>
                  <a:pt x="8553174" y="95014"/>
                </a:lnTo>
                <a:lnTo>
                  <a:pt x="8696859" y="95014"/>
                </a:lnTo>
                <a:lnTo>
                  <a:pt x="8696859" y="83377"/>
                </a:lnTo>
                <a:lnTo>
                  <a:pt x="8724292" y="83377"/>
                </a:lnTo>
                <a:lnTo>
                  <a:pt x="8724292" y="95014"/>
                </a:lnTo>
                <a:lnTo>
                  <a:pt x="9414414" y="95014"/>
                </a:lnTo>
                <a:lnTo>
                  <a:pt x="9414414" y="83377"/>
                </a:lnTo>
                <a:lnTo>
                  <a:pt x="9441846" y="83377"/>
                </a:lnTo>
                <a:lnTo>
                  <a:pt x="9441846" y="110809"/>
                </a:lnTo>
                <a:lnTo>
                  <a:pt x="9414414" y="110809"/>
                </a:lnTo>
                <a:lnTo>
                  <a:pt x="9414414" y="99171"/>
                </a:lnTo>
                <a:lnTo>
                  <a:pt x="8724292" y="99171"/>
                </a:lnTo>
                <a:lnTo>
                  <a:pt x="8724292" y="110809"/>
                </a:lnTo>
                <a:lnTo>
                  <a:pt x="8696859" y="110809"/>
                </a:lnTo>
                <a:lnTo>
                  <a:pt x="8696859" y="99171"/>
                </a:lnTo>
                <a:lnTo>
                  <a:pt x="8551968" y="99171"/>
                </a:lnTo>
                <a:cubicBezTo>
                  <a:pt x="8550056" y="101041"/>
                  <a:pt x="8543905" y="107026"/>
                  <a:pt x="8535011" y="115672"/>
                </a:cubicBezTo>
                <a:cubicBezTo>
                  <a:pt x="8534263" y="116378"/>
                  <a:pt x="8533556" y="117043"/>
                  <a:pt x="8532808" y="117791"/>
                </a:cubicBezTo>
                <a:cubicBezTo>
                  <a:pt x="8531353" y="119205"/>
                  <a:pt x="8529815" y="120701"/>
                  <a:pt x="8528235" y="122239"/>
                </a:cubicBezTo>
                <a:cubicBezTo>
                  <a:pt x="8523996" y="126353"/>
                  <a:pt x="8519300" y="130884"/>
                  <a:pt x="8514354" y="135705"/>
                </a:cubicBezTo>
                <a:cubicBezTo>
                  <a:pt x="8514104" y="135996"/>
                  <a:pt x="8513813" y="136246"/>
                  <a:pt x="8513563" y="136495"/>
                </a:cubicBezTo>
                <a:cubicBezTo>
                  <a:pt x="8502341" y="147385"/>
                  <a:pt x="8489623" y="159771"/>
                  <a:pt x="8476489" y="172489"/>
                </a:cubicBezTo>
                <a:lnTo>
                  <a:pt x="8550264" y="172489"/>
                </a:lnTo>
                <a:lnTo>
                  <a:pt x="8579650" y="143935"/>
                </a:lnTo>
                <a:lnTo>
                  <a:pt x="8571545" y="135581"/>
                </a:lnTo>
                <a:lnTo>
                  <a:pt x="8591247" y="116461"/>
                </a:lnTo>
                <a:lnTo>
                  <a:pt x="8610365" y="136162"/>
                </a:lnTo>
                <a:lnTo>
                  <a:pt x="8590664" y="155282"/>
                </a:lnTo>
                <a:lnTo>
                  <a:pt x="8582559" y="146927"/>
                </a:lnTo>
                <a:lnTo>
                  <a:pt x="8556208" y="172489"/>
                </a:lnTo>
                <a:lnTo>
                  <a:pt x="8856298" y="172489"/>
                </a:lnTo>
                <a:lnTo>
                  <a:pt x="8856298" y="160851"/>
                </a:lnTo>
                <a:lnTo>
                  <a:pt x="8883729" y="160851"/>
                </a:lnTo>
                <a:lnTo>
                  <a:pt x="8883729" y="172489"/>
                </a:lnTo>
                <a:lnTo>
                  <a:pt x="9015777" y="172489"/>
                </a:lnTo>
                <a:lnTo>
                  <a:pt x="9015777" y="160851"/>
                </a:lnTo>
                <a:lnTo>
                  <a:pt x="9043209" y="160851"/>
                </a:lnTo>
                <a:lnTo>
                  <a:pt x="9043209" y="172489"/>
                </a:lnTo>
                <a:lnTo>
                  <a:pt x="9095454" y="172489"/>
                </a:lnTo>
                <a:lnTo>
                  <a:pt x="9095454" y="160851"/>
                </a:lnTo>
                <a:lnTo>
                  <a:pt x="9122887" y="160851"/>
                </a:lnTo>
                <a:lnTo>
                  <a:pt x="9122887" y="188283"/>
                </a:lnTo>
                <a:lnTo>
                  <a:pt x="9095454" y="188283"/>
                </a:lnTo>
                <a:lnTo>
                  <a:pt x="9095454" y="176645"/>
                </a:lnTo>
                <a:lnTo>
                  <a:pt x="9043209" y="176645"/>
                </a:lnTo>
                <a:lnTo>
                  <a:pt x="9043209" y="188283"/>
                </a:lnTo>
                <a:lnTo>
                  <a:pt x="9015777" y="188283"/>
                </a:lnTo>
                <a:lnTo>
                  <a:pt x="9015777" y="176645"/>
                </a:lnTo>
                <a:lnTo>
                  <a:pt x="8883729" y="176645"/>
                </a:lnTo>
                <a:lnTo>
                  <a:pt x="8883729" y="188283"/>
                </a:lnTo>
                <a:lnTo>
                  <a:pt x="8856298" y="188283"/>
                </a:lnTo>
                <a:lnTo>
                  <a:pt x="8856298" y="176645"/>
                </a:lnTo>
                <a:lnTo>
                  <a:pt x="8472167" y="176645"/>
                </a:lnTo>
                <a:cubicBezTo>
                  <a:pt x="8467511" y="181134"/>
                  <a:pt x="8462856" y="185665"/>
                  <a:pt x="8458201" y="190195"/>
                </a:cubicBezTo>
                <a:lnTo>
                  <a:pt x="8454128" y="194144"/>
                </a:lnTo>
                <a:cubicBezTo>
                  <a:pt x="8439539" y="208331"/>
                  <a:pt x="8425657" y="221784"/>
                  <a:pt x="8412564" y="234502"/>
                </a:cubicBezTo>
                <a:lnTo>
                  <a:pt x="8401092" y="245641"/>
                </a:lnTo>
                <a:cubicBezTo>
                  <a:pt x="8399513" y="247179"/>
                  <a:pt x="8398017" y="248634"/>
                  <a:pt x="8396604" y="250005"/>
                </a:cubicBezTo>
                <a:lnTo>
                  <a:pt x="8537297" y="250005"/>
                </a:lnTo>
                <a:lnTo>
                  <a:pt x="8537297" y="238367"/>
                </a:lnTo>
                <a:lnTo>
                  <a:pt x="8564728" y="238367"/>
                </a:lnTo>
                <a:lnTo>
                  <a:pt x="8564728" y="250005"/>
                </a:lnTo>
                <a:lnTo>
                  <a:pt x="9175174" y="250005"/>
                </a:lnTo>
                <a:lnTo>
                  <a:pt x="9175174" y="238367"/>
                </a:lnTo>
                <a:lnTo>
                  <a:pt x="9202605" y="238367"/>
                </a:lnTo>
                <a:lnTo>
                  <a:pt x="9202605" y="265799"/>
                </a:lnTo>
                <a:lnTo>
                  <a:pt x="9175174" y="265799"/>
                </a:lnTo>
                <a:lnTo>
                  <a:pt x="9175174" y="254162"/>
                </a:lnTo>
                <a:lnTo>
                  <a:pt x="8564728" y="254162"/>
                </a:lnTo>
                <a:lnTo>
                  <a:pt x="8564728" y="265799"/>
                </a:lnTo>
                <a:lnTo>
                  <a:pt x="8537297" y="265799"/>
                </a:lnTo>
                <a:lnTo>
                  <a:pt x="8537297" y="254162"/>
                </a:lnTo>
                <a:lnTo>
                  <a:pt x="8232843" y="254162"/>
                </a:lnTo>
                <a:cubicBezTo>
                  <a:pt x="8229185" y="257695"/>
                  <a:pt x="8225029" y="261726"/>
                  <a:pt x="8220374" y="266257"/>
                </a:cubicBezTo>
                <a:cubicBezTo>
                  <a:pt x="8215719" y="270746"/>
                  <a:pt x="8210565" y="275733"/>
                  <a:pt x="8205037" y="281136"/>
                </a:cubicBezTo>
                <a:cubicBezTo>
                  <a:pt x="8204539" y="281635"/>
                  <a:pt x="8203957" y="282217"/>
                  <a:pt x="8203416" y="282716"/>
                </a:cubicBezTo>
                <a:lnTo>
                  <a:pt x="8211521" y="291070"/>
                </a:lnTo>
                <a:lnTo>
                  <a:pt x="8191861" y="310189"/>
                </a:lnTo>
                <a:lnTo>
                  <a:pt x="8183757" y="301835"/>
                </a:lnTo>
                <a:cubicBezTo>
                  <a:pt x="8176691" y="308693"/>
                  <a:pt x="8167754" y="317380"/>
                  <a:pt x="8157405" y="327438"/>
                </a:cubicBezTo>
                <a:lnTo>
                  <a:pt x="8457494" y="327438"/>
                </a:lnTo>
                <a:lnTo>
                  <a:pt x="8457494" y="315801"/>
                </a:lnTo>
                <a:lnTo>
                  <a:pt x="8484926" y="315801"/>
                </a:lnTo>
                <a:lnTo>
                  <a:pt x="8484926" y="327438"/>
                </a:lnTo>
                <a:lnTo>
                  <a:pt x="8550140" y="327438"/>
                </a:lnTo>
                <a:lnTo>
                  <a:pt x="8579567" y="298843"/>
                </a:lnTo>
                <a:lnTo>
                  <a:pt x="8571462" y="290488"/>
                </a:lnTo>
                <a:lnTo>
                  <a:pt x="8591122" y="271369"/>
                </a:lnTo>
                <a:lnTo>
                  <a:pt x="8610240" y="291029"/>
                </a:lnTo>
                <a:lnTo>
                  <a:pt x="8590581" y="310148"/>
                </a:lnTo>
                <a:lnTo>
                  <a:pt x="8582476" y="301794"/>
                </a:lnTo>
                <a:lnTo>
                  <a:pt x="8556124" y="327397"/>
                </a:lnTo>
                <a:lnTo>
                  <a:pt x="8696735" y="327397"/>
                </a:lnTo>
                <a:lnTo>
                  <a:pt x="8696735" y="315759"/>
                </a:lnTo>
                <a:lnTo>
                  <a:pt x="8724167" y="315759"/>
                </a:lnTo>
                <a:lnTo>
                  <a:pt x="8724167" y="327397"/>
                </a:lnTo>
                <a:lnTo>
                  <a:pt x="8776412" y="327397"/>
                </a:lnTo>
                <a:lnTo>
                  <a:pt x="8776412" y="315759"/>
                </a:lnTo>
                <a:lnTo>
                  <a:pt x="8803844" y="315759"/>
                </a:lnTo>
                <a:lnTo>
                  <a:pt x="8803844" y="327397"/>
                </a:lnTo>
                <a:lnTo>
                  <a:pt x="9095330" y="327397"/>
                </a:lnTo>
                <a:lnTo>
                  <a:pt x="9095330" y="315759"/>
                </a:lnTo>
                <a:lnTo>
                  <a:pt x="9122762" y="315759"/>
                </a:lnTo>
                <a:lnTo>
                  <a:pt x="9122762" y="343191"/>
                </a:lnTo>
                <a:lnTo>
                  <a:pt x="9095330" y="343191"/>
                </a:lnTo>
                <a:lnTo>
                  <a:pt x="9095330" y="331553"/>
                </a:lnTo>
                <a:lnTo>
                  <a:pt x="8803844" y="331553"/>
                </a:lnTo>
                <a:lnTo>
                  <a:pt x="8803844" y="343191"/>
                </a:lnTo>
                <a:lnTo>
                  <a:pt x="8776412" y="343191"/>
                </a:lnTo>
                <a:lnTo>
                  <a:pt x="8776412" y="331553"/>
                </a:lnTo>
                <a:lnTo>
                  <a:pt x="8724167" y="331553"/>
                </a:lnTo>
                <a:lnTo>
                  <a:pt x="8724167" y="343191"/>
                </a:lnTo>
                <a:lnTo>
                  <a:pt x="8696735" y="343191"/>
                </a:lnTo>
                <a:lnTo>
                  <a:pt x="8696735" y="331553"/>
                </a:lnTo>
                <a:lnTo>
                  <a:pt x="8484926" y="331553"/>
                </a:lnTo>
                <a:lnTo>
                  <a:pt x="8484926" y="343191"/>
                </a:lnTo>
                <a:lnTo>
                  <a:pt x="8457494" y="343191"/>
                </a:lnTo>
                <a:lnTo>
                  <a:pt x="8457494" y="331553"/>
                </a:lnTo>
                <a:lnTo>
                  <a:pt x="8153124" y="331553"/>
                </a:lnTo>
                <a:cubicBezTo>
                  <a:pt x="8149259" y="335294"/>
                  <a:pt x="8133049" y="351046"/>
                  <a:pt x="8110687" y="372784"/>
                </a:cubicBezTo>
                <a:cubicBezTo>
                  <a:pt x="8099839" y="383341"/>
                  <a:pt x="8088783" y="394106"/>
                  <a:pt x="8077686" y="404871"/>
                </a:cubicBezTo>
                <a:lnTo>
                  <a:pt x="8151462" y="404871"/>
                </a:lnTo>
                <a:lnTo>
                  <a:pt x="8180889" y="376276"/>
                </a:lnTo>
                <a:lnTo>
                  <a:pt x="8172784" y="367921"/>
                </a:lnTo>
                <a:lnTo>
                  <a:pt x="8192443" y="348802"/>
                </a:lnTo>
                <a:lnTo>
                  <a:pt x="8211563" y="368462"/>
                </a:lnTo>
                <a:lnTo>
                  <a:pt x="8191903" y="387581"/>
                </a:lnTo>
                <a:lnTo>
                  <a:pt x="8183798" y="379227"/>
                </a:lnTo>
                <a:lnTo>
                  <a:pt x="8157447" y="404830"/>
                </a:lnTo>
                <a:lnTo>
                  <a:pt x="8537297" y="404830"/>
                </a:lnTo>
                <a:lnTo>
                  <a:pt x="8537297" y="393192"/>
                </a:lnTo>
                <a:lnTo>
                  <a:pt x="8564728" y="393192"/>
                </a:lnTo>
                <a:lnTo>
                  <a:pt x="8564728" y="404830"/>
                </a:lnTo>
                <a:lnTo>
                  <a:pt x="8776453" y="404830"/>
                </a:lnTo>
                <a:lnTo>
                  <a:pt x="8776453" y="393192"/>
                </a:lnTo>
                <a:lnTo>
                  <a:pt x="8803886" y="393192"/>
                </a:lnTo>
                <a:lnTo>
                  <a:pt x="8803886" y="404830"/>
                </a:lnTo>
                <a:lnTo>
                  <a:pt x="8935933" y="404830"/>
                </a:lnTo>
                <a:lnTo>
                  <a:pt x="8935933" y="393192"/>
                </a:lnTo>
                <a:lnTo>
                  <a:pt x="8963366" y="393192"/>
                </a:lnTo>
                <a:lnTo>
                  <a:pt x="8963366" y="420624"/>
                </a:lnTo>
                <a:lnTo>
                  <a:pt x="8935933" y="420624"/>
                </a:lnTo>
                <a:lnTo>
                  <a:pt x="8935933" y="408986"/>
                </a:lnTo>
                <a:lnTo>
                  <a:pt x="8803886" y="408986"/>
                </a:lnTo>
                <a:lnTo>
                  <a:pt x="8803886" y="420624"/>
                </a:lnTo>
                <a:lnTo>
                  <a:pt x="8776453" y="420624"/>
                </a:lnTo>
                <a:lnTo>
                  <a:pt x="8776453" y="408986"/>
                </a:lnTo>
                <a:lnTo>
                  <a:pt x="8564728" y="408986"/>
                </a:lnTo>
                <a:lnTo>
                  <a:pt x="8564728" y="420624"/>
                </a:lnTo>
                <a:lnTo>
                  <a:pt x="8537297" y="420624"/>
                </a:lnTo>
                <a:lnTo>
                  <a:pt x="8537297" y="408986"/>
                </a:lnTo>
                <a:lnTo>
                  <a:pt x="8073447" y="408986"/>
                </a:lnTo>
                <a:cubicBezTo>
                  <a:pt x="8047594" y="434132"/>
                  <a:pt x="8021742" y="459237"/>
                  <a:pt x="7998009" y="482304"/>
                </a:cubicBezTo>
                <a:lnTo>
                  <a:pt x="8071742" y="482304"/>
                </a:lnTo>
                <a:lnTo>
                  <a:pt x="8101211" y="453709"/>
                </a:lnTo>
                <a:lnTo>
                  <a:pt x="8093106" y="445354"/>
                </a:lnTo>
                <a:lnTo>
                  <a:pt x="8112807" y="426235"/>
                </a:lnTo>
                <a:lnTo>
                  <a:pt x="8131926" y="445936"/>
                </a:lnTo>
                <a:lnTo>
                  <a:pt x="8112225" y="465056"/>
                </a:lnTo>
                <a:lnTo>
                  <a:pt x="8104121" y="456701"/>
                </a:lnTo>
                <a:lnTo>
                  <a:pt x="8077728" y="482304"/>
                </a:lnTo>
                <a:lnTo>
                  <a:pt x="8856298" y="482304"/>
                </a:lnTo>
                <a:lnTo>
                  <a:pt x="8856298" y="470667"/>
                </a:lnTo>
                <a:lnTo>
                  <a:pt x="8883729" y="470667"/>
                </a:lnTo>
                <a:lnTo>
                  <a:pt x="8883729" y="482304"/>
                </a:lnTo>
                <a:lnTo>
                  <a:pt x="8948860" y="482304"/>
                </a:lnTo>
                <a:lnTo>
                  <a:pt x="8978287" y="453709"/>
                </a:lnTo>
                <a:lnTo>
                  <a:pt x="8970182" y="445354"/>
                </a:lnTo>
                <a:lnTo>
                  <a:pt x="8989841" y="426235"/>
                </a:lnTo>
                <a:lnTo>
                  <a:pt x="9008961" y="445895"/>
                </a:lnTo>
                <a:lnTo>
                  <a:pt x="8989302" y="465014"/>
                </a:lnTo>
                <a:lnTo>
                  <a:pt x="8981196" y="456660"/>
                </a:lnTo>
                <a:lnTo>
                  <a:pt x="8951187" y="485837"/>
                </a:lnTo>
                <a:cubicBezTo>
                  <a:pt x="8950814" y="486211"/>
                  <a:pt x="8950273" y="486419"/>
                  <a:pt x="8949733" y="486419"/>
                </a:cubicBezTo>
                <a:lnTo>
                  <a:pt x="8883771" y="486419"/>
                </a:lnTo>
                <a:lnTo>
                  <a:pt x="8883771" y="498057"/>
                </a:lnTo>
                <a:lnTo>
                  <a:pt x="8856340" y="498057"/>
                </a:lnTo>
                <a:lnTo>
                  <a:pt x="8856340" y="486419"/>
                </a:lnTo>
                <a:lnTo>
                  <a:pt x="7993811" y="486419"/>
                </a:lnTo>
                <a:cubicBezTo>
                  <a:pt x="7992564" y="487625"/>
                  <a:pt x="7991358" y="488747"/>
                  <a:pt x="7990153" y="489952"/>
                </a:cubicBezTo>
                <a:cubicBezTo>
                  <a:pt x="7955323" y="523827"/>
                  <a:pt x="7951084" y="527900"/>
                  <a:pt x="7935621" y="542904"/>
                </a:cubicBezTo>
                <a:cubicBezTo>
                  <a:pt x="7935621" y="542946"/>
                  <a:pt x="7935538" y="542987"/>
                  <a:pt x="7935538" y="542987"/>
                </a:cubicBezTo>
                <a:lnTo>
                  <a:pt x="7934666" y="543819"/>
                </a:lnTo>
                <a:cubicBezTo>
                  <a:pt x="7934208" y="544234"/>
                  <a:pt x="7933751" y="544691"/>
                  <a:pt x="7933294" y="545149"/>
                </a:cubicBezTo>
                <a:lnTo>
                  <a:pt x="7918331" y="559696"/>
                </a:lnTo>
                <a:lnTo>
                  <a:pt x="8617141" y="559696"/>
                </a:lnTo>
                <a:lnTo>
                  <a:pt x="8617141" y="548058"/>
                </a:lnTo>
                <a:lnTo>
                  <a:pt x="8644572" y="548058"/>
                </a:lnTo>
                <a:lnTo>
                  <a:pt x="8644572" y="559696"/>
                </a:lnTo>
                <a:lnTo>
                  <a:pt x="8789463" y="559696"/>
                </a:lnTo>
                <a:lnTo>
                  <a:pt x="8818891" y="531100"/>
                </a:lnTo>
                <a:lnTo>
                  <a:pt x="8810785" y="522746"/>
                </a:lnTo>
                <a:lnTo>
                  <a:pt x="8830444" y="503627"/>
                </a:lnTo>
                <a:lnTo>
                  <a:pt x="8849564" y="523286"/>
                </a:lnTo>
                <a:lnTo>
                  <a:pt x="8829905" y="542405"/>
                </a:lnTo>
                <a:lnTo>
                  <a:pt x="8821800" y="534051"/>
                </a:lnTo>
                <a:lnTo>
                  <a:pt x="8791791" y="563229"/>
                </a:lnTo>
                <a:cubicBezTo>
                  <a:pt x="8791417" y="563603"/>
                  <a:pt x="8790877" y="563811"/>
                  <a:pt x="8790336" y="563811"/>
                </a:cubicBezTo>
                <a:lnTo>
                  <a:pt x="8644572" y="563811"/>
                </a:lnTo>
                <a:lnTo>
                  <a:pt x="8644572" y="575449"/>
                </a:lnTo>
                <a:lnTo>
                  <a:pt x="8617141" y="575449"/>
                </a:lnTo>
                <a:lnTo>
                  <a:pt x="8617141" y="563811"/>
                </a:lnTo>
                <a:lnTo>
                  <a:pt x="7528298" y="563811"/>
                </a:lnTo>
                <a:lnTo>
                  <a:pt x="7528298" y="575449"/>
                </a:lnTo>
                <a:lnTo>
                  <a:pt x="7500866" y="575449"/>
                </a:lnTo>
                <a:lnTo>
                  <a:pt x="7500866" y="563811"/>
                </a:lnTo>
                <a:lnTo>
                  <a:pt x="7368818" y="563811"/>
                </a:lnTo>
                <a:lnTo>
                  <a:pt x="7368818" y="575449"/>
                </a:lnTo>
                <a:lnTo>
                  <a:pt x="7341386" y="575449"/>
                </a:lnTo>
                <a:lnTo>
                  <a:pt x="7341386" y="563811"/>
                </a:lnTo>
                <a:lnTo>
                  <a:pt x="6571420" y="563811"/>
                </a:lnTo>
                <a:lnTo>
                  <a:pt x="6571420" y="575449"/>
                </a:lnTo>
                <a:lnTo>
                  <a:pt x="6543988" y="575449"/>
                </a:lnTo>
                <a:lnTo>
                  <a:pt x="6543988" y="563811"/>
                </a:lnTo>
                <a:lnTo>
                  <a:pt x="5282781" y="563811"/>
                </a:lnTo>
                <a:lnTo>
                  <a:pt x="5245041" y="600470"/>
                </a:lnTo>
                <a:lnTo>
                  <a:pt x="5273554" y="628151"/>
                </a:lnTo>
                <a:lnTo>
                  <a:pt x="5281659" y="619797"/>
                </a:lnTo>
                <a:lnTo>
                  <a:pt x="5299489" y="637129"/>
                </a:lnTo>
                <a:lnTo>
                  <a:pt x="6703468" y="637129"/>
                </a:lnTo>
                <a:lnTo>
                  <a:pt x="6703468" y="625491"/>
                </a:lnTo>
                <a:lnTo>
                  <a:pt x="6730900" y="625491"/>
                </a:lnTo>
                <a:lnTo>
                  <a:pt x="6730900" y="637129"/>
                </a:lnTo>
                <a:lnTo>
                  <a:pt x="7181865" y="637129"/>
                </a:lnTo>
                <a:lnTo>
                  <a:pt x="7181865" y="625491"/>
                </a:lnTo>
                <a:lnTo>
                  <a:pt x="7206720" y="625491"/>
                </a:lnTo>
                <a:lnTo>
                  <a:pt x="7224177" y="608533"/>
                </a:lnTo>
                <a:lnTo>
                  <a:pt x="7216072" y="600179"/>
                </a:lnTo>
                <a:lnTo>
                  <a:pt x="7235773" y="581060"/>
                </a:lnTo>
                <a:lnTo>
                  <a:pt x="7254893" y="600761"/>
                </a:lnTo>
                <a:lnTo>
                  <a:pt x="7235191" y="619880"/>
                </a:lnTo>
                <a:lnTo>
                  <a:pt x="7227086" y="611526"/>
                </a:lnTo>
                <a:lnTo>
                  <a:pt x="7209297" y="628816"/>
                </a:lnTo>
                <a:lnTo>
                  <a:pt x="7209297" y="637171"/>
                </a:lnTo>
                <a:lnTo>
                  <a:pt x="7580544" y="637171"/>
                </a:lnTo>
                <a:lnTo>
                  <a:pt x="7580544" y="625533"/>
                </a:lnTo>
                <a:lnTo>
                  <a:pt x="7607975" y="625533"/>
                </a:lnTo>
                <a:lnTo>
                  <a:pt x="7607975" y="637171"/>
                </a:lnTo>
                <a:lnTo>
                  <a:pt x="7992107" y="637171"/>
                </a:lnTo>
                <a:lnTo>
                  <a:pt x="8021534" y="608575"/>
                </a:lnTo>
                <a:lnTo>
                  <a:pt x="8013429" y="600221"/>
                </a:lnTo>
                <a:lnTo>
                  <a:pt x="8033089" y="581101"/>
                </a:lnTo>
                <a:lnTo>
                  <a:pt x="8052208" y="600761"/>
                </a:lnTo>
                <a:lnTo>
                  <a:pt x="8032548" y="619880"/>
                </a:lnTo>
                <a:lnTo>
                  <a:pt x="8024443" y="611526"/>
                </a:lnTo>
                <a:lnTo>
                  <a:pt x="7998092" y="637129"/>
                </a:lnTo>
                <a:lnTo>
                  <a:pt x="8138701" y="637129"/>
                </a:lnTo>
                <a:lnTo>
                  <a:pt x="8138701" y="625491"/>
                </a:lnTo>
                <a:lnTo>
                  <a:pt x="8166134" y="625491"/>
                </a:lnTo>
                <a:lnTo>
                  <a:pt x="8166134" y="637129"/>
                </a:lnTo>
                <a:lnTo>
                  <a:pt x="8470504" y="637129"/>
                </a:lnTo>
                <a:lnTo>
                  <a:pt x="8499931" y="608533"/>
                </a:lnTo>
                <a:lnTo>
                  <a:pt x="8491826" y="600179"/>
                </a:lnTo>
                <a:lnTo>
                  <a:pt x="8511486" y="581060"/>
                </a:lnTo>
                <a:lnTo>
                  <a:pt x="8530605" y="600719"/>
                </a:lnTo>
                <a:lnTo>
                  <a:pt x="8510945" y="619839"/>
                </a:lnTo>
                <a:lnTo>
                  <a:pt x="8502841" y="611484"/>
                </a:lnTo>
                <a:lnTo>
                  <a:pt x="8476489" y="637087"/>
                </a:lnTo>
                <a:lnTo>
                  <a:pt x="8709744" y="637087"/>
                </a:lnTo>
                <a:lnTo>
                  <a:pt x="8739171" y="608492"/>
                </a:lnTo>
                <a:lnTo>
                  <a:pt x="8731066" y="600137"/>
                </a:lnTo>
                <a:lnTo>
                  <a:pt x="8750726" y="581018"/>
                </a:lnTo>
                <a:lnTo>
                  <a:pt x="8769845" y="600678"/>
                </a:lnTo>
                <a:lnTo>
                  <a:pt x="8750186" y="619797"/>
                </a:lnTo>
                <a:lnTo>
                  <a:pt x="8742081" y="611443"/>
                </a:lnTo>
                <a:lnTo>
                  <a:pt x="8712071" y="640620"/>
                </a:lnTo>
                <a:cubicBezTo>
                  <a:pt x="8711698" y="640994"/>
                  <a:pt x="8711157" y="641202"/>
                  <a:pt x="8710617" y="641202"/>
                </a:cubicBezTo>
                <a:lnTo>
                  <a:pt x="8166175" y="641202"/>
                </a:lnTo>
                <a:lnTo>
                  <a:pt x="8166175" y="652840"/>
                </a:lnTo>
                <a:lnTo>
                  <a:pt x="8138743" y="652840"/>
                </a:lnTo>
                <a:lnTo>
                  <a:pt x="8138743" y="641202"/>
                </a:lnTo>
                <a:lnTo>
                  <a:pt x="7608017" y="641202"/>
                </a:lnTo>
                <a:lnTo>
                  <a:pt x="7608017" y="649557"/>
                </a:lnTo>
                <a:lnTo>
                  <a:pt x="7625765" y="666805"/>
                </a:lnTo>
                <a:lnTo>
                  <a:pt x="7633870" y="658451"/>
                </a:lnTo>
                <a:lnTo>
                  <a:pt x="7653529" y="677570"/>
                </a:lnTo>
                <a:lnTo>
                  <a:pt x="7634410" y="697230"/>
                </a:lnTo>
                <a:lnTo>
                  <a:pt x="7614750" y="678111"/>
                </a:lnTo>
                <a:lnTo>
                  <a:pt x="7622855" y="669756"/>
                </a:lnTo>
                <a:lnTo>
                  <a:pt x="7605440" y="652798"/>
                </a:lnTo>
                <a:lnTo>
                  <a:pt x="7580585" y="652798"/>
                </a:lnTo>
                <a:lnTo>
                  <a:pt x="7580585" y="641161"/>
                </a:lnTo>
                <a:lnTo>
                  <a:pt x="7209339" y="641161"/>
                </a:lnTo>
                <a:lnTo>
                  <a:pt x="7209339" y="652798"/>
                </a:lnTo>
                <a:lnTo>
                  <a:pt x="7181907" y="652798"/>
                </a:lnTo>
                <a:lnTo>
                  <a:pt x="7181907" y="641161"/>
                </a:lnTo>
                <a:lnTo>
                  <a:pt x="6730941" y="641161"/>
                </a:lnTo>
                <a:lnTo>
                  <a:pt x="6730941" y="652798"/>
                </a:lnTo>
                <a:lnTo>
                  <a:pt x="6703509" y="652798"/>
                </a:lnTo>
                <a:lnTo>
                  <a:pt x="6703509" y="641161"/>
                </a:lnTo>
                <a:lnTo>
                  <a:pt x="6243940" y="641161"/>
                </a:lnTo>
                <a:lnTo>
                  <a:pt x="6319378" y="714479"/>
                </a:lnTo>
                <a:lnTo>
                  <a:pt x="6384550" y="714479"/>
                </a:lnTo>
                <a:lnTo>
                  <a:pt x="6384550" y="702841"/>
                </a:lnTo>
                <a:lnTo>
                  <a:pt x="6411982" y="702841"/>
                </a:lnTo>
                <a:lnTo>
                  <a:pt x="6411982" y="714479"/>
                </a:lnTo>
                <a:lnTo>
                  <a:pt x="7261667" y="714479"/>
                </a:lnTo>
                <a:lnTo>
                  <a:pt x="7261667" y="702841"/>
                </a:lnTo>
                <a:lnTo>
                  <a:pt x="7289099" y="702841"/>
                </a:lnTo>
                <a:lnTo>
                  <a:pt x="7289099" y="714479"/>
                </a:lnTo>
                <a:lnTo>
                  <a:pt x="7753781" y="714479"/>
                </a:lnTo>
                <a:cubicBezTo>
                  <a:pt x="7754321" y="714479"/>
                  <a:pt x="7754861" y="714687"/>
                  <a:pt x="7755235" y="715061"/>
                </a:cubicBezTo>
                <a:lnTo>
                  <a:pt x="7785245" y="744238"/>
                </a:lnTo>
                <a:lnTo>
                  <a:pt x="7793349" y="735884"/>
                </a:lnTo>
                <a:lnTo>
                  <a:pt x="7813009" y="755003"/>
                </a:lnTo>
                <a:lnTo>
                  <a:pt x="7793890" y="774663"/>
                </a:lnTo>
                <a:lnTo>
                  <a:pt x="7774230" y="755544"/>
                </a:lnTo>
                <a:lnTo>
                  <a:pt x="7782335" y="747190"/>
                </a:lnTo>
                <a:lnTo>
                  <a:pt x="7752908" y="718594"/>
                </a:lnTo>
                <a:lnTo>
                  <a:pt x="7289058" y="718594"/>
                </a:lnTo>
                <a:lnTo>
                  <a:pt x="7289058" y="730232"/>
                </a:lnTo>
                <a:lnTo>
                  <a:pt x="7261626" y="730232"/>
                </a:lnTo>
                <a:lnTo>
                  <a:pt x="7261626" y="718594"/>
                </a:lnTo>
                <a:lnTo>
                  <a:pt x="6961536" y="718594"/>
                </a:lnTo>
                <a:lnTo>
                  <a:pt x="6987887" y="744197"/>
                </a:lnTo>
                <a:lnTo>
                  <a:pt x="6995993" y="735843"/>
                </a:lnTo>
                <a:lnTo>
                  <a:pt x="7015652" y="754962"/>
                </a:lnTo>
                <a:lnTo>
                  <a:pt x="6996533" y="774622"/>
                </a:lnTo>
                <a:lnTo>
                  <a:pt x="6976873" y="755502"/>
                </a:lnTo>
                <a:lnTo>
                  <a:pt x="6984978" y="747148"/>
                </a:lnTo>
                <a:lnTo>
                  <a:pt x="6955551" y="718552"/>
                </a:lnTo>
                <a:lnTo>
                  <a:pt x="6483097" y="718552"/>
                </a:lnTo>
                <a:lnTo>
                  <a:pt x="6558535" y="791870"/>
                </a:lnTo>
                <a:lnTo>
                  <a:pt x="6623748" y="791870"/>
                </a:lnTo>
                <a:lnTo>
                  <a:pt x="6623748" y="780233"/>
                </a:lnTo>
                <a:lnTo>
                  <a:pt x="6651181" y="780233"/>
                </a:lnTo>
                <a:lnTo>
                  <a:pt x="6651181" y="804381"/>
                </a:lnTo>
                <a:lnTo>
                  <a:pt x="6668928" y="821630"/>
                </a:lnTo>
                <a:lnTo>
                  <a:pt x="6677033" y="813276"/>
                </a:lnTo>
                <a:lnTo>
                  <a:pt x="6696693" y="832395"/>
                </a:lnTo>
                <a:lnTo>
                  <a:pt x="6677574" y="852055"/>
                </a:lnTo>
                <a:lnTo>
                  <a:pt x="6657914" y="832935"/>
                </a:lnTo>
                <a:lnTo>
                  <a:pt x="6666019" y="824581"/>
                </a:lnTo>
                <a:lnTo>
                  <a:pt x="6648603" y="807623"/>
                </a:lnTo>
                <a:lnTo>
                  <a:pt x="6623748" y="807623"/>
                </a:lnTo>
                <a:lnTo>
                  <a:pt x="6623748" y="795985"/>
                </a:lnTo>
                <a:lnTo>
                  <a:pt x="6562816" y="795985"/>
                </a:lnTo>
                <a:lnTo>
                  <a:pt x="6578028" y="810782"/>
                </a:lnTo>
                <a:cubicBezTo>
                  <a:pt x="6582226" y="814855"/>
                  <a:pt x="6585884" y="818430"/>
                  <a:pt x="6589168" y="821588"/>
                </a:cubicBezTo>
                <a:lnTo>
                  <a:pt x="6597272" y="813234"/>
                </a:lnTo>
                <a:lnTo>
                  <a:pt x="6616932" y="832353"/>
                </a:lnTo>
                <a:lnTo>
                  <a:pt x="6608827" y="840708"/>
                </a:lnTo>
                <a:cubicBezTo>
                  <a:pt x="6610490" y="842287"/>
                  <a:pt x="6612069" y="843825"/>
                  <a:pt x="6613649" y="845363"/>
                </a:cubicBezTo>
                <a:cubicBezTo>
                  <a:pt x="6616891" y="848563"/>
                  <a:pt x="6620216" y="851764"/>
                  <a:pt x="6624123" y="855546"/>
                </a:cubicBezTo>
                <a:lnTo>
                  <a:pt x="6638296" y="869303"/>
                </a:lnTo>
                <a:lnTo>
                  <a:pt x="6862906" y="869303"/>
                </a:lnTo>
                <a:lnTo>
                  <a:pt x="6862906" y="857666"/>
                </a:lnTo>
                <a:lnTo>
                  <a:pt x="6890338" y="857666"/>
                </a:lnTo>
                <a:lnTo>
                  <a:pt x="6890338" y="869303"/>
                </a:lnTo>
                <a:lnTo>
                  <a:pt x="7421064" y="869303"/>
                </a:lnTo>
                <a:lnTo>
                  <a:pt x="7421064" y="857666"/>
                </a:lnTo>
                <a:lnTo>
                  <a:pt x="7448496" y="857666"/>
                </a:lnTo>
                <a:lnTo>
                  <a:pt x="7448496" y="885098"/>
                </a:lnTo>
                <a:lnTo>
                  <a:pt x="7421064" y="885098"/>
                </a:lnTo>
                <a:lnTo>
                  <a:pt x="7421064" y="873460"/>
                </a:lnTo>
                <a:lnTo>
                  <a:pt x="6890338" y="873460"/>
                </a:lnTo>
                <a:lnTo>
                  <a:pt x="6890338" y="885098"/>
                </a:lnTo>
                <a:lnTo>
                  <a:pt x="6862906" y="885098"/>
                </a:lnTo>
                <a:lnTo>
                  <a:pt x="6862906" y="873460"/>
                </a:lnTo>
                <a:lnTo>
                  <a:pt x="6802056" y="873460"/>
                </a:lnTo>
                <a:lnTo>
                  <a:pt x="6828408" y="899063"/>
                </a:lnTo>
                <a:lnTo>
                  <a:pt x="6836513" y="890709"/>
                </a:lnTo>
                <a:lnTo>
                  <a:pt x="6856172" y="909828"/>
                </a:lnTo>
                <a:lnTo>
                  <a:pt x="6837053" y="929488"/>
                </a:lnTo>
                <a:lnTo>
                  <a:pt x="6817394" y="910368"/>
                </a:lnTo>
                <a:lnTo>
                  <a:pt x="6825498" y="902014"/>
                </a:lnTo>
                <a:lnTo>
                  <a:pt x="6796072" y="873418"/>
                </a:lnTo>
                <a:lnTo>
                  <a:pt x="6722254" y="873418"/>
                </a:lnTo>
                <a:lnTo>
                  <a:pt x="6737009" y="887716"/>
                </a:lnTo>
                <a:cubicBezTo>
                  <a:pt x="6740210" y="890833"/>
                  <a:pt x="6742911" y="893452"/>
                  <a:pt x="6745280" y="895738"/>
                </a:cubicBezTo>
                <a:cubicBezTo>
                  <a:pt x="6746985" y="897401"/>
                  <a:pt x="6748606" y="898938"/>
                  <a:pt x="6750227" y="900518"/>
                </a:cubicBezTo>
                <a:cubicBezTo>
                  <a:pt x="6754425" y="904633"/>
                  <a:pt x="6757625" y="907750"/>
                  <a:pt x="6761449" y="911449"/>
                </a:cubicBezTo>
                <a:cubicBezTo>
                  <a:pt x="6761864" y="911823"/>
                  <a:pt x="6762322" y="912280"/>
                  <a:pt x="6762737" y="912696"/>
                </a:cubicBezTo>
                <a:cubicBezTo>
                  <a:pt x="6770260" y="920011"/>
                  <a:pt x="6780527" y="929986"/>
                  <a:pt x="6797734" y="946695"/>
                </a:cubicBezTo>
                <a:lnTo>
                  <a:pt x="7181823" y="946695"/>
                </a:lnTo>
                <a:lnTo>
                  <a:pt x="7181823" y="935057"/>
                </a:lnTo>
                <a:lnTo>
                  <a:pt x="7209255" y="935057"/>
                </a:lnTo>
                <a:lnTo>
                  <a:pt x="7209255" y="946695"/>
                </a:lnTo>
                <a:lnTo>
                  <a:pt x="7979222" y="946695"/>
                </a:lnTo>
                <a:lnTo>
                  <a:pt x="7979222" y="935057"/>
                </a:lnTo>
                <a:lnTo>
                  <a:pt x="8006654" y="935057"/>
                </a:lnTo>
                <a:lnTo>
                  <a:pt x="8006654" y="962489"/>
                </a:lnTo>
                <a:lnTo>
                  <a:pt x="7979222" y="962489"/>
                </a:lnTo>
                <a:lnTo>
                  <a:pt x="7979222" y="950851"/>
                </a:lnTo>
                <a:lnTo>
                  <a:pt x="7838612" y="950851"/>
                </a:lnTo>
                <a:lnTo>
                  <a:pt x="7864963" y="976455"/>
                </a:lnTo>
                <a:lnTo>
                  <a:pt x="7873069" y="968100"/>
                </a:lnTo>
                <a:lnTo>
                  <a:pt x="7892728" y="987220"/>
                </a:lnTo>
                <a:lnTo>
                  <a:pt x="7873609" y="1006879"/>
                </a:lnTo>
                <a:lnTo>
                  <a:pt x="7853949" y="987760"/>
                </a:lnTo>
                <a:lnTo>
                  <a:pt x="7862054" y="979406"/>
                </a:lnTo>
                <a:lnTo>
                  <a:pt x="7832627" y="950810"/>
                </a:lnTo>
                <a:lnTo>
                  <a:pt x="7209255" y="950810"/>
                </a:lnTo>
                <a:lnTo>
                  <a:pt x="7209255" y="962448"/>
                </a:lnTo>
                <a:lnTo>
                  <a:pt x="7181823" y="962448"/>
                </a:lnTo>
                <a:lnTo>
                  <a:pt x="7181823" y="950810"/>
                </a:lnTo>
                <a:lnTo>
                  <a:pt x="6802015" y="950810"/>
                </a:lnTo>
                <a:cubicBezTo>
                  <a:pt x="6806753" y="955423"/>
                  <a:pt x="6811949" y="960453"/>
                  <a:pt x="6817726" y="966064"/>
                </a:cubicBezTo>
                <a:lnTo>
                  <a:pt x="6877453" y="1024128"/>
                </a:lnTo>
                <a:lnTo>
                  <a:pt x="7421064" y="1024128"/>
                </a:lnTo>
                <a:lnTo>
                  <a:pt x="7421064" y="1012490"/>
                </a:lnTo>
                <a:lnTo>
                  <a:pt x="7448496" y="1012490"/>
                </a:lnTo>
                <a:lnTo>
                  <a:pt x="7448496" y="1024128"/>
                </a:lnTo>
                <a:lnTo>
                  <a:pt x="8138701" y="1024128"/>
                </a:lnTo>
                <a:lnTo>
                  <a:pt x="8138701" y="1012490"/>
                </a:lnTo>
                <a:lnTo>
                  <a:pt x="8166134" y="1012490"/>
                </a:lnTo>
                <a:lnTo>
                  <a:pt x="8166134" y="1024128"/>
                </a:lnTo>
                <a:lnTo>
                  <a:pt x="8457619" y="1024128"/>
                </a:lnTo>
                <a:lnTo>
                  <a:pt x="8457619" y="1012490"/>
                </a:lnTo>
                <a:lnTo>
                  <a:pt x="8485051" y="1012490"/>
                </a:lnTo>
                <a:lnTo>
                  <a:pt x="8485051" y="1039922"/>
                </a:lnTo>
                <a:lnTo>
                  <a:pt x="8457619" y="1039922"/>
                </a:lnTo>
                <a:lnTo>
                  <a:pt x="8457619" y="1028284"/>
                </a:lnTo>
                <a:lnTo>
                  <a:pt x="8166134" y="1028284"/>
                </a:lnTo>
                <a:lnTo>
                  <a:pt x="8166134" y="1039922"/>
                </a:lnTo>
                <a:lnTo>
                  <a:pt x="8138701" y="1039922"/>
                </a:lnTo>
                <a:lnTo>
                  <a:pt x="8138701" y="1028284"/>
                </a:lnTo>
                <a:lnTo>
                  <a:pt x="7448496" y="1028284"/>
                </a:lnTo>
                <a:lnTo>
                  <a:pt x="7448496" y="1039922"/>
                </a:lnTo>
                <a:lnTo>
                  <a:pt x="7421064" y="1039922"/>
                </a:lnTo>
                <a:lnTo>
                  <a:pt x="7421064" y="1028284"/>
                </a:lnTo>
                <a:lnTo>
                  <a:pt x="6961495" y="1028284"/>
                </a:lnTo>
                <a:lnTo>
                  <a:pt x="7036933" y="1101603"/>
                </a:lnTo>
                <a:lnTo>
                  <a:pt x="7594259" y="1101603"/>
                </a:lnTo>
                <a:cubicBezTo>
                  <a:pt x="7594800" y="1101603"/>
                  <a:pt x="7595340" y="1101810"/>
                  <a:pt x="7595714" y="1102185"/>
                </a:cubicBezTo>
                <a:cubicBezTo>
                  <a:pt x="7596296" y="1102725"/>
                  <a:pt x="7598042" y="1104387"/>
                  <a:pt x="7600702" y="1107006"/>
                </a:cubicBezTo>
                <a:cubicBezTo>
                  <a:pt x="7600743" y="1107048"/>
                  <a:pt x="7600743" y="1107048"/>
                  <a:pt x="7600743" y="1107048"/>
                </a:cubicBezTo>
                <a:cubicBezTo>
                  <a:pt x="7606022" y="1112201"/>
                  <a:pt x="7615124" y="1121013"/>
                  <a:pt x="7626679" y="1132277"/>
                </a:cubicBezTo>
                <a:cubicBezTo>
                  <a:pt x="7627095" y="1132692"/>
                  <a:pt x="7627510" y="1133108"/>
                  <a:pt x="7627967" y="1133524"/>
                </a:cubicBezTo>
                <a:cubicBezTo>
                  <a:pt x="7629422" y="1134937"/>
                  <a:pt x="7630877" y="1136350"/>
                  <a:pt x="7632373" y="1137805"/>
                </a:cubicBezTo>
                <a:cubicBezTo>
                  <a:pt x="7636073" y="1141379"/>
                  <a:pt x="7639979" y="1145203"/>
                  <a:pt x="7644052" y="1149152"/>
                </a:cubicBezTo>
                <a:cubicBezTo>
                  <a:pt x="7646297" y="1151313"/>
                  <a:pt x="7648375" y="1153308"/>
                  <a:pt x="7650453" y="1155344"/>
                </a:cubicBezTo>
                <a:cubicBezTo>
                  <a:pt x="7652573" y="1157423"/>
                  <a:pt x="7654776" y="1159584"/>
                  <a:pt x="7657312" y="1162036"/>
                </a:cubicBezTo>
                <a:cubicBezTo>
                  <a:pt x="7657353" y="1162078"/>
                  <a:pt x="7657395" y="1162119"/>
                  <a:pt x="7657395" y="1162119"/>
                </a:cubicBezTo>
                <a:lnTo>
                  <a:pt x="7674893" y="1179077"/>
                </a:lnTo>
                <a:lnTo>
                  <a:pt x="8232137" y="1179077"/>
                </a:lnTo>
                <a:cubicBezTo>
                  <a:pt x="8232677" y="1179077"/>
                  <a:pt x="8233217" y="1179285"/>
                  <a:pt x="8233591" y="1179659"/>
                </a:cubicBezTo>
                <a:lnTo>
                  <a:pt x="8263683" y="1208837"/>
                </a:lnTo>
                <a:lnTo>
                  <a:pt x="8271788" y="1200483"/>
                </a:lnTo>
                <a:lnTo>
                  <a:pt x="8291489" y="1219602"/>
                </a:lnTo>
                <a:lnTo>
                  <a:pt x="8272370" y="1239303"/>
                </a:lnTo>
                <a:lnTo>
                  <a:pt x="8252669" y="1220184"/>
                </a:lnTo>
                <a:lnTo>
                  <a:pt x="8260774" y="1211829"/>
                </a:lnTo>
                <a:lnTo>
                  <a:pt x="8231305" y="1183234"/>
                </a:lnTo>
                <a:lnTo>
                  <a:pt x="7679132" y="1183234"/>
                </a:lnTo>
                <a:cubicBezTo>
                  <a:pt x="7690729" y="1194497"/>
                  <a:pt x="7707105" y="1210416"/>
                  <a:pt x="7731627" y="1234274"/>
                </a:cubicBezTo>
                <a:cubicBezTo>
                  <a:pt x="7734371" y="1236934"/>
                  <a:pt x="7737155" y="1239636"/>
                  <a:pt x="7740065" y="1242462"/>
                </a:cubicBezTo>
                <a:cubicBezTo>
                  <a:pt x="7744844" y="1247117"/>
                  <a:pt x="7749707" y="1251814"/>
                  <a:pt x="7754571" y="1256552"/>
                </a:cubicBezTo>
                <a:lnTo>
                  <a:pt x="8152418" y="1256552"/>
                </a:lnTo>
                <a:cubicBezTo>
                  <a:pt x="8152958" y="1256552"/>
                  <a:pt x="8153498" y="1256760"/>
                  <a:pt x="8153872" y="1257134"/>
                </a:cubicBezTo>
                <a:lnTo>
                  <a:pt x="8183881" y="1286312"/>
                </a:lnTo>
                <a:lnTo>
                  <a:pt x="8191986" y="1277957"/>
                </a:lnTo>
                <a:lnTo>
                  <a:pt x="8211646" y="1297076"/>
                </a:lnTo>
                <a:lnTo>
                  <a:pt x="8192527" y="1316736"/>
                </a:lnTo>
                <a:lnTo>
                  <a:pt x="8172867" y="1297617"/>
                </a:lnTo>
                <a:lnTo>
                  <a:pt x="8180972" y="1289263"/>
                </a:lnTo>
                <a:lnTo>
                  <a:pt x="8151545" y="1260667"/>
                </a:lnTo>
                <a:lnTo>
                  <a:pt x="7918290" y="1260667"/>
                </a:lnTo>
                <a:lnTo>
                  <a:pt x="7944683" y="1286270"/>
                </a:lnTo>
                <a:lnTo>
                  <a:pt x="7952787" y="1277916"/>
                </a:lnTo>
                <a:lnTo>
                  <a:pt x="7972488" y="1297035"/>
                </a:lnTo>
                <a:lnTo>
                  <a:pt x="7953369" y="1316736"/>
                </a:lnTo>
                <a:lnTo>
                  <a:pt x="7933668" y="1297617"/>
                </a:lnTo>
                <a:lnTo>
                  <a:pt x="7941773" y="1289263"/>
                </a:lnTo>
                <a:lnTo>
                  <a:pt x="7912304" y="1260667"/>
                </a:lnTo>
                <a:lnTo>
                  <a:pt x="7758810" y="1260667"/>
                </a:lnTo>
                <a:cubicBezTo>
                  <a:pt x="7773565" y="1275006"/>
                  <a:pt x="7788528" y="1289553"/>
                  <a:pt x="7803449" y="1304018"/>
                </a:cubicBezTo>
                <a:cubicBezTo>
                  <a:pt x="7817124" y="1317276"/>
                  <a:pt x="7827972" y="1327834"/>
                  <a:pt x="7834331" y="1333985"/>
                </a:cubicBezTo>
                <a:lnTo>
                  <a:pt x="8058941" y="1333985"/>
                </a:lnTo>
                <a:lnTo>
                  <a:pt x="8058941" y="1322347"/>
                </a:lnTo>
                <a:lnTo>
                  <a:pt x="8086373" y="1322347"/>
                </a:lnTo>
                <a:lnTo>
                  <a:pt x="8086373" y="1333985"/>
                </a:lnTo>
                <a:lnTo>
                  <a:pt x="8152418" y="1333985"/>
                </a:lnTo>
                <a:cubicBezTo>
                  <a:pt x="8152958" y="1333985"/>
                  <a:pt x="8153498" y="1334193"/>
                  <a:pt x="8153872" y="1334567"/>
                </a:cubicBezTo>
                <a:lnTo>
                  <a:pt x="8183881" y="1363744"/>
                </a:lnTo>
                <a:lnTo>
                  <a:pt x="8191986" y="1355390"/>
                </a:lnTo>
                <a:lnTo>
                  <a:pt x="8211646" y="1374510"/>
                </a:lnTo>
                <a:lnTo>
                  <a:pt x="8192527" y="1394169"/>
                </a:lnTo>
                <a:lnTo>
                  <a:pt x="8172867" y="1375050"/>
                </a:lnTo>
                <a:lnTo>
                  <a:pt x="8180972" y="1366696"/>
                </a:lnTo>
                <a:lnTo>
                  <a:pt x="8151545" y="1338100"/>
                </a:lnTo>
                <a:lnTo>
                  <a:pt x="8086331" y="1338100"/>
                </a:lnTo>
                <a:lnTo>
                  <a:pt x="8086331" y="1349738"/>
                </a:lnTo>
                <a:lnTo>
                  <a:pt x="8058899" y="1349738"/>
                </a:lnTo>
                <a:lnTo>
                  <a:pt x="8058899" y="1338100"/>
                </a:lnTo>
                <a:lnTo>
                  <a:pt x="7918290" y="1338100"/>
                </a:lnTo>
                <a:lnTo>
                  <a:pt x="7944683" y="1363703"/>
                </a:lnTo>
                <a:lnTo>
                  <a:pt x="7952787" y="1355349"/>
                </a:lnTo>
                <a:lnTo>
                  <a:pt x="7972488" y="1374468"/>
                </a:lnTo>
                <a:lnTo>
                  <a:pt x="7953369" y="1394169"/>
                </a:lnTo>
                <a:lnTo>
                  <a:pt x="7933668" y="1375050"/>
                </a:lnTo>
                <a:lnTo>
                  <a:pt x="7941773" y="1366696"/>
                </a:lnTo>
                <a:lnTo>
                  <a:pt x="7912304" y="1338100"/>
                </a:lnTo>
                <a:lnTo>
                  <a:pt x="7838570" y="1338100"/>
                </a:lnTo>
                <a:cubicBezTo>
                  <a:pt x="7887574" y="1385649"/>
                  <a:pt x="7932712" y="1429498"/>
                  <a:pt x="7961640" y="1457637"/>
                </a:cubicBezTo>
                <a:lnTo>
                  <a:pt x="7993811" y="1488851"/>
                </a:lnTo>
                <a:lnTo>
                  <a:pt x="8072657" y="1488851"/>
                </a:lnTo>
                <a:cubicBezTo>
                  <a:pt x="8073197" y="1488851"/>
                  <a:pt x="8073737" y="1489059"/>
                  <a:pt x="8074112" y="1489433"/>
                </a:cubicBezTo>
                <a:lnTo>
                  <a:pt x="8104204" y="1518611"/>
                </a:lnTo>
                <a:lnTo>
                  <a:pt x="8112309" y="1510256"/>
                </a:lnTo>
                <a:lnTo>
                  <a:pt x="8132010" y="1529376"/>
                </a:lnTo>
                <a:lnTo>
                  <a:pt x="8112890" y="1549077"/>
                </a:lnTo>
                <a:lnTo>
                  <a:pt x="8093189" y="1529958"/>
                </a:lnTo>
                <a:lnTo>
                  <a:pt x="8101294" y="1521603"/>
                </a:lnTo>
                <a:lnTo>
                  <a:pt x="8071826" y="1493007"/>
                </a:lnTo>
                <a:lnTo>
                  <a:pt x="7992979" y="1493007"/>
                </a:lnTo>
                <a:cubicBezTo>
                  <a:pt x="7992439" y="1493007"/>
                  <a:pt x="7991899" y="1492800"/>
                  <a:pt x="7991525" y="1492426"/>
                </a:cubicBezTo>
                <a:lnTo>
                  <a:pt x="7958773" y="1460588"/>
                </a:lnTo>
                <a:cubicBezTo>
                  <a:pt x="7929802" y="1432449"/>
                  <a:pt x="7884582" y="1388558"/>
                  <a:pt x="7835578" y="1340926"/>
                </a:cubicBezTo>
                <a:lnTo>
                  <a:pt x="7835578" y="1554688"/>
                </a:lnTo>
                <a:lnTo>
                  <a:pt x="7847216" y="1554688"/>
                </a:lnTo>
                <a:lnTo>
                  <a:pt x="7847216" y="1582120"/>
                </a:lnTo>
                <a:lnTo>
                  <a:pt x="7819784" y="1582120"/>
                </a:lnTo>
                <a:lnTo>
                  <a:pt x="7819784" y="1554688"/>
                </a:lnTo>
                <a:lnTo>
                  <a:pt x="7831422" y="1554688"/>
                </a:lnTo>
                <a:lnTo>
                  <a:pt x="7831422" y="1336894"/>
                </a:lnTo>
                <a:cubicBezTo>
                  <a:pt x="7823691" y="1329371"/>
                  <a:pt x="7815877" y="1321807"/>
                  <a:pt x="7808021" y="1314159"/>
                </a:cubicBezTo>
                <a:cubicBezTo>
                  <a:pt x="7793848" y="1300402"/>
                  <a:pt x="7775643" y="1282695"/>
                  <a:pt x="7755817" y="1263452"/>
                </a:cubicBezTo>
                <a:lnTo>
                  <a:pt x="7755817" y="1335149"/>
                </a:lnTo>
                <a:lnTo>
                  <a:pt x="7785203" y="1363703"/>
                </a:lnTo>
                <a:lnTo>
                  <a:pt x="7793308" y="1355349"/>
                </a:lnTo>
                <a:lnTo>
                  <a:pt x="7812967" y="1374468"/>
                </a:lnTo>
                <a:lnTo>
                  <a:pt x="7793848" y="1394128"/>
                </a:lnTo>
                <a:lnTo>
                  <a:pt x="7774188" y="1375008"/>
                </a:lnTo>
                <a:lnTo>
                  <a:pt x="7782293" y="1366654"/>
                </a:lnTo>
                <a:lnTo>
                  <a:pt x="7755817" y="1340926"/>
                </a:lnTo>
                <a:lnTo>
                  <a:pt x="7755817" y="1490056"/>
                </a:lnTo>
                <a:lnTo>
                  <a:pt x="7785203" y="1518611"/>
                </a:lnTo>
                <a:lnTo>
                  <a:pt x="7793308" y="1510256"/>
                </a:lnTo>
                <a:lnTo>
                  <a:pt x="7812967" y="1529376"/>
                </a:lnTo>
                <a:lnTo>
                  <a:pt x="7793848" y="1549035"/>
                </a:lnTo>
                <a:lnTo>
                  <a:pt x="7774188" y="1529916"/>
                </a:lnTo>
                <a:lnTo>
                  <a:pt x="7782293" y="1521562"/>
                </a:lnTo>
                <a:lnTo>
                  <a:pt x="7752284" y="1492384"/>
                </a:lnTo>
                <a:cubicBezTo>
                  <a:pt x="7751869" y="1491968"/>
                  <a:pt x="7751661" y="1491428"/>
                  <a:pt x="7751661" y="1490888"/>
                </a:cubicBezTo>
                <a:lnTo>
                  <a:pt x="7751661" y="1259378"/>
                </a:lnTo>
                <a:cubicBezTo>
                  <a:pt x="7749832" y="1257549"/>
                  <a:pt x="7748003" y="1255804"/>
                  <a:pt x="7746216" y="1254058"/>
                </a:cubicBezTo>
                <a:cubicBezTo>
                  <a:pt x="7723231" y="1231738"/>
                  <a:pt x="7698709" y="1207922"/>
                  <a:pt x="7676140" y="1185977"/>
                </a:cubicBezTo>
                <a:lnTo>
                  <a:pt x="7676140" y="1322264"/>
                </a:lnTo>
                <a:lnTo>
                  <a:pt x="7687777" y="1322264"/>
                </a:lnTo>
                <a:lnTo>
                  <a:pt x="7687777" y="1349696"/>
                </a:lnTo>
                <a:lnTo>
                  <a:pt x="7676140" y="1349696"/>
                </a:lnTo>
                <a:lnTo>
                  <a:pt x="7676140" y="1399739"/>
                </a:lnTo>
                <a:lnTo>
                  <a:pt x="7687777" y="1399739"/>
                </a:lnTo>
                <a:lnTo>
                  <a:pt x="7687777" y="1427171"/>
                </a:lnTo>
                <a:lnTo>
                  <a:pt x="7676140" y="1427171"/>
                </a:lnTo>
                <a:lnTo>
                  <a:pt x="7676140" y="1490056"/>
                </a:lnTo>
                <a:lnTo>
                  <a:pt x="7705525" y="1518611"/>
                </a:lnTo>
                <a:lnTo>
                  <a:pt x="7713630" y="1510256"/>
                </a:lnTo>
                <a:lnTo>
                  <a:pt x="7733290" y="1529376"/>
                </a:lnTo>
                <a:lnTo>
                  <a:pt x="7714171" y="1549035"/>
                </a:lnTo>
                <a:lnTo>
                  <a:pt x="7694511" y="1529916"/>
                </a:lnTo>
                <a:lnTo>
                  <a:pt x="7702616" y="1521562"/>
                </a:lnTo>
                <a:lnTo>
                  <a:pt x="7672607" y="1492384"/>
                </a:lnTo>
                <a:cubicBezTo>
                  <a:pt x="7672191" y="1491968"/>
                  <a:pt x="7671984" y="1491428"/>
                  <a:pt x="7671984" y="1490888"/>
                </a:cubicBezTo>
                <a:lnTo>
                  <a:pt x="7671984" y="1427129"/>
                </a:lnTo>
                <a:lnTo>
                  <a:pt x="7660346" y="1427129"/>
                </a:lnTo>
                <a:lnTo>
                  <a:pt x="7660346" y="1399697"/>
                </a:lnTo>
                <a:lnTo>
                  <a:pt x="7671984" y="1399697"/>
                </a:lnTo>
                <a:lnTo>
                  <a:pt x="7671984" y="1349654"/>
                </a:lnTo>
                <a:lnTo>
                  <a:pt x="7660346" y="1349654"/>
                </a:lnTo>
                <a:lnTo>
                  <a:pt x="7660346" y="1322222"/>
                </a:lnTo>
                <a:lnTo>
                  <a:pt x="7671984" y="1322222"/>
                </a:lnTo>
                <a:lnTo>
                  <a:pt x="7671984" y="1181904"/>
                </a:lnTo>
                <a:cubicBezTo>
                  <a:pt x="7667245" y="1177248"/>
                  <a:pt x="7662590" y="1172760"/>
                  <a:pt x="7658060" y="1168354"/>
                </a:cubicBezTo>
                <a:cubicBezTo>
                  <a:pt x="7657395" y="1167730"/>
                  <a:pt x="7656771" y="1167149"/>
                  <a:pt x="7656148" y="1166525"/>
                </a:cubicBezTo>
                <a:cubicBezTo>
                  <a:pt x="7652199" y="1162701"/>
                  <a:pt x="7648417" y="1159002"/>
                  <a:pt x="7644718" y="1155428"/>
                </a:cubicBezTo>
                <a:cubicBezTo>
                  <a:pt x="7631583" y="1142668"/>
                  <a:pt x="7628757" y="1139924"/>
                  <a:pt x="7612714" y="1124338"/>
                </a:cubicBezTo>
                <a:lnTo>
                  <a:pt x="7593428" y="1105593"/>
                </a:lnTo>
                <a:lnTo>
                  <a:pt x="7038180" y="1105593"/>
                </a:lnTo>
                <a:lnTo>
                  <a:pt x="7038180" y="1178911"/>
                </a:lnTo>
                <a:lnTo>
                  <a:pt x="7181865" y="1178911"/>
                </a:lnTo>
                <a:lnTo>
                  <a:pt x="7181865" y="1167273"/>
                </a:lnTo>
                <a:lnTo>
                  <a:pt x="7209297" y="1167273"/>
                </a:lnTo>
                <a:lnTo>
                  <a:pt x="7209297" y="1178911"/>
                </a:lnTo>
                <a:lnTo>
                  <a:pt x="7580544" y="1178911"/>
                </a:lnTo>
                <a:lnTo>
                  <a:pt x="7580544" y="1167273"/>
                </a:lnTo>
                <a:lnTo>
                  <a:pt x="7607975" y="1167273"/>
                </a:lnTo>
                <a:lnTo>
                  <a:pt x="7607975" y="1194705"/>
                </a:lnTo>
                <a:lnTo>
                  <a:pt x="7580544" y="1194705"/>
                </a:lnTo>
                <a:lnTo>
                  <a:pt x="7580544" y="1183067"/>
                </a:lnTo>
                <a:lnTo>
                  <a:pt x="7209297" y="1183067"/>
                </a:lnTo>
                <a:lnTo>
                  <a:pt x="7209297" y="1194705"/>
                </a:lnTo>
                <a:lnTo>
                  <a:pt x="7181865" y="1194705"/>
                </a:lnTo>
                <a:lnTo>
                  <a:pt x="7181865" y="1183067"/>
                </a:lnTo>
                <a:lnTo>
                  <a:pt x="7038180" y="1183067"/>
                </a:lnTo>
                <a:lnTo>
                  <a:pt x="7038180" y="1333860"/>
                </a:lnTo>
                <a:lnTo>
                  <a:pt x="7261626" y="1333860"/>
                </a:lnTo>
                <a:lnTo>
                  <a:pt x="7261626" y="1322222"/>
                </a:lnTo>
                <a:lnTo>
                  <a:pt x="7289058" y="1322222"/>
                </a:lnTo>
                <a:lnTo>
                  <a:pt x="7289058" y="1349654"/>
                </a:lnTo>
                <a:lnTo>
                  <a:pt x="7261626" y="1349654"/>
                </a:lnTo>
                <a:lnTo>
                  <a:pt x="7261626" y="1338017"/>
                </a:lnTo>
                <a:lnTo>
                  <a:pt x="7038180" y="1338017"/>
                </a:lnTo>
                <a:lnTo>
                  <a:pt x="7038180" y="1643759"/>
                </a:lnTo>
                <a:lnTo>
                  <a:pt x="7500866" y="1643759"/>
                </a:lnTo>
                <a:lnTo>
                  <a:pt x="7500866" y="1632121"/>
                </a:lnTo>
                <a:lnTo>
                  <a:pt x="7528298" y="1632121"/>
                </a:lnTo>
                <a:lnTo>
                  <a:pt x="7528298" y="1659553"/>
                </a:lnTo>
                <a:lnTo>
                  <a:pt x="7500866" y="1659553"/>
                </a:lnTo>
                <a:lnTo>
                  <a:pt x="7500866" y="1647915"/>
                </a:lnTo>
                <a:lnTo>
                  <a:pt x="7038180" y="1647915"/>
                </a:lnTo>
                <a:lnTo>
                  <a:pt x="7038180" y="1721233"/>
                </a:lnTo>
                <a:lnTo>
                  <a:pt x="7102146" y="1721233"/>
                </a:lnTo>
                <a:lnTo>
                  <a:pt x="7102146" y="1709596"/>
                </a:lnTo>
                <a:lnTo>
                  <a:pt x="7129578" y="1709596"/>
                </a:lnTo>
                <a:lnTo>
                  <a:pt x="7129578" y="1721233"/>
                </a:lnTo>
                <a:lnTo>
                  <a:pt x="7181823" y="1721233"/>
                </a:lnTo>
                <a:lnTo>
                  <a:pt x="7181823" y="1709596"/>
                </a:lnTo>
                <a:lnTo>
                  <a:pt x="7209255" y="1709596"/>
                </a:lnTo>
                <a:lnTo>
                  <a:pt x="7209255" y="1737028"/>
                </a:lnTo>
                <a:lnTo>
                  <a:pt x="7181823" y="1737028"/>
                </a:lnTo>
                <a:lnTo>
                  <a:pt x="7181823" y="1725390"/>
                </a:lnTo>
                <a:lnTo>
                  <a:pt x="7129578" y="1725390"/>
                </a:lnTo>
                <a:lnTo>
                  <a:pt x="7129578" y="1737028"/>
                </a:lnTo>
                <a:lnTo>
                  <a:pt x="7102146" y="1737028"/>
                </a:lnTo>
                <a:lnTo>
                  <a:pt x="7102146" y="1725390"/>
                </a:lnTo>
                <a:lnTo>
                  <a:pt x="7036102" y="1725390"/>
                </a:lnTo>
                <a:cubicBezTo>
                  <a:pt x="7034938" y="1725390"/>
                  <a:pt x="7034023" y="1724475"/>
                  <a:pt x="7034023" y="1723312"/>
                </a:cubicBezTo>
                <a:lnTo>
                  <a:pt x="7034023" y="1104429"/>
                </a:lnTo>
                <a:lnTo>
                  <a:pt x="6955551" y="1028160"/>
                </a:lnTo>
                <a:lnTo>
                  <a:pt x="6878700" y="1028160"/>
                </a:lnTo>
                <a:lnTo>
                  <a:pt x="6878700" y="1178953"/>
                </a:lnTo>
                <a:lnTo>
                  <a:pt x="6942666" y="1178953"/>
                </a:lnTo>
                <a:lnTo>
                  <a:pt x="6942666" y="1167315"/>
                </a:lnTo>
                <a:lnTo>
                  <a:pt x="6970098" y="1167315"/>
                </a:lnTo>
                <a:lnTo>
                  <a:pt x="6970098" y="1194747"/>
                </a:lnTo>
                <a:lnTo>
                  <a:pt x="6942666" y="1194747"/>
                </a:lnTo>
                <a:lnTo>
                  <a:pt x="6942666" y="1183109"/>
                </a:lnTo>
                <a:lnTo>
                  <a:pt x="6878700" y="1183109"/>
                </a:lnTo>
                <a:lnTo>
                  <a:pt x="6878700" y="1244789"/>
                </a:lnTo>
                <a:lnTo>
                  <a:pt x="6890338" y="1244789"/>
                </a:lnTo>
                <a:lnTo>
                  <a:pt x="6890338" y="1256427"/>
                </a:lnTo>
                <a:lnTo>
                  <a:pt x="6942666" y="1256427"/>
                </a:lnTo>
                <a:lnTo>
                  <a:pt x="6942666" y="1244789"/>
                </a:lnTo>
                <a:lnTo>
                  <a:pt x="6970098" y="1244789"/>
                </a:lnTo>
                <a:lnTo>
                  <a:pt x="6970098" y="1272221"/>
                </a:lnTo>
                <a:lnTo>
                  <a:pt x="6942666" y="1272221"/>
                </a:lnTo>
                <a:lnTo>
                  <a:pt x="6942666" y="1260584"/>
                </a:lnTo>
                <a:lnTo>
                  <a:pt x="6890338" y="1260584"/>
                </a:lnTo>
                <a:lnTo>
                  <a:pt x="6890338" y="1272221"/>
                </a:lnTo>
                <a:lnTo>
                  <a:pt x="6878700" y="1272221"/>
                </a:lnTo>
                <a:lnTo>
                  <a:pt x="6878700" y="1411376"/>
                </a:lnTo>
                <a:lnTo>
                  <a:pt x="6942666" y="1411376"/>
                </a:lnTo>
                <a:lnTo>
                  <a:pt x="6942666" y="1399739"/>
                </a:lnTo>
                <a:lnTo>
                  <a:pt x="6970098" y="1399739"/>
                </a:lnTo>
                <a:lnTo>
                  <a:pt x="6970098" y="1427171"/>
                </a:lnTo>
                <a:lnTo>
                  <a:pt x="6942666" y="1427171"/>
                </a:lnTo>
                <a:lnTo>
                  <a:pt x="6942666" y="1415533"/>
                </a:lnTo>
                <a:lnTo>
                  <a:pt x="6878700" y="1415533"/>
                </a:lnTo>
                <a:lnTo>
                  <a:pt x="6878700" y="1488851"/>
                </a:lnTo>
                <a:lnTo>
                  <a:pt x="6942666" y="1488851"/>
                </a:lnTo>
                <a:lnTo>
                  <a:pt x="6942666" y="1477213"/>
                </a:lnTo>
                <a:lnTo>
                  <a:pt x="6970098" y="1477213"/>
                </a:lnTo>
                <a:lnTo>
                  <a:pt x="6970098" y="1504645"/>
                </a:lnTo>
                <a:lnTo>
                  <a:pt x="6942666" y="1504645"/>
                </a:lnTo>
                <a:lnTo>
                  <a:pt x="6942666" y="1493007"/>
                </a:lnTo>
                <a:lnTo>
                  <a:pt x="6878700" y="1493007"/>
                </a:lnTo>
                <a:lnTo>
                  <a:pt x="6878700" y="1643800"/>
                </a:lnTo>
                <a:lnTo>
                  <a:pt x="6942666" y="1643800"/>
                </a:lnTo>
                <a:lnTo>
                  <a:pt x="6942666" y="1632163"/>
                </a:lnTo>
                <a:lnTo>
                  <a:pt x="6970098" y="1632163"/>
                </a:lnTo>
                <a:lnTo>
                  <a:pt x="6970098" y="1659595"/>
                </a:lnTo>
                <a:lnTo>
                  <a:pt x="6942666" y="1659595"/>
                </a:lnTo>
                <a:lnTo>
                  <a:pt x="6942666" y="1647957"/>
                </a:lnTo>
                <a:lnTo>
                  <a:pt x="6876622" y="1647957"/>
                </a:lnTo>
                <a:cubicBezTo>
                  <a:pt x="6875458" y="1647957"/>
                  <a:pt x="6874544" y="1647042"/>
                  <a:pt x="6874544" y="1645878"/>
                </a:cubicBezTo>
                <a:lnTo>
                  <a:pt x="6874544" y="1272263"/>
                </a:lnTo>
                <a:lnTo>
                  <a:pt x="6862906" y="1272263"/>
                </a:lnTo>
                <a:lnTo>
                  <a:pt x="6862906" y="1244831"/>
                </a:lnTo>
                <a:lnTo>
                  <a:pt x="6874544" y="1244831"/>
                </a:lnTo>
                <a:lnTo>
                  <a:pt x="6874544" y="1026996"/>
                </a:lnTo>
                <a:lnTo>
                  <a:pt x="6814858" y="968973"/>
                </a:lnTo>
                <a:cubicBezTo>
                  <a:pt x="6809039" y="963320"/>
                  <a:pt x="6803802" y="958208"/>
                  <a:pt x="6799022" y="953595"/>
                </a:cubicBezTo>
                <a:lnTo>
                  <a:pt x="6799022" y="1322306"/>
                </a:lnTo>
                <a:lnTo>
                  <a:pt x="6810660" y="1322306"/>
                </a:lnTo>
                <a:lnTo>
                  <a:pt x="6810660" y="1349738"/>
                </a:lnTo>
                <a:lnTo>
                  <a:pt x="6783228" y="1349738"/>
                </a:lnTo>
                <a:lnTo>
                  <a:pt x="6783228" y="1322306"/>
                </a:lnTo>
                <a:lnTo>
                  <a:pt x="6794866" y="1322306"/>
                </a:lnTo>
                <a:lnTo>
                  <a:pt x="6794866" y="949563"/>
                </a:lnTo>
                <a:lnTo>
                  <a:pt x="6775497" y="930735"/>
                </a:lnTo>
                <a:cubicBezTo>
                  <a:pt x="6772671" y="927991"/>
                  <a:pt x="6770219" y="925622"/>
                  <a:pt x="6768058" y="923502"/>
                </a:cubicBezTo>
                <a:cubicBezTo>
                  <a:pt x="6753884" y="909745"/>
                  <a:pt x="6748356" y="904383"/>
                  <a:pt x="6738464" y="894782"/>
                </a:cubicBezTo>
                <a:cubicBezTo>
                  <a:pt x="6737092" y="893452"/>
                  <a:pt x="6735679" y="892080"/>
                  <a:pt x="6734100" y="890542"/>
                </a:cubicBezTo>
                <a:lnTo>
                  <a:pt x="6716311" y="873252"/>
                </a:lnTo>
                <a:lnTo>
                  <a:pt x="6639543" y="873252"/>
                </a:lnTo>
                <a:lnTo>
                  <a:pt x="6639543" y="1554688"/>
                </a:lnTo>
                <a:lnTo>
                  <a:pt x="6651181" y="1554688"/>
                </a:lnTo>
                <a:lnTo>
                  <a:pt x="6651181" y="1582120"/>
                </a:lnTo>
                <a:lnTo>
                  <a:pt x="6639543" y="1582120"/>
                </a:lnTo>
                <a:lnTo>
                  <a:pt x="6639543" y="1632163"/>
                </a:lnTo>
                <a:lnTo>
                  <a:pt x="6651181" y="1632163"/>
                </a:lnTo>
                <a:lnTo>
                  <a:pt x="6651181" y="1659595"/>
                </a:lnTo>
                <a:lnTo>
                  <a:pt x="6623748" y="1659595"/>
                </a:lnTo>
                <a:lnTo>
                  <a:pt x="6623748" y="1632163"/>
                </a:lnTo>
                <a:lnTo>
                  <a:pt x="6635386" y="1632163"/>
                </a:lnTo>
                <a:lnTo>
                  <a:pt x="6635386" y="1582120"/>
                </a:lnTo>
                <a:lnTo>
                  <a:pt x="6623748" y="1582120"/>
                </a:lnTo>
                <a:lnTo>
                  <a:pt x="6623748" y="1554688"/>
                </a:lnTo>
                <a:lnTo>
                  <a:pt x="6635386" y="1554688"/>
                </a:lnTo>
                <a:lnTo>
                  <a:pt x="6635386" y="872047"/>
                </a:lnTo>
                <a:lnTo>
                  <a:pt x="6621213" y="858331"/>
                </a:lnTo>
                <a:cubicBezTo>
                  <a:pt x="6618886" y="856045"/>
                  <a:pt x="6616766" y="853967"/>
                  <a:pt x="6614729" y="852013"/>
                </a:cubicBezTo>
                <a:cubicBezTo>
                  <a:pt x="6613399" y="850683"/>
                  <a:pt x="6612069" y="849395"/>
                  <a:pt x="6610781" y="848148"/>
                </a:cubicBezTo>
                <a:cubicBezTo>
                  <a:pt x="6610116" y="847483"/>
                  <a:pt x="6609492" y="846859"/>
                  <a:pt x="6608827" y="846236"/>
                </a:cubicBezTo>
                <a:cubicBezTo>
                  <a:pt x="6607871" y="845321"/>
                  <a:pt x="6606915" y="844407"/>
                  <a:pt x="6605960" y="843451"/>
                </a:cubicBezTo>
                <a:lnTo>
                  <a:pt x="6597854" y="851805"/>
                </a:lnTo>
                <a:lnTo>
                  <a:pt x="6578195" y="832686"/>
                </a:lnTo>
                <a:lnTo>
                  <a:pt x="6586299" y="824332"/>
                </a:lnTo>
                <a:lnTo>
                  <a:pt x="6574496" y="812818"/>
                </a:lnTo>
                <a:cubicBezTo>
                  <a:pt x="6570173" y="808621"/>
                  <a:pt x="6565352" y="803924"/>
                  <a:pt x="6559823" y="798562"/>
                </a:cubicBezTo>
                <a:lnTo>
                  <a:pt x="6559823" y="1399697"/>
                </a:lnTo>
                <a:lnTo>
                  <a:pt x="6571461" y="1399697"/>
                </a:lnTo>
                <a:lnTo>
                  <a:pt x="6571461" y="1427129"/>
                </a:lnTo>
                <a:lnTo>
                  <a:pt x="6544030" y="1427129"/>
                </a:lnTo>
                <a:lnTo>
                  <a:pt x="6544030" y="1399697"/>
                </a:lnTo>
                <a:lnTo>
                  <a:pt x="6555667" y="1399697"/>
                </a:lnTo>
                <a:lnTo>
                  <a:pt x="6555667" y="794531"/>
                </a:lnTo>
                <a:cubicBezTo>
                  <a:pt x="6539416" y="778736"/>
                  <a:pt x="6517761" y="757705"/>
                  <a:pt x="6487960" y="728735"/>
                </a:cubicBezTo>
                <a:cubicBezTo>
                  <a:pt x="6484469" y="725327"/>
                  <a:pt x="6480894" y="721877"/>
                  <a:pt x="6477195" y="718261"/>
                </a:cubicBezTo>
                <a:lnTo>
                  <a:pt x="6411982" y="718261"/>
                </a:lnTo>
                <a:lnTo>
                  <a:pt x="6411982" y="729899"/>
                </a:lnTo>
                <a:lnTo>
                  <a:pt x="6384550" y="729899"/>
                </a:lnTo>
                <a:lnTo>
                  <a:pt x="6384550" y="718261"/>
                </a:lnTo>
                <a:lnTo>
                  <a:pt x="6318547" y="718261"/>
                </a:lnTo>
                <a:cubicBezTo>
                  <a:pt x="6318007" y="718261"/>
                  <a:pt x="6317466" y="718053"/>
                  <a:pt x="6317092" y="717679"/>
                </a:cubicBezTo>
                <a:lnTo>
                  <a:pt x="6237955" y="640787"/>
                </a:lnTo>
                <a:lnTo>
                  <a:pt x="5299074" y="640787"/>
                </a:lnTo>
                <a:lnTo>
                  <a:pt x="5293255" y="646772"/>
                </a:lnTo>
                <a:lnTo>
                  <a:pt x="5362542" y="714105"/>
                </a:lnTo>
                <a:lnTo>
                  <a:pt x="5427713" y="714105"/>
                </a:lnTo>
                <a:lnTo>
                  <a:pt x="5427713" y="702467"/>
                </a:lnTo>
                <a:lnTo>
                  <a:pt x="5455145" y="702467"/>
                </a:lnTo>
                <a:lnTo>
                  <a:pt x="5455145" y="714105"/>
                </a:lnTo>
                <a:lnTo>
                  <a:pt x="6065591" y="714105"/>
                </a:lnTo>
                <a:lnTo>
                  <a:pt x="6065591" y="702467"/>
                </a:lnTo>
                <a:lnTo>
                  <a:pt x="6093023" y="702467"/>
                </a:lnTo>
                <a:lnTo>
                  <a:pt x="6093023" y="714105"/>
                </a:lnTo>
                <a:lnTo>
                  <a:pt x="6238786" y="714105"/>
                </a:lnTo>
                <a:cubicBezTo>
                  <a:pt x="6239326" y="714105"/>
                  <a:pt x="6239867" y="714313"/>
                  <a:pt x="6240241" y="714687"/>
                </a:cubicBezTo>
                <a:lnTo>
                  <a:pt x="6270250" y="743864"/>
                </a:lnTo>
                <a:lnTo>
                  <a:pt x="6278355" y="735510"/>
                </a:lnTo>
                <a:lnTo>
                  <a:pt x="6298014" y="754629"/>
                </a:lnTo>
                <a:lnTo>
                  <a:pt x="6278895" y="774289"/>
                </a:lnTo>
                <a:lnTo>
                  <a:pt x="6259235" y="755170"/>
                </a:lnTo>
                <a:lnTo>
                  <a:pt x="6267340" y="746815"/>
                </a:lnTo>
                <a:lnTo>
                  <a:pt x="6237913" y="718220"/>
                </a:lnTo>
                <a:lnTo>
                  <a:pt x="6092981" y="718220"/>
                </a:lnTo>
                <a:lnTo>
                  <a:pt x="6092981" y="726574"/>
                </a:lnTo>
                <a:lnTo>
                  <a:pt x="6110729" y="743823"/>
                </a:lnTo>
                <a:lnTo>
                  <a:pt x="6118833" y="735469"/>
                </a:lnTo>
                <a:lnTo>
                  <a:pt x="6138493" y="754588"/>
                </a:lnTo>
                <a:lnTo>
                  <a:pt x="6119374" y="774247"/>
                </a:lnTo>
                <a:lnTo>
                  <a:pt x="6099714" y="755128"/>
                </a:lnTo>
                <a:lnTo>
                  <a:pt x="6107819" y="746774"/>
                </a:lnTo>
                <a:lnTo>
                  <a:pt x="6090362" y="729816"/>
                </a:lnTo>
                <a:lnTo>
                  <a:pt x="6065507" y="729816"/>
                </a:lnTo>
                <a:lnTo>
                  <a:pt x="6065507" y="718178"/>
                </a:lnTo>
                <a:lnTo>
                  <a:pt x="6004617" y="718178"/>
                </a:lnTo>
                <a:lnTo>
                  <a:pt x="6030968" y="743781"/>
                </a:lnTo>
                <a:lnTo>
                  <a:pt x="6039073" y="735427"/>
                </a:lnTo>
                <a:lnTo>
                  <a:pt x="6058734" y="754546"/>
                </a:lnTo>
                <a:lnTo>
                  <a:pt x="6039613" y="774206"/>
                </a:lnTo>
                <a:lnTo>
                  <a:pt x="6019953" y="755087"/>
                </a:lnTo>
                <a:lnTo>
                  <a:pt x="6028059" y="746732"/>
                </a:lnTo>
                <a:lnTo>
                  <a:pt x="5998632" y="718137"/>
                </a:lnTo>
                <a:lnTo>
                  <a:pt x="5924856" y="718137"/>
                </a:lnTo>
                <a:lnTo>
                  <a:pt x="6000335" y="791455"/>
                </a:lnTo>
                <a:lnTo>
                  <a:pt x="6304706" y="791455"/>
                </a:lnTo>
                <a:lnTo>
                  <a:pt x="6304706" y="779817"/>
                </a:lnTo>
                <a:lnTo>
                  <a:pt x="6332138" y="779817"/>
                </a:lnTo>
                <a:lnTo>
                  <a:pt x="6332138" y="791455"/>
                </a:lnTo>
                <a:lnTo>
                  <a:pt x="6384425" y="791455"/>
                </a:lnTo>
                <a:lnTo>
                  <a:pt x="6384425" y="779817"/>
                </a:lnTo>
                <a:lnTo>
                  <a:pt x="6411857" y="779817"/>
                </a:lnTo>
                <a:lnTo>
                  <a:pt x="6411857" y="807249"/>
                </a:lnTo>
                <a:lnTo>
                  <a:pt x="6384425" y="807249"/>
                </a:lnTo>
                <a:lnTo>
                  <a:pt x="6384425" y="795611"/>
                </a:lnTo>
                <a:lnTo>
                  <a:pt x="6332138" y="795611"/>
                </a:lnTo>
                <a:lnTo>
                  <a:pt x="6332138" y="807249"/>
                </a:lnTo>
                <a:lnTo>
                  <a:pt x="6304706" y="807249"/>
                </a:lnTo>
                <a:lnTo>
                  <a:pt x="6304706" y="795611"/>
                </a:lnTo>
                <a:lnTo>
                  <a:pt x="5999463" y="795611"/>
                </a:lnTo>
                <a:cubicBezTo>
                  <a:pt x="5998922" y="795611"/>
                  <a:pt x="5998382" y="795403"/>
                  <a:pt x="5998008" y="795029"/>
                </a:cubicBezTo>
                <a:lnTo>
                  <a:pt x="5918871" y="718137"/>
                </a:lnTo>
                <a:lnTo>
                  <a:pt x="5455021" y="718137"/>
                </a:lnTo>
                <a:lnTo>
                  <a:pt x="5455021" y="729774"/>
                </a:lnTo>
                <a:lnTo>
                  <a:pt x="5427589" y="729774"/>
                </a:lnTo>
                <a:lnTo>
                  <a:pt x="5427589" y="718137"/>
                </a:lnTo>
                <a:lnTo>
                  <a:pt x="5366698" y="718137"/>
                </a:lnTo>
                <a:cubicBezTo>
                  <a:pt x="5393631" y="744280"/>
                  <a:pt x="5419359" y="769301"/>
                  <a:pt x="5437855" y="787257"/>
                </a:cubicBezTo>
                <a:cubicBezTo>
                  <a:pt x="5439559" y="788919"/>
                  <a:pt x="5441180" y="790499"/>
                  <a:pt x="5442759" y="792037"/>
                </a:cubicBezTo>
                <a:cubicBezTo>
                  <a:pt x="5443175" y="792452"/>
                  <a:pt x="5443383" y="792993"/>
                  <a:pt x="5443383" y="793533"/>
                </a:cubicBezTo>
                <a:lnTo>
                  <a:pt x="5443383" y="946404"/>
                </a:lnTo>
                <a:lnTo>
                  <a:pt x="5587068" y="946404"/>
                </a:lnTo>
                <a:lnTo>
                  <a:pt x="5587068" y="934766"/>
                </a:lnTo>
                <a:lnTo>
                  <a:pt x="5614500" y="934766"/>
                </a:lnTo>
                <a:lnTo>
                  <a:pt x="5614500" y="962198"/>
                </a:lnTo>
                <a:lnTo>
                  <a:pt x="5587068" y="962198"/>
                </a:lnTo>
                <a:lnTo>
                  <a:pt x="5587068" y="950560"/>
                </a:lnTo>
                <a:lnTo>
                  <a:pt x="5443383" y="950560"/>
                </a:lnTo>
                <a:lnTo>
                  <a:pt x="5443383" y="1023879"/>
                </a:lnTo>
                <a:lnTo>
                  <a:pt x="5905986" y="1023879"/>
                </a:lnTo>
                <a:lnTo>
                  <a:pt x="5905986" y="1012241"/>
                </a:lnTo>
                <a:lnTo>
                  <a:pt x="5933418" y="1012241"/>
                </a:lnTo>
                <a:lnTo>
                  <a:pt x="5933418" y="1023879"/>
                </a:lnTo>
                <a:lnTo>
                  <a:pt x="6304664" y="1023879"/>
                </a:lnTo>
                <a:lnTo>
                  <a:pt x="6304664" y="1012241"/>
                </a:lnTo>
                <a:lnTo>
                  <a:pt x="6332097" y="1012241"/>
                </a:lnTo>
                <a:lnTo>
                  <a:pt x="6332097" y="1039673"/>
                </a:lnTo>
                <a:lnTo>
                  <a:pt x="6304664" y="1039673"/>
                </a:lnTo>
                <a:lnTo>
                  <a:pt x="6304664" y="1028035"/>
                </a:lnTo>
                <a:lnTo>
                  <a:pt x="5933418" y="1028035"/>
                </a:lnTo>
                <a:lnTo>
                  <a:pt x="5933418" y="1039673"/>
                </a:lnTo>
                <a:lnTo>
                  <a:pt x="5905986" y="1039673"/>
                </a:lnTo>
                <a:lnTo>
                  <a:pt x="5905986" y="1028035"/>
                </a:lnTo>
                <a:lnTo>
                  <a:pt x="5443383" y="1028035"/>
                </a:lnTo>
                <a:lnTo>
                  <a:pt x="5443383" y="1101353"/>
                </a:lnTo>
                <a:lnTo>
                  <a:pt x="6145226" y="1101353"/>
                </a:lnTo>
                <a:lnTo>
                  <a:pt x="6145226" y="1089715"/>
                </a:lnTo>
                <a:lnTo>
                  <a:pt x="6172659" y="1089715"/>
                </a:lnTo>
                <a:lnTo>
                  <a:pt x="6172659" y="1117147"/>
                </a:lnTo>
                <a:lnTo>
                  <a:pt x="6145226" y="1117147"/>
                </a:lnTo>
                <a:lnTo>
                  <a:pt x="6145226" y="1105510"/>
                </a:lnTo>
                <a:lnTo>
                  <a:pt x="5443383" y="1105510"/>
                </a:lnTo>
                <a:lnTo>
                  <a:pt x="5443383" y="1244665"/>
                </a:lnTo>
                <a:lnTo>
                  <a:pt x="5455021" y="1244665"/>
                </a:lnTo>
                <a:lnTo>
                  <a:pt x="5455021" y="1272097"/>
                </a:lnTo>
                <a:lnTo>
                  <a:pt x="5443383" y="1272097"/>
                </a:lnTo>
                <a:lnTo>
                  <a:pt x="5443383" y="1333777"/>
                </a:lnTo>
                <a:lnTo>
                  <a:pt x="5985748" y="1333777"/>
                </a:lnTo>
                <a:lnTo>
                  <a:pt x="5985748" y="1322139"/>
                </a:lnTo>
                <a:lnTo>
                  <a:pt x="6013180" y="1322139"/>
                </a:lnTo>
                <a:lnTo>
                  <a:pt x="6013180" y="1333777"/>
                </a:lnTo>
                <a:lnTo>
                  <a:pt x="6304664" y="1333777"/>
                </a:lnTo>
                <a:lnTo>
                  <a:pt x="6304664" y="1322139"/>
                </a:lnTo>
                <a:lnTo>
                  <a:pt x="6332097" y="1322139"/>
                </a:lnTo>
                <a:lnTo>
                  <a:pt x="6332097" y="1349571"/>
                </a:lnTo>
                <a:lnTo>
                  <a:pt x="6304664" y="1349571"/>
                </a:lnTo>
                <a:lnTo>
                  <a:pt x="6304664" y="1337933"/>
                </a:lnTo>
                <a:lnTo>
                  <a:pt x="6013180" y="1337933"/>
                </a:lnTo>
                <a:lnTo>
                  <a:pt x="6013180" y="1349571"/>
                </a:lnTo>
                <a:lnTo>
                  <a:pt x="5985748" y="1349571"/>
                </a:lnTo>
                <a:lnTo>
                  <a:pt x="5985748" y="1337933"/>
                </a:lnTo>
                <a:lnTo>
                  <a:pt x="5443383" y="1337933"/>
                </a:lnTo>
                <a:lnTo>
                  <a:pt x="5443383" y="1411252"/>
                </a:lnTo>
                <a:lnTo>
                  <a:pt x="6464185" y="1411252"/>
                </a:lnTo>
                <a:lnTo>
                  <a:pt x="6464185" y="1399614"/>
                </a:lnTo>
                <a:lnTo>
                  <a:pt x="6491618" y="1399614"/>
                </a:lnTo>
                <a:lnTo>
                  <a:pt x="6491618" y="1427046"/>
                </a:lnTo>
                <a:lnTo>
                  <a:pt x="6464185" y="1427046"/>
                </a:lnTo>
                <a:lnTo>
                  <a:pt x="6464185" y="1415408"/>
                </a:lnTo>
                <a:lnTo>
                  <a:pt x="5443383" y="1415408"/>
                </a:lnTo>
                <a:lnTo>
                  <a:pt x="5443383" y="1477089"/>
                </a:lnTo>
                <a:lnTo>
                  <a:pt x="5455021" y="1477089"/>
                </a:lnTo>
                <a:lnTo>
                  <a:pt x="5455021" y="1488726"/>
                </a:lnTo>
                <a:lnTo>
                  <a:pt x="5905986" y="1488726"/>
                </a:lnTo>
                <a:lnTo>
                  <a:pt x="5905986" y="1477089"/>
                </a:lnTo>
                <a:lnTo>
                  <a:pt x="5933418" y="1477089"/>
                </a:lnTo>
                <a:lnTo>
                  <a:pt x="5933418" y="1504521"/>
                </a:lnTo>
                <a:lnTo>
                  <a:pt x="5905986" y="1504521"/>
                </a:lnTo>
                <a:lnTo>
                  <a:pt x="5905986" y="1492883"/>
                </a:lnTo>
                <a:lnTo>
                  <a:pt x="5455021" y="1492883"/>
                </a:lnTo>
                <a:lnTo>
                  <a:pt x="5455021" y="1504521"/>
                </a:lnTo>
                <a:lnTo>
                  <a:pt x="5443383" y="1504521"/>
                </a:lnTo>
                <a:lnTo>
                  <a:pt x="5443383" y="1566201"/>
                </a:lnTo>
                <a:lnTo>
                  <a:pt x="5746548" y="1566201"/>
                </a:lnTo>
                <a:lnTo>
                  <a:pt x="5746548" y="1554563"/>
                </a:lnTo>
                <a:lnTo>
                  <a:pt x="5773980" y="1554563"/>
                </a:lnTo>
                <a:lnTo>
                  <a:pt x="5773980" y="1566201"/>
                </a:lnTo>
                <a:lnTo>
                  <a:pt x="6464185" y="1566201"/>
                </a:lnTo>
                <a:lnTo>
                  <a:pt x="6464185" y="1554563"/>
                </a:lnTo>
                <a:lnTo>
                  <a:pt x="6491618" y="1554563"/>
                </a:lnTo>
                <a:lnTo>
                  <a:pt x="6491618" y="1581995"/>
                </a:lnTo>
                <a:lnTo>
                  <a:pt x="6464185" y="1581995"/>
                </a:lnTo>
                <a:lnTo>
                  <a:pt x="6464185" y="1570357"/>
                </a:lnTo>
                <a:lnTo>
                  <a:pt x="5773980" y="1570357"/>
                </a:lnTo>
                <a:lnTo>
                  <a:pt x="5773980" y="1581995"/>
                </a:lnTo>
                <a:lnTo>
                  <a:pt x="5746548" y="1581995"/>
                </a:lnTo>
                <a:lnTo>
                  <a:pt x="5746548" y="1570357"/>
                </a:lnTo>
                <a:lnTo>
                  <a:pt x="5441304" y="1570357"/>
                </a:lnTo>
                <a:cubicBezTo>
                  <a:pt x="5440141" y="1570357"/>
                  <a:pt x="5439226" y="1569443"/>
                  <a:pt x="5439226" y="1568279"/>
                </a:cubicBezTo>
                <a:lnTo>
                  <a:pt x="5439226" y="1504521"/>
                </a:lnTo>
                <a:lnTo>
                  <a:pt x="5427589" y="1504521"/>
                </a:lnTo>
                <a:lnTo>
                  <a:pt x="5427589" y="1477089"/>
                </a:lnTo>
                <a:lnTo>
                  <a:pt x="5439226" y="1477089"/>
                </a:lnTo>
                <a:lnTo>
                  <a:pt x="5439226" y="1272138"/>
                </a:lnTo>
                <a:lnTo>
                  <a:pt x="5427589" y="1272138"/>
                </a:lnTo>
                <a:lnTo>
                  <a:pt x="5427589" y="1244706"/>
                </a:lnTo>
                <a:lnTo>
                  <a:pt x="5439226" y="1244706"/>
                </a:lnTo>
                <a:lnTo>
                  <a:pt x="5439226" y="794447"/>
                </a:lnTo>
                <a:cubicBezTo>
                  <a:pt x="5420564" y="776326"/>
                  <a:pt x="5392800" y="749351"/>
                  <a:pt x="5363664" y="721046"/>
                </a:cubicBezTo>
                <a:lnTo>
                  <a:pt x="5363664" y="1322181"/>
                </a:lnTo>
                <a:lnTo>
                  <a:pt x="5375301" y="1322181"/>
                </a:lnTo>
                <a:lnTo>
                  <a:pt x="5375301" y="1349613"/>
                </a:lnTo>
                <a:lnTo>
                  <a:pt x="5347869" y="1349613"/>
                </a:lnTo>
                <a:lnTo>
                  <a:pt x="5347869" y="1322181"/>
                </a:lnTo>
                <a:lnTo>
                  <a:pt x="5359508" y="1322181"/>
                </a:lnTo>
                <a:lnTo>
                  <a:pt x="5359508" y="717014"/>
                </a:lnTo>
                <a:cubicBezTo>
                  <a:pt x="5335692" y="693905"/>
                  <a:pt x="5311211" y="670131"/>
                  <a:pt x="5290221" y="649723"/>
                </a:cubicBezTo>
                <a:lnTo>
                  <a:pt x="5283903" y="656207"/>
                </a:lnTo>
                <a:lnTo>
                  <a:pt x="5283903" y="934808"/>
                </a:lnTo>
                <a:lnTo>
                  <a:pt x="5295541" y="934808"/>
                </a:lnTo>
                <a:lnTo>
                  <a:pt x="5295541" y="962240"/>
                </a:lnTo>
                <a:lnTo>
                  <a:pt x="5283903" y="962240"/>
                </a:lnTo>
                <a:lnTo>
                  <a:pt x="5283903" y="1167232"/>
                </a:lnTo>
                <a:lnTo>
                  <a:pt x="5295541" y="1167232"/>
                </a:lnTo>
                <a:lnTo>
                  <a:pt x="5295541" y="1194664"/>
                </a:lnTo>
                <a:lnTo>
                  <a:pt x="5283903" y="1194664"/>
                </a:lnTo>
                <a:lnTo>
                  <a:pt x="5283903" y="1322181"/>
                </a:lnTo>
                <a:lnTo>
                  <a:pt x="5295541" y="1322181"/>
                </a:lnTo>
                <a:lnTo>
                  <a:pt x="5295541" y="1349613"/>
                </a:lnTo>
                <a:lnTo>
                  <a:pt x="5283903" y="1349613"/>
                </a:lnTo>
                <a:lnTo>
                  <a:pt x="5283903" y="1554563"/>
                </a:lnTo>
                <a:lnTo>
                  <a:pt x="5295541" y="1554563"/>
                </a:lnTo>
                <a:lnTo>
                  <a:pt x="5295541" y="1581995"/>
                </a:lnTo>
                <a:lnTo>
                  <a:pt x="5268109" y="1581995"/>
                </a:lnTo>
                <a:lnTo>
                  <a:pt x="5268109" y="1554563"/>
                </a:lnTo>
                <a:lnTo>
                  <a:pt x="5279747" y="1554563"/>
                </a:lnTo>
                <a:lnTo>
                  <a:pt x="5279747" y="1349613"/>
                </a:lnTo>
                <a:lnTo>
                  <a:pt x="5268109" y="1349613"/>
                </a:lnTo>
                <a:lnTo>
                  <a:pt x="5268109" y="1322181"/>
                </a:lnTo>
                <a:lnTo>
                  <a:pt x="5279747" y="1322181"/>
                </a:lnTo>
                <a:lnTo>
                  <a:pt x="5279747" y="1263327"/>
                </a:lnTo>
                <a:lnTo>
                  <a:pt x="5253229" y="1289055"/>
                </a:lnTo>
                <a:lnTo>
                  <a:pt x="5261334" y="1297409"/>
                </a:lnTo>
                <a:lnTo>
                  <a:pt x="5241674" y="1316528"/>
                </a:lnTo>
                <a:lnTo>
                  <a:pt x="5222555" y="1296869"/>
                </a:lnTo>
                <a:lnTo>
                  <a:pt x="5242215" y="1277749"/>
                </a:lnTo>
                <a:lnTo>
                  <a:pt x="5250320" y="1286104"/>
                </a:lnTo>
                <a:lnTo>
                  <a:pt x="5279705" y="1257549"/>
                </a:lnTo>
                <a:lnTo>
                  <a:pt x="5279705" y="1194664"/>
                </a:lnTo>
                <a:lnTo>
                  <a:pt x="5268068" y="1194664"/>
                </a:lnTo>
                <a:lnTo>
                  <a:pt x="5268068" y="1167232"/>
                </a:lnTo>
                <a:lnTo>
                  <a:pt x="5279705" y="1167232"/>
                </a:lnTo>
                <a:lnTo>
                  <a:pt x="5279705" y="962240"/>
                </a:lnTo>
                <a:lnTo>
                  <a:pt x="5268068" y="962240"/>
                </a:lnTo>
                <a:lnTo>
                  <a:pt x="5268068" y="934808"/>
                </a:lnTo>
                <a:lnTo>
                  <a:pt x="5279705" y="934808"/>
                </a:lnTo>
                <a:lnTo>
                  <a:pt x="5279705" y="655750"/>
                </a:lnTo>
                <a:lnTo>
                  <a:pt x="5262373" y="638916"/>
                </a:lnTo>
                <a:lnTo>
                  <a:pt x="5270478" y="630562"/>
                </a:lnTo>
                <a:lnTo>
                  <a:pt x="5241882" y="602797"/>
                </a:lnTo>
                <a:lnTo>
                  <a:pt x="5204101" y="639498"/>
                </a:lnTo>
                <a:lnTo>
                  <a:pt x="5204101" y="1089715"/>
                </a:lnTo>
                <a:lnTo>
                  <a:pt x="5215739" y="1089715"/>
                </a:lnTo>
                <a:lnTo>
                  <a:pt x="5215739" y="1117147"/>
                </a:lnTo>
                <a:lnTo>
                  <a:pt x="5204101" y="1117147"/>
                </a:lnTo>
                <a:lnTo>
                  <a:pt x="5204101" y="1413330"/>
                </a:lnTo>
                <a:cubicBezTo>
                  <a:pt x="5204101" y="1413912"/>
                  <a:pt x="5203893" y="1414452"/>
                  <a:pt x="5203477" y="1414826"/>
                </a:cubicBezTo>
                <a:lnTo>
                  <a:pt x="5173427" y="1444004"/>
                </a:lnTo>
                <a:lnTo>
                  <a:pt x="5181532" y="1452358"/>
                </a:lnTo>
                <a:lnTo>
                  <a:pt x="5161872" y="1471477"/>
                </a:lnTo>
                <a:lnTo>
                  <a:pt x="5142753" y="1451818"/>
                </a:lnTo>
                <a:lnTo>
                  <a:pt x="5162413" y="1432699"/>
                </a:lnTo>
                <a:lnTo>
                  <a:pt x="5170517" y="1441053"/>
                </a:lnTo>
                <a:lnTo>
                  <a:pt x="5199903" y="1412499"/>
                </a:lnTo>
                <a:lnTo>
                  <a:pt x="5199903" y="1117231"/>
                </a:lnTo>
                <a:lnTo>
                  <a:pt x="5188265" y="1117231"/>
                </a:lnTo>
                <a:lnTo>
                  <a:pt x="5188265" y="1089799"/>
                </a:lnTo>
                <a:lnTo>
                  <a:pt x="5199903" y="1089799"/>
                </a:lnTo>
                <a:lnTo>
                  <a:pt x="5199903" y="643613"/>
                </a:lnTo>
                <a:lnTo>
                  <a:pt x="5173385" y="669382"/>
                </a:lnTo>
                <a:lnTo>
                  <a:pt x="5181490" y="677737"/>
                </a:lnTo>
                <a:lnTo>
                  <a:pt x="5161831" y="696856"/>
                </a:lnTo>
                <a:lnTo>
                  <a:pt x="5153726" y="688502"/>
                </a:lnTo>
                <a:lnTo>
                  <a:pt x="5124340" y="717056"/>
                </a:lnTo>
                <a:lnTo>
                  <a:pt x="5124340" y="1258464"/>
                </a:lnTo>
                <a:cubicBezTo>
                  <a:pt x="5124340" y="1259046"/>
                  <a:pt x="5124133" y="1259586"/>
                  <a:pt x="5123717" y="1259960"/>
                </a:cubicBezTo>
                <a:lnTo>
                  <a:pt x="4974088" y="1405350"/>
                </a:lnTo>
                <a:lnTo>
                  <a:pt x="4982193" y="1413704"/>
                </a:lnTo>
                <a:lnTo>
                  <a:pt x="4962492" y="1432823"/>
                </a:lnTo>
                <a:lnTo>
                  <a:pt x="4943372" y="1413122"/>
                </a:lnTo>
                <a:lnTo>
                  <a:pt x="4963074" y="1394003"/>
                </a:lnTo>
                <a:lnTo>
                  <a:pt x="4971178" y="1402357"/>
                </a:lnTo>
                <a:lnTo>
                  <a:pt x="5120184" y="1257591"/>
                </a:lnTo>
                <a:lnTo>
                  <a:pt x="5120184" y="721088"/>
                </a:lnTo>
                <a:lnTo>
                  <a:pt x="4894327" y="940502"/>
                </a:lnTo>
                <a:lnTo>
                  <a:pt x="4902432" y="948856"/>
                </a:lnTo>
                <a:lnTo>
                  <a:pt x="4882772" y="967976"/>
                </a:lnTo>
                <a:lnTo>
                  <a:pt x="4863653" y="948316"/>
                </a:lnTo>
                <a:lnTo>
                  <a:pt x="4883313" y="929197"/>
                </a:lnTo>
                <a:lnTo>
                  <a:pt x="4891418" y="937551"/>
                </a:lnTo>
                <a:lnTo>
                  <a:pt x="4957628" y="873210"/>
                </a:lnTo>
                <a:lnTo>
                  <a:pt x="4883853" y="873210"/>
                </a:lnTo>
                <a:lnTo>
                  <a:pt x="4854426" y="901806"/>
                </a:lnTo>
                <a:lnTo>
                  <a:pt x="4862531" y="910161"/>
                </a:lnTo>
                <a:lnTo>
                  <a:pt x="4842871" y="929280"/>
                </a:lnTo>
                <a:lnTo>
                  <a:pt x="4823752" y="909620"/>
                </a:lnTo>
                <a:lnTo>
                  <a:pt x="4843412" y="890501"/>
                </a:lnTo>
                <a:lnTo>
                  <a:pt x="4851516" y="898855"/>
                </a:lnTo>
                <a:lnTo>
                  <a:pt x="4881526" y="869678"/>
                </a:lnTo>
                <a:cubicBezTo>
                  <a:pt x="4881941" y="869303"/>
                  <a:pt x="4882440" y="869096"/>
                  <a:pt x="4882980" y="869096"/>
                </a:cubicBezTo>
                <a:lnTo>
                  <a:pt x="4961868" y="869096"/>
                </a:lnTo>
                <a:lnTo>
                  <a:pt x="5037348" y="795777"/>
                </a:lnTo>
                <a:lnTo>
                  <a:pt x="4804093" y="795777"/>
                </a:lnTo>
                <a:lnTo>
                  <a:pt x="4734806" y="863111"/>
                </a:lnTo>
                <a:lnTo>
                  <a:pt x="4742911" y="871465"/>
                </a:lnTo>
                <a:lnTo>
                  <a:pt x="4723251" y="890584"/>
                </a:lnTo>
                <a:lnTo>
                  <a:pt x="4715146" y="882230"/>
                </a:lnTo>
                <a:lnTo>
                  <a:pt x="4535508" y="1056797"/>
                </a:lnTo>
                <a:lnTo>
                  <a:pt x="4543613" y="1065151"/>
                </a:lnTo>
                <a:lnTo>
                  <a:pt x="4523954" y="1084271"/>
                </a:lnTo>
                <a:lnTo>
                  <a:pt x="4504834" y="1064611"/>
                </a:lnTo>
                <a:lnTo>
                  <a:pt x="4524494" y="1045492"/>
                </a:lnTo>
                <a:lnTo>
                  <a:pt x="4532599" y="1053846"/>
                </a:lnTo>
                <a:lnTo>
                  <a:pt x="4712237" y="879279"/>
                </a:lnTo>
                <a:lnTo>
                  <a:pt x="4704132" y="870924"/>
                </a:lnTo>
                <a:lnTo>
                  <a:pt x="4723791" y="851805"/>
                </a:lnTo>
                <a:lnTo>
                  <a:pt x="4731897" y="860159"/>
                </a:lnTo>
                <a:lnTo>
                  <a:pt x="4801806" y="792245"/>
                </a:lnTo>
                <a:cubicBezTo>
                  <a:pt x="4802180" y="791870"/>
                  <a:pt x="4802721" y="791663"/>
                  <a:pt x="4803261" y="791663"/>
                </a:cubicBezTo>
                <a:lnTo>
                  <a:pt x="5041629" y="791663"/>
                </a:lnTo>
                <a:lnTo>
                  <a:pt x="5117066" y="718344"/>
                </a:lnTo>
                <a:lnTo>
                  <a:pt x="4804093" y="718344"/>
                </a:lnTo>
                <a:lnTo>
                  <a:pt x="4495607" y="1018060"/>
                </a:lnTo>
                <a:lnTo>
                  <a:pt x="4503712" y="1026414"/>
                </a:lnTo>
                <a:lnTo>
                  <a:pt x="4484053" y="1045533"/>
                </a:lnTo>
                <a:lnTo>
                  <a:pt x="4467219" y="1028201"/>
                </a:lnTo>
                <a:lnTo>
                  <a:pt x="4179100" y="1028201"/>
                </a:lnTo>
                <a:lnTo>
                  <a:pt x="4179100" y="1039839"/>
                </a:lnTo>
                <a:lnTo>
                  <a:pt x="4151668" y="1039839"/>
                </a:lnTo>
                <a:lnTo>
                  <a:pt x="4151668" y="1012407"/>
                </a:lnTo>
                <a:lnTo>
                  <a:pt x="4179100" y="1012407"/>
                </a:lnTo>
                <a:lnTo>
                  <a:pt x="4179100" y="1024045"/>
                </a:lnTo>
                <a:lnTo>
                  <a:pt x="4466762" y="1024045"/>
                </a:lnTo>
                <a:lnTo>
                  <a:pt x="4484593" y="1006713"/>
                </a:lnTo>
                <a:lnTo>
                  <a:pt x="4492698" y="1015067"/>
                </a:lnTo>
                <a:lnTo>
                  <a:pt x="4558909" y="950727"/>
                </a:lnTo>
                <a:lnTo>
                  <a:pt x="4418257" y="950727"/>
                </a:lnTo>
                <a:lnTo>
                  <a:pt x="4418257" y="962364"/>
                </a:lnTo>
                <a:lnTo>
                  <a:pt x="4390825" y="962364"/>
                </a:lnTo>
                <a:lnTo>
                  <a:pt x="4390825" y="950727"/>
                </a:lnTo>
                <a:lnTo>
                  <a:pt x="3142461" y="950727"/>
                </a:lnTo>
                <a:lnTo>
                  <a:pt x="3142461" y="962364"/>
                </a:lnTo>
                <a:lnTo>
                  <a:pt x="3115029" y="962364"/>
                </a:lnTo>
                <a:lnTo>
                  <a:pt x="3115029" y="950727"/>
                </a:lnTo>
                <a:lnTo>
                  <a:pt x="1946426" y="950727"/>
                </a:lnTo>
                <a:lnTo>
                  <a:pt x="1946426" y="962364"/>
                </a:lnTo>
                <a:lnTo>
                  <a:pt x="1918994" y="962364"/>
                </a:lnTo>
                <a:lnTo>
                  <a:pt x="1918994" y="934932"/>
                </a:lnTo>
                <a:lnTo>
                  <a:pt x="1946426" y="934932"/>
                </a:lnTo>
                <a:lnTo>
                  <a:pt x="1946426" y="946570"/>
                </a:lnTo>
                <a:lnTo>
                  <a:pt x="3115029" y="946570"/>
                </a:lnTo>
                <a:lnTo>
                  <a:pt x="3115029" y="934932"/>
                </a:lnTo>
                <a:lnTo>
                  <a:pt x="3142461" y="934932"/>
                </a:lnTo>
                <a:lnTo>
                  <a:pt x="3142461" y="946570"/>
                </a:lnTo>
                <a:lnTo>
                  <a:pt x="4390825" y="946570"/>
                </a:lnTo>
                <a:lnTo>
                  <a:pt x="4390825" y="934932"/>
                </a:lnTo>
                <a:lnTo>
                  <a:pt x="4418257" y="934932"/>
                </a:lnTo>
                <a:lnTo>
                  <a:pt x="4418257" y="946570"/>
                </a:lnTo>
                <a:lnTo>
                  <a:pt x="4563148" y="946570"/>
                </a:lnTo>
                <a:lnTo>
                  <a:pt x="4638628" y="873252"/>
                </a:lnTo>
                <a:lnTo>
                  <a:pt x="4577737" y="873252"/>
                </a:lnTo>
                <a:lnTo>
                  <a:pt x="4577737" y="884890"/>
                </a:lnTo>
                <a:lnTo>
                  <a:pt x="4550305" y="884890"/>
                </a:lnTo>
                <a:lnTo>
                  <a:pt x="4550305" y="873252"/>
                </a:lnTo>
                <a:lnTo>
                  <a:pt x="4498018" y="873252"/>
                </a:lnTo>
                <a:lnTo>
                  <a:pt x="4498018" y="884890"/>
                </a:lnTo>
                <a:lnTo>
                  <a:pt x="4470586" y="884890"/>
                </a:lnTo>
                <a:lnTo>
                  <a:pt x="4470586" y="873252"/>
                </a:lnTo>
                <a:lnTo>
                  <a:pt x="4338538" y="873252"/>
                </a:lnTo>
                <a:lnTo>
                  <a:pt x="4338538" y="884890"/>
                </a:lnTo>
                <a:lnTo>
                  <a:pt x="4311106" y="884890"/>
                </a:lnTo>
                <a:lnTo>
                  <a:pt x="4311106" y="873252"/>
                </a:lnTo>
                <a:lnTo>
                  <a:pt x="2504626" y="873252"/>
                </a:lnTo>
                <a:lnTo>
                  <a:pt x="2504626" y="884890"/>
                </a:lnTo>
                <a:lnTo>
                  <a:pt x="2477194" y="884890"/>
                </a:lnTo>
                <a:lnTo>
                  <a:pt x="2477194" y="873252"/>
                </a:lnTo>
                <a:lnTo>
                  <a:pt x="1946468" y="873252"/>
                </a:lnTo>
                <a:lnTo>
                  <a:pt x="1946468" y="884890"/>
                </a:lnTo>
                <a:lnTo>
                  <a:pt x="1919035" y="884890"/>
                </a:lnTo>
                <a:lnTo>
                  <a:pt x="1919035" y="873252"/>
                </a:lnTo>
                <a:lnTo>
                  <a:pt x="1534904" y="873252"/>
                </a:lnTo>
                <a:lnTo>
                  <a:pt x="1505477" y="901848"/>
                </a:lnTo>
                <a:lnTo>
                  <a:pt x="1513582" y="910202"/>
                </a:lnTo>
                <a:lnTo>
                  <a:pt x="1493923" y="929321"/>
                </a:lnTo>
                <a:lnTo>
                  <a:pt x="1474803" y="909662"/>
                </a:lnTo>
                <a:lnTo>
                  <a:pt x="1494463" y="890542"/>
                </a:lnTo>
                <a:lnTo>
                  <a:pt x="1502568" y="898897"/>
                </a:lnTo>
                <a:lnTo>
                  <a:pt x="1528919" y="873294"/>
                </a:lnTo>
                <a:lnTo>
                  <a:pt x="1308549" y="873294"/>
                </a:lnTo>
                <a:lnTo>
                  <a:pt x="1308549" y="884931"/>
                </a:lnTo>
                <a:lnTo>
                  <a:pt x="1281117" y="884931"/>
                </a:lnTo>
                <a:lnTo>
                  <a:pt x="1281117" y="857499"/>
                </a:lnTo>
                <a:lnTo>
                  <a:pt x="1308549" y="857499"/>
                </a:lnTo>
                <a:lnTo>
                  <a:pt x="1308549" y="869137"/>
                </a:lnTo>
                <a:lnTo>
                  <a:pt x="1918994" y="869137"/>
                </a:lnTo>
                <a:lnTo>
                  <a:pt x="1918994" y="857499"/>
                </a:lnTo>
                <a:lnTo>
                  <a:pt x="1946426" y="857499"/>
                </a:lnTo>
                <a:lnTo>
                  <a:pt x="1946426" y="869137"/>
                </a:lnTo>
                <a:lnTo>
                  <a:pt x="2477152" y="869137"/>
                </a:lnTo>
                <a:lnTo>
                  <a:pt x="2477152" y="857499"/>
                </a:lnTo>
                <a:lnTo>
                  <a:pt x="2504584" y="857499"/>
                </a:lnTo>
                <a:lnTo>
                  <a:pt x="2504584" y="869137"/>
                </a:lnTo>
                <a:lnTo>
                  <a:pt x="4311065" y="869137"/>
                </a:lnTo>
                <a:lnTo>
                  <a:pt x="4311065" y="857499"/>
                </a:lnTo>
                <a:lnTo>
                  <a:pt x="4338497" y="857499"/>
                </a:lnTo>
                <a:lnTo>
                  <a:pt x="4338497" y="869137"/>
                </a:lnTo>
                <a:lnTo>
                  <a:pt x="4470544" y="869137"/>
                </a:lnTo>
                <a:lnTo>
                  <a:pt x="4470544" y="857499"/>
                </a:lnTo>
                <a:lnTo>
                  <a:pt x="4497976" y="857499"/>
                </a:lnTo>
                <a:lnTo>
                  <a:pt x="4497976" y="869137"/>
                </a:lnTo>
                <a:lnTo>
                  <a:pt x="4550263" y="869137"/>
                </a:lnTo>
                <a:lnTo>
                  <a:pt x="4550263" y="857499"/>
                </a:lnTo>
                <a:lnTo>
                  <a:pt x="4577695" y="857499"/>
                </a:lnTo>
                <a:lnTo>
                  <a:pt x="4577695" y="869137"/>
                </a:lnTo>
                <a:lnTo>
                  <a:pt x="4642867" y="869137"/>
                </a:lnTo>
                <a:lnTo>
                  <a:pt x="4718347" y="795819"/>
                </a:lnTo>
                <a:lnTo>
                  <a:pt x="4577695" y="795819"/>
                </a:lnTo>
                <a:lnTo>
                  <a:pt x="4577695" y="807457"/>
                </a:lnTo>
                <a:lnTo>
                  <a:pt x="4550263" y="807457"/>
                </a:lnTo>
                <a:lnTo>
                  <a:pt x="4550263" y="795819"/>
                </a:lnTo>
                <a:lnTo>
                  <a:pt x="3939818" y="795819"/>
                </a:lnTo>
                <a:lnTo>
                  <a:pt x="3939818" y="807457"/>
                </a:lnTo>
                <a:lnTo>
                  <a:pt x="3912386" y="807457"/>
                </a:lnTo>
                <a:lnTo>
                  <a:pt x="3912386" y="795819"/>
                </a:lnTo>
                <a:lnTo>
                  <a:pt x="2345104" y="795819"/>
                </a:lnTo>
                <a:lnTo>
                  <a:pt x="2345104" y="807457"/>
                </a:lnTo>
                <a:lnTo>
                  <a:pt x="2317672" y="807457"/>
                </a:lnTo>
                <a:lnTo>
                  <a:pt x="2317672" y="795819"/>
                </a:lnTo>
                <a:lnTo>
                  <a:pt x="1614623" y="795819"/>
                </a:lnTo>
                <a:lnTo>
                  <a:pt x="1585196" y="824415"/>
                </a:lnTo>
                <a:lnTo>
                  <a:pt x="1593301" y="832769"/>
                </a:lnTo>
                <a:lnTo>
                  <a:pt x="1573642" y="851888"/>
                </a:lnTo>
                <a:lnTo>
                  <a:pt x="1554522" y="832229"/>
                </a:lnTo>
                <a:lnTo>
                  <a:pt x="1574182" y="813109"/>
                </a:lnTo>
                <a:lnTo>
                  <a:pt x="1582287" y="821464"/>
                </a:lnTo>
                <a:lnTo>
                  <a:pt x="1612296" y="792286"/>
                </a:lnTo>
                <a:cubicBezTo>
                  <a:pt x="1612711" y="791912"/>
                  <a:pt x="1613210" y="791704"/>
                  <a:pt x="1613751" y="791704"/>
                </a:cubicBezTo>
                <a:lnTo>
                  <a:pt x="2317672" y="791704"/>
                </a:lnTo>
                <a:lnTo>
                  <a:pt x="2317672" y="780066"/>
                </a:lnTo>
                <a:lnTo>
                  <a:pt x="2345104" y="780066"/>
                </a:lnTo>
                <a:lnTo>
                  <a:pt x="2345104" y="791704"/>
                </a:lnTo>
                <a:lnTo>
                  <a:pt x="3912386" y="791704"/>
                </a:lnTo>
                <a:lnTo>
                  <a:pt x="3912386" y="780066"/>
                </a:lnTo>
                <a:lnTo>
                  <a:pt x="3939818" y="780066"/>
                </a:lnTo>
                <a:lnTo>
                  <a:pt x="3939818" y="791704"/>
                </a:lnTo>
                <a:lnTo>
                  <a:pt x="4550263" y="791704"/>
                </a:lnTo>
                <a:lnTo>
                  <a:pt x="4550263" y="780066"/>
                </a:lnTo>
                <a:lnTo>
                  <a:pt x="4577695" y="780066"/>
                </a:lnTo>
                <a:lnTo>
                  <a:pt x="4577695" y="791704"/>
                </a:lnTo>
                <a:lnTo>
                  <a:pt x="4722628" y="791704"/>
                </a:lnTo>
                <a:lnTo>
                  <a:pt x="4776951" y="738918"/>
                </a:lnTo>
                <a:lnTo>
                  <a:pt x="4801765" y="714811"/>
                </a:lnTo>
                <a:cubicBezTo>
                  <a:pt x="4801931" y="714687"/>
                  <a:pt x="4802098" y="714562"/>
                  <a:pt x="4802305" y="714479"/>
                </a:cubicBezTo>
                <a:cubicBezTo>
                  <a:pt x="4802347" y="714437"/>
                  <a:pt x="4802388" y="714396"/>
                  <a:pt x="4802430" y="714396"/>
                </a:cubicBezTo>
                <a:cubicBezTo>
                  <a:pt x="4802679" y="714271"/>
                  <a:pt x="4802970" y="714230"/>
                  <a:pt x="4803219" y="714230"/>
                </a:cubicBezTo>
                <a:lnTo>
                  <a:pt x="5121306" y="714230"/>
                </a:lnTo>
                <a:lnTo>
                  <a:pt x="5150733" y="685634"/>
                </a:lnTo>
                <a:lnTo>
                  <a:pt x="5142628" y="677279"/>
                </a:lnTo>
                <a:lnTo>
                  <a:pt x="5162288" y="658160"/>
                </a:lnTo>
                <a:lnTo>
                  <a:pt x="5170393" y="666515"/>
                </a:lnTo>
                <a:lnTo>
                  <a:pt x="5196744" y="640911"/>
                </a:lnTo>
                <a:lnTo>
                  <a:pt x="5043249" y="640911"/>
                </a:lnTo>
                <a:lnTo>
                  <a:pt x="5013823" y="669507"/>
                </a:lnTo>
                <a:lnTo>
                  <a:pt x="5021927" y="677861"/>
                </a:lnTo>
                <a:lnTo>
                  <a:pt x="5002268" y="696981"/>
                </a:lnTo>
                <a:lnTo>
                  <a:pt x="4983149" y="677321"/>
                </a:lnTo>
                <a:lnTo>
                  <a:pt x="5002808" y="658202"/>
                </a:lnTo>
                <a:lnTo>
                  <a:pt x="5010913" y="666556"/>
                </a:lnTo>
                <a:lnTo>
                  <a:pt x="5037265" y="640953"/>
                </a:lnTo>
                <a:lnTo>
                  <a:pt x="4724290" y="640953"/>
                </a:lnTo>
                <a:lnTo>
                  <a:pt x="4645153" y="717846"/>
                </a:lnTo>
                <a:cubicBezTo>
                  <a:pt x="4644779" y="718220"/>
                  <a:pt x="4644239" y="718428"/>
                  <a:pt x="4643698" y="718428"/>
                </a:cubicBezTo>
                <a:lnTo>
                  <a:pt x="3062701" y="718428"/>
                </a:lnTo>
                <a:lnTo>
                  <a:pt x="3062701" y="730065"/>
                </a:lnTo>
                <a:lnTo>
                  <a:pt x="3035269" y="730065"/>
                </a:lnTo>
                <a:lnTo>
                  <a:pt x="3035269" y="718428"/>
                </a:lnTo>
                <a:lnTo>
                  <a:pt x="2743741" y="718428"/>
                </a:lnTo>
                <a:lnTo>
                  <a:pt x="2743741" y="730065"/>
                </a:lnTo>
                <a:lnTo>
                  <a:pt x="2716309" y="730065"/>
                </a:lnTo>
                <a:lnTo>
                  <a:pt x="2716309" y="718428"/>
                </a:lnTo>
                <a:lnTo>
                  <a:pt x="2491658" y="718428"/>
                </a:lnTo>
                <a:lnTo>
                  <a:pt x="2462231" y="747023"/>
                </a:lnTo>
                <a:lnTo>
                  <a:pt x="2470336" y="755378"/>
                </a:lnTo>
                <a:lnTo>
                  <a:pt x="2450676" y="774497"/>
                </a:lnTo>
                <a:lnTo>
                  <a:pt x="2431557" y="754837"/>
                </a:lnTo>
                <a:lnTo>
                  <a:pt x="2451216" y="735718"/>
                </a:lnTo>
                <a:lnTo>
                  <a:pt x="2459321" y="744072"/>
                </a:lnTo>
                <a:lnTo>
                  <a:pt x="2485673" y="718469"/>
                </a:lnTo>
                <a:lnTo>
                  <a:pt x="1786905" y="718469"/>
                </a:lnTo>
                <a:lnTo>
                  <a:pt x="1786905" y="730107"/>
                </a:lnTo>
                <a:lnTo>
                  <a:pt x="1759473" y="730107"/>
                </a:lnTo>
                <a:lnTo>
                  <a:pt x="1759473" y="702675"/>
                </a:lnTo>
                <a:lnTo>
                  <a:pt x="1786905" y="702675"/>
                </a:lnTo>
                <a:lnTo>
                  <a:pt x="1786905" y="714313"/>
                </a:lnTo>
                <a:lnTo>
                  <a:pt x="2716309" y="714313"/>
                </a:lnTo>
                <a:lnTo>
                  <a:pt x="2716309" y="702675"/>
                </a:lnTo>
                <a:lnTo>
                  <a:pt x="2743741" y="702675"/>
                </a:lnTo>
                <a:lnTo>
                  <a:pt x="2743741" y="714313"/>
                </a:lnTo>
                <a:lnTo>
                  <a:pt x="3035269" y="714313"/>
                </a:lnTo>
                <a:lnTo>
                  <a:pt x="3035269" y="702675"/>
                </a:lnTo>
                <a:lnTo>
                  <a:pt x="3062701" y="702675"/>
                </a:lnTo>
                <a:lnTo>
                  <a:pt x="3062701" y="714313"/>
                </a:lnTo>
                <a:lnTo>
                  <a:pt x="4642867" y="714313"/>
                </a:lnTo>
                <a:lnTo>
                  <a:pt x="4718305" y="640994"/>
                </a:lnTo>
                <a:lnTo>
                  <a:pt x="2172698" y="640994"/>
                </a:lnTo>
                <a:lnTo>
                  <a:pt x="2143271" y="669590"/>
                </a:lnTo>
                <a:lnTo>
                  <a:pt x="2151376" y="677945"/>
                </a:lnTo>
                <a:lnTo>
                  <a:pt x="2131717" y="697064"/>
                </a:lnTo>
                <a:lnTo>
                  <a:pt x="2112597" y="677404"/>
                </a:lnTo>
                <a:lnTo>
                  <a:pt x="2132257" y="658285"/>
                </a:lnTo>
                <a:lnTo>
                  <a:pt x="2140362" y="666639"/>
                </a:lnTo>
                <a:lnTo>
                  <a:pt x="2166713" y="641036"/>
                </a:lnTo>
                <a:lnTo>
                  <a:pt x="1707144" y="641036"/>
                </a:lnTo>
                <a:lnTo>
                  <a:pt x="1707144" y="652674"/>
                </a:lnTo>
                <a:lnTo>
                  <a:pt x="1679712" y="652674"/>
                </a:lnTo>
                <a:lnTo>
                  <a:pt x="1679712" y="641036"/>
                </a:lnTo>
                <a:lnTo>
                  <a:pt x="1614540" y="641036"/>
                </a:lnTo>
                <a:lnTo>
                  <a:pt x="1585113" y="669632"/>
                </a:lnTo>
                <a:lnTo>
                  <a:pt x="1593218" y="677986"/>
                </a:lnTo>
                <a:lnTo>
                  <a:pt x="1573559" y="697105"/>
                </a:lnTo>
                <a:lnTo>
                  <a:pt x="1554439" y="677446"/>
                </a:lnTo>
                <a:lnTo>
                  <a:pt x="1574099" y="658326"/>
                </a:lnTo>
                <a:lnTo>
                  <a:pt x="1582204" y="666681"/>
                </a:lnTo>
                <a:lnTo>
                  <a:pt x="1608555" y="641078"/>
                </a:lnTo>
                <a:lnTo>
                  <a:pt x="1308466" y="641078"/>
                </a:lnTo>
                <a:lnTo>
                  <a:pt x="1308466" y="652715"/>
                </a:lnTo>
                <a:lnTo>
                  <a:pt x="1281034" y="652715"/>
                </a:lnTo>
                <a:lnTo>
                  <a:pt x="1281034" y="641078"/>
                </a:lnTo>
                <a:lnTo>
                  <a:pt x="1228747" y="641078"/>
                </a:lnTo>
                <a:lnTo>
                  <a:pt x="1228747" y="652715"/>
                </a:lnTo>
                <a:lnTo>
                  <a:pt x="1201315" y="652715"/>
                </a:lnTo>
                <a:lnTo>
                  <a:pt x="1201315" y="625283"/>
                </a:lnTo>
                <a:lnTo>
                  <a:pt x="1228747" y="625283"/>
                </a:lnTo>
                <a:lnTo>
                  <a:pt x="1228747" y="636921"/>
                </a:lnTo>
                <a:lnTo>
                  <a:pt x="1281034" y="636921"/>
                </a:lnTo>
                <a:lnTo>
                  <a:pt x="1281034" y="625283"/>
                </a:lnTo>
                <a:lnTo>
                  <a:pt x="1308466" y="625283"/>
                </a:lnTo>
                <a:lnTo>
                  <a:pt x="1308466" y="636921"/>
                </a:lnTo>
                <a:lnTo>
                  <a:pt x="1679712" y="636921"/>
                </a:lnTo>
                <a:lnTo>
                  <a:pt x="1679712" y="625283"/>
                </a:lnTo>
                <a:lnTo>
                  <a:pt x="1707144" y="625283"/>
                </a:lnTo>
                <a:lnTo>
                  <a:pt x="1707144" y="636921"/>
                </a:lnTo>
                <a:lnTo>
                  <a:pt x="2166713" y="636921"/>
                </a:lnTo>
                <a:lnTo>
                  <a:pt x="2140362" y="611318"/>
                </a:lnTo>
                <a:lnTo>
                  <a:pt x="2132257" y="619672"/>
                </a:lnTo>
                <a:lnTo>
                  <a:pt x="2112597" y="600553"/>
                </a:lnTo>
                <a:lnTo>
                  <a:pt x="2131717" y="580893"/>
                </a:lnTo>
                <a:lnTo>
                  <a:pt x="2151376" y="600013"/>
                </a:lnTo>
                <a:lnTo>
                  <a:pt x="2143271" y="608367"/>
                </a:lnTo>
                <a:lnTo>
                  <a:pt x="2172698" y="636963"/>
                </a:lnTo>
                <a:lnTo>
                  <a:pt x="2565433" y="636963"/>
                </a:lnTo>
                <a:lnTo>
                  <a:pt x="2539082" y="611360"/>
                </a:lnTo>
                <a:lnTo>
                  <a:pt x="2530977" y="619714"/>
                </a:lnTo>
                <a:lnTo>
                  <a:pt x="2511318" y="600595"/>
                </a:lnTo>
                <a:lnTo>
                  <a:pt x="2530437" y="580935"/>
                </a:lnTo>
                <a:lnTo>
                  <a:pt x="2550096" y="600054"/>
                </a:lnTo>
                <a:lnTo>
                  <a:pt x="2541991" y="608409"/>
                </a:lnTo>
                <a:lnTo>
                  <a:pt x="2571418" y="637004"/>
                </a:lnTo>
                <a:lnTo>
                  <a:pt x="5201025" y="637004"/>
                </a:lnTo>
                <a:lnTo>
                  <a:pt x="5238765" y="600345"/>
                </a:lnTo>
                <a:lnTo>
                  <a:pt x="5201025" y="563686"/>
                </a:lnTo>
                <a:lnTo>
                  <a:pt x="5056135" y="563686"/>
                </a:lnTo>
                <a:lnTo>
                  <a:pt x="5056135" y="575324"/>
                </a:lnTo>
                <a:lnTo>
                  <a:pt x="5028702" y="575324"/>
                </a:lnTo>
                <a:lnTo>
                  <a:pt x="5028702" y="563686"/>
                </a:lnTo>
                <a:lnTo>
                  <a:pt x="4976415" y="563686"/>
                </a:lnTo>
                <a:lnTo>
                  <a:pt x="4976415" y="575324"/>
                </a:lnTo>
                <a:lnTo>
                  <a:pt x="4948983" y="575324"/>
                </a:lnTo>
                <a:lnTo>
                  <a:pt x="4948983" y="563686"/>
                </a:lnTo>
                <a:lnTo>
                  <a:pt x="4896696" y="563686"/>
                </a:lnTo>
                <a:lnTo>
                  <a:pt x="4896696" y="575324"/>
                </a:lnTo>
                <a:lnTo>
                  <a:pt x="4869264" y="575324"/>
                </a:lnTo>
                <a:lnTo>
                  <a:pt x="4869264" y="563686"/>
                </a:lnTo>
                <a:lnTo>
                  <a:pt x="4338538" y="563686"/>
                </a:lnTo>
                <a:lnTo>
                  <a:pt x="4338538" y="575324"/>
                </a:lnTo>
                <a:lnTo>
                  <a:pt x="4311106" y="575324"/>
                </a:lnTo>
                <a:lnTo>
                  <a:pt x="4311106" y="563686"/>
                </a:lnTo>
                <a:lnTo>
                  <a:pt x="4099339" y="563686"/>
                </a:lnTo>
                <a:lnTo>
                  <a:pt x="4099339" y="575324"/>
                </a:lnTo>
                <a:lnTo>
                  <a:pt x="4071907" y="575324"/>
                </a:lnTo>
                <a:lnTo>
                  <a:pt x="4071907" y="563686"/>
                </a:lnTo>
                <a:lnTo>
                  <a:pt x="3860141" y="563686"/>
                </a:lnTo>
                <a:lnTo>
                  <a:pt x="3860141" y="575324"/>
                </a:lnTo>
                <a:lnTo>
                  <a:pt x="3832709" y="575324"/>
                </a:lnTo>
                <a:lnTo>
                  <a:pt x="3832709" y="563686"/>
                </a:lnTo>
                <a:lnTo>
                  <a:pt x="3780421" y="563686"/>
                </a:lnTo>
                <a:lnTo>
                  <a:pt x="3780421" y="575324"/>
                </a:lnTo>
                <a:lnTo>
                  <a:pt x="3752990" y="575324"/>
                </a:lnTo>
                <a:lnTo>
                  <a:pt x="3752990" y="563686"/>
                </a:lnTo>
                <a:lnTo>
                  <a:pt x="3620942" y="563686"/>
                </a:lnTo>
                <a:lnTo>
                  <a:pt x="3620942" y="575324"/>
                </a:lnTo>
                <a:lnTo>
                  <a:pt x="3593510" y="575324"/>
                </a:lnTo>
                <a:lnTo>
                  <a:pt x="3593510" y="563686"/>
                </a:lnTo>
                <a:lnTo>
                  <a:pt x="2983065" y="563686"/>
                </a:lnTo>
                <a:lnTo>
                  <a:pt x="2983065" y="575324"/>
                </a:lnTo>
                <a:lnTo>
                  <a:pt x="2955633" y="575324"/>
                </a:lnTo>
                <a:lnTo>
                  <a:pt x="2955633" y="563686"/>
                </a:lnTo>
                <a:lnTo>
                  <a:pt x="2424907" y="563686"/>
                </a:lnTo>
                <a:lnTo>
                  <a:pt x="2424907" y="575324"/>
                </a:lnTo>
                <a:lnTo>
                  <a:pt x="2397475" y="575324"/>
                </a:lnTo>
                <a:lnTo>
                  <a:pt x="2397475" y="563686"/>
                </a:lnTo>
                <a:lnTo>
                  <a:pt x="909912" y="563686"/>
                </a:lnTo>
                <a:lnTo>
                  <a:pt x="909912" y="575324"/>
                </a:lnTo>
                <a:lnTo>
                  <a:pt x="882480" y="575324"/>
                </a:lnTo>
                <a:lnTo>
                  <a:pt x="882480" y="547892"/>
                </a:lnTo>
                <a:lnTo>
                  <a:pt x="909912" y="547892"/>
                </a:lnTo>
                <a:lnTo>
                  <a:pt x="909912" y="559530"/>
                </a:lnTo>
                <a:lnTo>
                  <a:pt x="1210001" y="559530"/>
                </a:lnTo>
                <a:cubicBezTo>
                  <a:pt x="1199569" y="549388"/>
                  <a:pt x="1171763" y="522413"/>
                  <a:pt x="1134522" y="486211"/>
                </a:cubicBezTo>
                <a:lnTo>
                  <a:pt x="909870" y="486211"/>
                </a:lnTo>
                <a:lnTo>
                  <a:pt x="909870" y="497849"/>
                </a:lnTo>
                <a:lnTo>
                  <a:pt x="882438" y="497849"/>
                </a:lnTo>
                <a:lnTo>
                  <a:pt x="882438" y="486211"/>
                </a:lnTo>
                <a:lnTo>
                  <a:pt x="750391" y="486211"/>
                </a:lnTo>
                <a:lnTo>
                  <a:pt x="750391" y="497849"/>
                </a:lnTo>
                <a:lnTo>
                  <a:pt x="722959" y="497849"/>
                </a:lnTo>
                <a:lnTo>
                  <a:pt x="722959" y="470417"/>
                </a:lnTo>
                <a:lnTo>
                  <a:pt x="750391" y="470417"/>
                </a:lnTo>
                <a:lnTo>
                  <a:pt x="750391" y="482055"/>
                </a:lnTo>
                <a:lnTo>
                  <a:pt x="882438" y="482055"/>
                </a:lnTo>
                <a:lnTo>
                  <a:pt x="882438" y="470417"/>
                </a:lnTo>
                <a:lnTo>
                  <a:pt x="909870" y="470417"/>
                </a:lnTo>
                <a:lnTo>
                  <a:pt x="909870" y="482055"/>
                </a:lnTo>
                <a:lnTo>
                  <a:pt x="970761" y="482055"/>
                </a:lnTo>
                <a:lnTo>
                  <a:pt x="944410" y="456452"/>
                </a:lnTo>
                <a:lnTo>
                  <a:pt x="936305" y="464806"/>
                </a:lnTo>
                <a:lnTo>
                  <a:pt x="916645" y="445687"/>
                </a:lnTo>
                <a:lnTo>
                  <a:pt x="935765" y="426027"/>
                </a:lnTo>
                <a:lnTo>
                  <a:pt x="955466" y="445147"/>
                </a:lnTo>
                <a:lnTo>
                  <a:pt x="947361" y="453501"/>
                </a:lnTo>
                <a:lnTo>
                  <a:pt x="976788" y="482097"/>
                </a:lnTo>
                <a:lnTo>
                  <a:pt x="1130282" y="482097"/>
                </a:lnTo>
                <a:cubicBezTo>
                  <a:pt x="1112036" y="464391"/>
                  <a:pt x="1091711" y="444648"/>
                  <a:pt x="1070140" y="423658"/>
                </a:cubicBezTo>
                <a:lnTo>
                  <a:pt x="975084" y="331304"/>
                </a:lnTo>
                <a:lnTo>
                  <a:pt x="272035" y="331304"/>
                </a:lnTo>
                <a:lnTo>
                  <a:pt x="272035" y="342942"/>
                </a:lnTo>
                <a:lnTo>
                  <a:pt x="244603" y="342942"/>
                </a:lnTo>
                <a:lnTo>
                  <a:pt x="244603" y="331304"/>
                </a:lnTo>
                <a:lnTo>
                  <a:pt x="192316" y="331304"/>
                </a:lnTo>
                <a:lnTo>
                  <a:pt x="192316" y="342942"/>
                </a:lnTo>
                <a:lnTo>
                  <a:pt x="164884" y="342942"/>
                </a:lnTo>
                <a:lnTo>
                  <a:pt x="164884" y="315510"/>
                </a:lnTo>
                <a:lnTo>
                  <a:pt x="192316" y="315510"/>
                </a:lnTo>
                <a:lnTo>
                  <a:pt x="192316" y="327147"/>
                </a:lnTo>
                <a:lnTo>
                  <a:pt x="244603" y="327147"/>
                </a:lnTo>
                <a:lnTo>
                  <a:pt x="244603" y="315510"/>
                </a:lnTo>
                <a:lnTo>
                  <a:pt x="272035" y="315510"/>
                </a:lnTo>
                <a:lnTo>
                  <a:pt x="272035" y="327147"/>
                </a:lnTo>
                <a:lnTo>
                  <a:pt x="811406" y="327147"/>
                </a:lnTo>
                <a:lnTo>
                  <a:pt x="785055" y="301544"/>
                </a:lnTo>
                <a:lnTo>
                  <a:pt x="776950" y="309898"/>
                </a:lnTo>
                <a:lnTo>
                  <a:pt x="757290" y="290779"/>
                </a:lnTo>
                <a:lnTo>
                  <a:pt x="776409" y="271120"/>
                </a:lnTo>
                <a:lnTo>
                  <a:pt x="796069" y="290239"/>
                </a:lnTo>
                <a:lnTo>
                  <a:pt x="787964" y="298593"/>
                </a:lnTo>
                <a:lnTo>
                  <a:pt x="817391" y="327189"/>
                </a:lnTo>
                <a:lnTo>
                  <a:pt x="970886" y="327189"/>
                </a:lnTo>
                <a:lnTo>
                  <a:pt x="895406" y="253871"/>
                </a:lnTo>
                <a:lnTo>
                  <a:pt x="591036" y="253871"/>
                </a:lnTo>
                <a:lnTo>
                  <a:pt x="591036" y="265509"/>
                </a:lnTo>
                <a:lnTo>
                  <a:pt x="563604" y="265509"/>
                </a:lnTo>
                <a:lnTo>
                  <a:pt x="563604" y="253871"/>
                </a:lnTo>
                <a:lnTo>
                  <a:pt x="272118" y="253871"/>
                </a:lnTo>
                <a:lnTo>
                  <a:pt x="272118" y="265509"/>
                </a:lnTo>
                <a:lnTo>
                  <a:pt x="244686" y="265509"/>
                </a:lnTo>
                <a:lnTo>
                  <a:pt x="244686" y="253871"/>
                </a:lnTo>
                <a:lnTo>
                  <a:pt x="112638" y="253871"/>
                </a:lnTo>
                <a:lnTo>
                  <a:pt x="112638" y="265509"/>
                </a:lnTo>
                <a:lnTo>
                  <a:pt x="85206" y="265509"/>
                </a:lnTo>
                <a:lnTo>
                  <a:pt x="85206" y="238077"/>
                </a:lnTo>
                <a:lnTo>
                  <a:pt x="112638" y="238077"/>
                </a:lnTo>
                <a:lnTo>
                  <a:pt x="112638" y="249714"/>
                </a:lnTo>
                <a:lnTo>
                  <a:pt x="244686" y="249714"/>
                </a:lnTo>
                <a:lnTo>
                  <a:pt x="244686" y="238077"/>
                </a:lnTo>
                <a:lnTo>
                  <a:pt x="272118" y="238077"/>
                </a:lnTo>
                <a:lnTo>
                  <a:pt x="272118" y="249714"/>
                </a:lnTo>
                <a:lnTo>
                  <a:pt x="563604" y="249714"/>
                </a:lnTo>
                <a:lnTo>
                  <a:pt x="563604" y="238077"/>
                </a:lnTo>
                <a:lnTo>
                  <a:pt x="591036" y="238077"/>
                </a:lnTo>
                <a:lnTo>
                  <a:pt x="591036" y="249714"/>
                </a:lnTo>
                <a:lnTo>
                  <a:pt x="891125" y="249714"/>
                </a:lnTo>
                <a:lnTo>
                  <a:pt x="815646" y="176396"/>
                </a:lnTo>
                <a:lnTo>
                  <a:pt x="736758" y="176396"/>
                </a:lnTo>
                <a:cubicBezTo>
                  <a:pt x="736217" y="176396"/>
                  <a:pt x="735677" y="176188"/>
                  <a:pt x="735303" y="175814"/>
                </a:cubicBezTo>
                <a:lnTo>
                  <a:pt x="705294" y="146678"/>
                </a:lnTo>
                <a:lnTo>
                  <a:pt x="697189" y="155032"/>
                </a:lnTo>
                <a:lnTo>
                  <a:pt x="677488" y="135913"/>
                </a:lnTo>
                <a:lnTo>
                  <a:pt x="696607" y="116212"/>
                </a:lnTo>
                <a:lnTo>
                  <a:pt x="716309" y="135331"/>
                </a:lnTo>
                <a:lnTo>
                  <a:pt x="708204" y="143685"/>
                </a:lnTo>
                <a:lnTo>
                  <a:pt x="737631" y="172240"/>
                </a:lnTo>
                <a:lnTo>
                  <a:pt x="811406" y="172240"/>
                </a:lnTo>
                <a:cubicBezTo>
                  <a:pt x="770923" y="132962"/>
                  <a:pt x="742244" y="105073"/>
                  <a:pt x="735927" y="98921"/>
                </a:cubicBezTo>
                <a:lnTo>
                  <a:pt x="192316" y="98921"/>
                </a:lnTo>
                <a:lnTo>
                  <a:pt x="192316" y="110559"/>
                </a:lnTo>
                <a:lnTo>
                  <a:pt x="164884" y="110559"/>
                </a:lnTo>
                <a:lnTo>
                  <a:pt x="164884" y="98921"/>
                </a:lnTo>
                <a:lnTo>
                  <a:pt x="32836" y="98921"/>
                </a:lnTo>
                <a:lnTo>
                  <a:pt x="32836" y="110185"/>
                </a:lnTo>
                <a:lnTo>
                  <a:pt x="5404" y="110185"/>
                </a:lnTo>
                <a:lnTo>
                  <a:pt x="5404" y="82753"/>
                </a:lnTo>
                <a:lnTo>
                  <a:pt x="32836" y="82753"/>
                </a:lnTo>
                <a:lnTo>
                  <a:pt x="32836" y="94391"/>
                </a:lnTo>
                <a:lnTo>
                  <a:pt x="164884" y="94391"/>
                </a:lnTo>
                <a:lnTo>
                  <a:pt x="164884" y="82753"/>
                </a:lnTo>
                <a:lnTo>
                  <a:pt x="192316" y="82753"/>
                </a:lnTo>
                <a:lnTo>
                  <a:pt x="192316" y="94391"/>
                </a:lnTo>
                <a:lnTo>
                  <a:pt x="736550" y="94391"/>
                </a:lnTo>
                <a:cubicBezTo>
                  <a:pt x="737090" y="94391"/>
                  <a:pt x="737631" y="94599"/>
                  <a:pt x="738005" y="94973"/>
                </a:cubicBezTo>
                <a:cubicBezTo>
                  <a:pt x="745736" y="102454"/>
                  <a:pt x="815978" y="170743"/>
                  <a:pt x="900435" y="252790"/>
                </a:cubicBezTo>
                <a:lnTo>
                  <a:pt x="977203" y="327397"/>
                </a:lnTo>
                <a:lnTo>
                  <a:pt x="1211581" y="555082"/>
                </a:lnTo>
                <a:cubicBezTo>
                  <a:pt x="1213410" y="556870"/>
                  <a:pt x="1214864" y="558283"/>
                  <a:pt x="1215820" y="559197"/>
                </a:cubicBezTo>
                <a:lnTo>
                  <a:pt x="1528795" y="559197"/>
                </a:lnTo>
                <a:lnTo>
                  <a:pt x="1502443" y="533594"/>
                </a:lnTo>
                <a:lnTo>
                  <a:pt x="1494338" y="541948"/>
                </a:lnTo>
                <a:lnTo>
                  <a:pt x="1474679" y="522829"/>
                </a:lnTo>
                <a:lnTo>
                  <a:pt x="1493798" y="503169"/>
                </a:lnTo>
                <a:lnTo>
                  <a:pt x="1513458" y="522289"/>
                </a:lnTo>
                <a:lnTo>
                  <a:pt x="1505353" y="530643"/>
                </a:lnTo>
                <a:lnTo>
                  <a:pt x="1534780" y="559239"/>
                </a:lnTo>
                <a:lnTo>
                  <a:pt x="2397308" y="559239"/>
                </a:lnTo>
                <a:lnTo>
                  <a:pt x="2397308" y="547601"/>
                </a:lnTo>
                <a:lnTo>
                  <a:pt x="2424740" y="547601"/>
                </a:lnTo>
                <a:lnTo>
                  <a:pt x="2424740" y="559239"/>
                </a:lnTo>
                <a:lnTo>
                  <a:pt x="2955466" y="559239"/>
                </a:lnTo>
                <a:lnTo>
                  <a:pt x="2955466" y="547601"/>
                </a:lnTo>
                <a:lnTo>
                  <a:pt x="2982898" y="547601"/>
                </a:lnTo>
                <a:lnTo>
                  <a:pt x="2982898" y="559239"/>
                </a:lnTo>
                <a:lnTo>
                  <a:pt x="3043789" y="559239"/>
                </a:lnTo>
                <a:lnTo>
                  <a:pt x="2968310" y="485921"/>
                </a:lnTo>
                <a:lnTo>
                  <a:pt x="2185500" y="485921"/>
                </a:lnTo>
                <a:lnTo>
                  <a:pt x="2185500" y="497558"/>
                </a:lnTo>
                <a:lnTo>
                  <a:pt x="2158068" y="497558"/>
                </a:lnTo>
                <a:lnTo>
                  <a:pt x="2158068" y="485921"/>
                </a:lnTo>
                <a:lnTo>
                  <a:pt x="1946301" y="485921"/>
                </a:lnTo>
                <a:lnTo>
                  <a:pt x="1946301" y="497558"/>
                </a:lnTo>
                <a:lnTo>
                  <a:pt x="1918869" y="497558"/>
                </a:lnTo>
                <a:lnTo>
                  <a:pt x="1918869" y="485921"/>
                </a:lnTo>
                <a:lnTo>
                  <a:pt x="1294708" y="485921"/>
                </a:lnTo>
                <a:cubicBezTo>
                  <a:pt x="1294168" y="485921"/>
                  <a:pt x="1293627" y="485713"/>
                  <a:pt x="1293253" y="485339"/>
                </a:cubicBezTo>
                <a:lnTo>
                  <a:pt x="1263244" y="456161"/>
                </a:lnTo>
                <a:lnTo>
                  <a:pt x="1255139" y="464515"/>
                </a:lnTo>
                <a:lnTo>
                  <a:pt x="1235480" y="445396"/>
                </a:lnTo>
                <a:lnTo>
                  <a:pt x="1243585" y="437042"/>
                </a:lnTo>
                <a:lnTo>
                  <a:pt x="1214158" y="408446"/>
                </a:lnTo>
                <a:lnTo>
                  <a:pt x="1148986" y="408446"/>
                </a:lnTo>
                <a:lnTo>
                  <a:pt x="1148986" y="420084"/>
                </a:lnTo>
                <a:lnTo>
                  <a:pt x="1121554" y="420084"/>
                </a:lnTo>
                <a:lnTo>
                  <a:pt x="1121554" y="392652"/>
                </a:lnTo>
                <a:lnTo>
                  <a:pt x="1148986" y="392652"/>
                </a:lnTo>
                <a:lnTo>
                  <a:pt x="1148986" y="404289"/>
                </a:lnTo>
                <a:lnTo>
                  <a:pt x="1209877" y="404289"/>
                </a:lnTo>
                <a:lnTo>
                  <a:pt x="1183525" y="378686"/>
                </a:lnTo>
                <a:lnTo>
                  <a:pt x="1175420" y="387041"/>
                </a:lnTo>
                <a:lnTo>
                  <a:pt x="1155761" y="367921"/>
                </a:lnTo>
                <a:lnTo>
                  <a:pt x="1163866" y="359567"/>
                </a:lnTo>
                <a:lnTo>
                  <a:pt x="1134439" y="330971"/>
                </a:lnTo>
                <a:lnTo>
                  <a:pt x="1069267" y="330971"/>
                </a:lnTo>
                <a:lnTo>
                  <a:pt x="1069267" y="342609"/>
                </a:lnTo>
                <a:lnTo>
                  <a:pt x="1041835" y="342609"/>
                </a:lnTo>
                <a:lnTo>
                  <a:pt x="1041835" y="315177"/>
                </a:lnTo>
                <a:lnTo>
                  <a:pt x="1069267" y="315177"/>
                </a:lnTo>
                <a:lnTo>
                  <a:pt x="1069267" y="326815"/>
                </a:lnTo>
                <a:lnTo>
                  <a:pt x="1130158" y="326815"/>
                </a:lnTo>
                <a:lnTo>
                  <a:pt x="1054678" y="253497"/>
                </a:lnTo>
                <a:lnTo>
                  <a:pt x="989506" y="253497"/>
                </a:lnTo>
                <a:lnTo>
                  <a:pt x="989506" y="265134"/>
                </a:lnTo>
                <a:lnTo>
                  <a:pt x="962074" y="265134"/>
                </a:lnTo>
                <a:lnTo>
                  <a:pt x="962074" y="240986"/>
                </a:lnTo>
                <a:lnTo>
                  <a:pt x="944327" y="223737"/>
                </a:lnTo>
                <a:lnTo>
                  <a:pt x="936222" y="232091"/>
                </a:lnTo>
                <a:lnTo>
                  <a:pt x="916562" y="212972"/>
                </a:lnTo>
                <a:lnTo>
                  <a:pt x="935681" y="193271"/>
                </a:lnTo>
                <a:lnTo>
                  <a:pt x="955383" y="212390"/>
                </a:lnTo>
                <a:lnTo>
                  <a:pt x="947278" y="220744"/>
                </a:lnTo>
                <a:lnTo>
                  <a:pt x="964734" y="237702"/>
                </a:lnTo>
                <a:lnTo>
                  <a:pt x="989589" y="237702"/>
                </a:lnTo>
                <a:lnTo>
                  <a:pt x="989589" y="249340"/>
                </a:lnTo>
                <a:lnTo>
                  <a:pt x="1055592" y="249340"/>
                </a:lnTo>
                <a:cubicBezTo>
                  <a:pt x="1056133" y="249340"/>
                  <a:pt x="1056673" y="249548"/>
                  <a:pt x="1057047" y="249922"/>
                </a:cubicBezTo>
                <a:lnTo>
                  <a:pt x="1166817" y="356574"/>
                </a:lnTo>
                <a:lnTo>
                  <a:pt x="1174922" y="348220"/>
                </a:lnTo>
                <a:lnTo>
                  <a:pt x="1194581" y="367339"/>
                </a:lnTo>
                <a:lnTo>
                  <a:pt x="1186476" y="375694"/>
                </a:lnTo>
                <a:lnTo>
                  <a:pt x="1246536" y="434049"/>
                </a:lnTo>
                <a:lnTo>
                  <a:pt x="1254641" y="425695"/>
                </a:lnTo>
                <a:lnTo>
                  <a:pt x="1274300" y="444814"/>
                </a:lnTo>
                <a:lnTo>
                  <a:pt x="1266195" y="453168"/>
                </a:lnTo>
                <a:lnTo>
                  <a:pt x="1295623" y="481764"/>
                </a:lnTo>
                <a:lnTo>
                  <a:pt x="1688357" y="481764"/>
                </a:lnTo>
                <a:lnTo>
                  <a:pt x="1662006" y="456161"/>
                </a:lnTo>
                <a:lnTo>
                  <a:pt x="1653901" y="464515"/>
                </a:lnTo>
                <a:lnTo>
                  <a:pt x="1634241" y="445396"/>
                </a:lnTo>
                <a:lnTo>
                  <a:pt x="1653361" y="425736"/>
                </a:lnTo>
                <a:lnTo>
                  <a:pt x="1673020" y="444856"/>
                </a:lnTo>
                <a:lnTo>
                  <a:pt x="1664915" y="453210"/>
                </a:lnTo>
                <a:lnTo>
                  <a:pt x="1694342" y="481806"/>
                </a:lnTo>
                <a:lnTo>
                  <a:pt x="1918994" y="481806"/>
                </a:lnTo>
                <a:lnTo>
                  <a:pt x="1918994" y="470168"/>
                </a:lnTo>
                <a:lnTo>
                  <a:pt x="1946426" y="470168"/>
                </a:lnTo>
                <a:lnTo>
                  <a:pt x="1946426" y="481806"/>
                </a:lnTo>
                <a:lnTo>
                  <a:pt x="2158193" y="481806"/>
                </a:lnTo>
                <a:lnTo>
                  <a:pt x="2158193" y="470168"/>
                </a:lnTo>
                <a:lnTo>
                  <a:pt x="2185625" y="470168"/>
                </a:lnTo>
                <a:lnTo>
                  <a:pt x="2185625" y="481806"/>
                </a:lnTo>
                <a:lnTo>
                  <a:pt x="2645194" y="481806"/>
                </a:lnTo>
                <a:lnTo>
                  <a:pt x="2618843" y="456202"/>
                </a:lnTo>
                <a:lnTo>
                  <a:pt x="2610738" y="464557"/>
                </a:lnTo>
                <a:lnTo>
                  <a:pt x="2591078" y="445437"/>
                </a:lnTo>
                <a:lnTo>
                  <a:pt x="2610197" y="425778"/>
                </a:lnTo>
                <a:lnTo>
                  <a:pt x="2629857" y="444897"/>
                </a:lnTo>
                <a:lnTo>
                  <a:pt x="2621752" y="453251"/>
                </a:lnTo>
                <a:lnTo>
                  <a:pt x="2651179" y="481847"/>
                </a:lnTo>
                <a:lnTo>
                  <a:pt x="2964153" y="481847"/>
                </a:lnTo>
                <a:lnTo>
                  <a:pt x="2888715" y="408529"/>
                </a:lnTo>
                <a:lnTo>
                  <a:pt x="2265385" y="408529"/>
                </a:lnTo>
                <a:lnTo>
                  <a:pt x="2265385" y="420167"/>
                </a:lnTo>
                <a:lnTo>
                  <a:pt x="2237953" y="420167"/>
                </a:lnTo>
                <a:lnTo>
                  <a:pt x="2237953" y="408529"/>
                </a:lnTo>
                <a:lnTo>
                  <a:pt x="1294833" y="408529"/>
                </a:lnTo>
                <a:cubicBezTo>
                  <a:pt x="1294292" y="408529"/>
                  <a:pt x="1293752" y="408321"/>
                  <a:pt x="1293378" y="407947"/>
                </a:cubicBezTo>
                <a:lnTo>
                  <a:pt x="1143749" y="262557"/>
                </a:lnTo>
                <a:lnTo>
                  <a:pt x="1135644" y="270912"/>
                </a:lnTo>
                <a:lnTo>
                  <a:pt x="1115984" y="251793"/>
                </a:lnTo>
                <a:lnTo>
                  <a:pt x="1135104" y="232091"/>
                </a:lnTo>
                <a:lnTo>
                  <a:pt x="1154763" y="251211"/>
                </a:lnTo>
                <a:lnTo>
                  <a:pt x="1146658" y="259565"/>
                </a:lnTo>
                <a:lnTo>
                  <a:pt x="1295706" y="404373"/>
                </a:lnTo>
                <a:lnTo>
                  <a:pt x="1369481" y="404373"/>
                </a:lnTo>
                <a:lnTo>
                  <a:pt x="1343130" y="378769"/>
                </a:lnTo>
                <a:lnTo>
                  <a:pt x="1335025" y="387124"/>
                </a:lnTo>
                <a:lnTo>
                  <a:pt x="1315365" y="368004"/>
                </a:lnTo>
                <a:lnTo>
                  <a:pt x="1334485" y="348345"/>
                </a:lnTo>
                <a:lnTo>
                  <a:pt x="1354144" y="367464"/>
                </a:lnTo>
                <a:lnTo>
                  <a:pt x="1346039" y="375818"/>
                </a:lnTo>
                <a:lnTo>
                  <a:pt x="1375466" y="404414"/>
                </a:lnTo>
                <a:lnTo>
                  <a:pt x="2237995" y="404414"/>
                </a:lnTo>
                <a:lnTo>
                  <a:pt x="2237995" y="392776"/>
                </a:lnTo>
                <a:lnTo>
                  <a:pt x="2265427" y="392776"/>
                </a:lnTo>
                <a:lnTo>
                  <a:pt x="2265427" y="404414"/>
                </a:lnTo>
                <a:lnTo>
                  <a:pt x="2884476" y="404414"/>
                </a:lnTo>
                <a:cubicBezTo>
                  <a:pt x="2867518" y="387955"/>
                  <a:pt x="2850020" y="370955"/>
                  <a:pt x="2832355" y="353790"/>
                </a:cubicBezTo>
                <a:lnTo>
                  <a:pt x="2808996" y="331096"/>
                </a:lnTo>
                <a:lnTo>
                  <a:pt x="1786988" y="331096"/>
                </a:lnTo>
                <a:lnTo>
                  <a:pt x="1786988" y="342734"/>
                </a:lnTo>
                <a:lnTo>
                  <a:pt x="1759556" y="342734"/>
                </a:lnTo>
                <a:lnTo>
                  <a:pt x="1759556" y="331096"/>
                </a:lnTo>
                <a:lnTo>
                  <a:pt x="1454312" y="331096"/>
                </a:lnTo>
                <a:cubicBezTo>
                  <a:pt x="1453772" y="331096"/>
                  <a:pt x="1453232" y="330888"/>
                  <a:pt x="1452858" y="330514"/>
                </a:cubicBezTo>
                <a:lnTo>
                  <a:pt x="1422807" y="301336"/>
                </a:lnTo>
                <a:lnTo>
                  <a:pt x="1414702" y="309691"/>
                </a:lnTo>
                <a:lnTo>
                  <a:pt x="1395043" y="290571"/>
                </a:lnTo>
                <a:lnTo>
                  <a:pt x="1414162" y="270912"/>
                </a:lnTo>
                <a:lnTo>
                  <a:pt x="1433822" y="290031"/>
                </a:lnTo>
                <a:lnTo>
                  <a:pt x="1425717" y="298385"/>
                </a:lnTo>
                <a:lnTo>
                  <a:pt x="1455144" y="326981"/>
                </a:lnTo>
                <a:lnTo>
                  <a:pt x="1528919" y="326981"/>
                </a:lnTo>
                <a:lnTo>
                  <a:pt x="1502568" y="301378"/>
                </a:lnTo>
                <a:lnTo>
                  <a:pt x="1494463" y="309732"/>
                </a:lnTo>
                <a:lnTo>
                  <a:pt x="1474803" y="290613"/>
                </a:lnTo>
                <a:lnTo>
                  <a:pt x="1493923" y="270953"/>
                </a:lnTo>
                <a:lnTo>
                  <a:pt x="1513582" y="290073"/>
                </a:lnTo>
                <a:lnTo>
                  <a:pt x="1505477" y="298427"/>
                </a:lnTo>
                <a:lnTo>
                  <a:pt x="1534904" y="327023"/>
                </a:lnTo>
                <a:lnTo>
                  <a:pt x="1759556" y="327023"/>
                </a:lnTo>
                <a:lnTo>
                  <a:pt x="1759556" y="318668"/>
                </a:lnTo>
                <a:lnTo>
                  <a:pt x="1741808" y="301419"/>
                </a:lnTo>
                <a:lnTo>
                  <a:pt x="1733703" y="309774"/>
                </a:lnTo>
                <a:lnTo>
                  <a:pt x="1714044" y="290655"/>
                </a:lnTo>
                <a:lnTo>
                  <a:pt x="1733163" y="270995"/>
                </a:lnTo>
                <a:lnTo>
                  <a:pt x="1752823" y="290114"/>
                </a:lnTo>
                <a:lnTo>
                  <a:pt x="1744718" y="298468"/>
                </a:lnTo>
                <a:lnTo>
                  <a:pt x="1762174" y="315426"/>
                </a:lnTo>
                <a:lnTo>
                  <a:pt x="1787029" y="315426"/>
                </a:lnTo>
                <a:lnTo>
                  <a:pt x="1787029" y="327064"/>
                </a:lnTo>
                <a:lnTo>
                  <a:pt x="2725038" y="327064"/>
                </a:lnTo>
                <a:lnTo>
                  <a:pt x="2698686" y="301461"/>
                </a:lnTo>
                <a:lnTo>
                  <a:pt x="2690581" y="309815"/>
                </a:lnTo>
                <a:lnTo>
                  <a:pt x="2670922" y="290696"/>
                </a:lnTo>
                <a:lnTo>
                  <a:pt x="2690041" y="271036"/>
                </a:lnTo>
                <a:lnTo>
                  <a:pt x="2709701" y="290156"/>
                </a:lnTo>
                <a:lnTo>
                  <a:pt x="2701596" y="298510"/>
                </a:lnTo>
                <a:lnTo>
                  <a:pt x="2731023" y="327106"/>
                </a:lnTo>
                <a:lnTo>
                  <a:pt x="2804798" y="327106"/>
                </a:lnTo>
                <a:lnTo>
                  <a:pt x="2729319" y="253788"/>
                </a:lnTo>
                <a:lnTo>
                  <a:pt x="1866790" y="253788"/>
                </a:lnTo>
                <a:lnTo>
                  <a:pt x="1866790" y="265425"/>
                </a:lnTo>
                <a:lnTo>
                  <a:pt x="1839358" y="265425"/>
                </a:lnTo>
                <a:lnTo>
                  <a:pt x="1839358" y="253788"/>
                </a:lnTo>
                <a:lnTo>
                  <a:pt x="1547831" y="253788"/>
                </a:lnTo>
                <a:lnTo>
                  <a:pt x="1547831" y="265425"/>
                </a:lnTo>
                <a:lnTo>
                  <a:pt x="1520399" y="265425"/>
                </a:lnTo>
                <a:lnTo>
                  <a:pt x="1520399" y="253788"/>
                </a:lnTo>
                <a:lnTo>
                  <a:pt x="1374635" y="253788"/>
                </a:lnTo>
                <a:cubicBezTo>
                  <a:pt x="1374095" y="253788"/>
                  <a:pt x="1373554" y="253580"/>
                  <a:pt x="1373180" y="253206"/>
                </a:cubicBezTo>
                <a:cubicBezTo>
                  <a:pt x="1292713" y="175066"/>
                  <a:pt x="1269521" y="152539"/>
                  <a:pt x="1259421" y="142730"/>
                </a:cubicBezTo>
                <a:lnTo>
                  <a:pt x="1214282" y="98838"/>
                </a:lnTo>
                <a:lnTo>
                  <a:pt x="896196" y="98838"/>
                </a:lnTo>
                <a:cubicBezTo>
                  <a:pt x="895656" y="98838"/>
                  <a:pt x="895115" y="98631"/>
                  <a:pt x="894741" y="98256"/>
                </a:cubicBezTo>
                <a:lnTo>
                  <a:pt x="864732" y="69120"/>
                </a:lnTo>
                <a:lnTo>
                  <a:pt x="856627" y="77475"/>
                </a:lnTo>
                <a:lnTo>
                  <a:pt x="836926" y="58355"/>
                </a:lnTo>
                <a:lnTo>
                  <a:pt x="856045" y="38654"/>
                </a:lnTo>
                <a:lnTo>
                  <a:pt x="875747" y="57773"/>
                </a:lnTo>
                <a:lnTo>
                  <a:pt x="867642" y="66128"/>
                </a:lnTo>
                <a:lnTo>
                  <a:pt x="897069" y="94682"/>
                </a:lnTo>
                <a:lnTo>
                  <a:pt x="1215155" y="94682"/>
                </a:lnTo>
                <a:cubicBezTo>
                  <a:pt x="1215696" y="94682"/>
                  <a:pt x="1216236" y="94890"/>
                  <a:pt x="1216610" y="95264"/>
                </a:cubicBezTo>
                <a:lnTo>
                  <a:pt x="1262330" y="139737"/>
                </a:lnTo>
                <a:cubicBezTo>
                  <a:pt x="1272388" y="149504"/>
                  <a:pt x="1295498" y="171949"/>
                  <a:pt x="1375466" y="249631"/>
                </a:cubicBezTo>
                <a:lnTo>
                  <a:pt x="1520357" y="249631"/>
                </a:lnTo>
                <a:lnTo>
                  <a:pt x="1520357" y="241277"/>
                </a:lnTo>
                <a:lnTo>
                  <a:pt x="1502609" y="224028"/>
                </a:lnTo>
                <a:lnTo>
                  <a:pt x="1494505" y="232382"/>
                </a:lnTo>
                <a:lnTo>
                  <a:pt x="1474845" y="213263"/>
                </a:lnTo>
                <a:lnTo>
                  <a:pt x="1493964" y="193603"/>
                </a:lnTo>
                <a:lnTo>
                  <a:pt x="1513624" y="212723"/>
                </a:lnTo>
                <a:lnTo>
                  <a:pt x="1505519" y="221077"/>
                </a:lnTo>
                <a:lnTo>
                  <a:pt x="1522976" y="238035"/>
                </a:lnTo>
                <a:lnTo>
                  <a:pt x="1547831" y="238035"/>
                </a:lnTo>
                <a:lnTo>
                  <a:pt x="1547831" y="249673"/>
                </a:lnTo>
                <a:lnTo>
                  <a:pt x="1608721" y="249673"/>
                </a:lnTo>
                <a:lnTo>
                  <a:pt x="1582370" y="224070"/>
                </a:lnTo>
                <a:lnTo>
                  <a:pt x="1574265" y="232424"/>
                </a:lnTo>
                <a:lnTo>
                  <a:pt x="1554606" y="213305"/>
                </a:lnTo>
                <a:lnTo>
                  <a:pt x="1573725" y="193603"/>
                </a:lnTo>
                <a:lnTo>
                  <a:pt x="1593384" y="212723"/>
                </a:lnTo>
                <a:lnTo>
                  <a:pt x="1585280" y="221077"/>
                </a:lnTo>
                <a:lnTo>
                  <a:pt x="1614707" y="249673"/>
                </a:lnTo>
                <a:lnTo>
                  <a:pt x="1839358" y="249673"/>
                </a:lnTo>
                <a:lnTo>
                  <a:pt x="1839358" y="238035"/>
                </a:lnTo>
                <a:lnTo>
                  <a:pt x="1866790" y="238035"/>
                </a:lnTo>
                <a:lnTo>
                  <a:pt x="1866790" y="249673"/>
                </a:lnTo>
                <a:lnTo>
                  <a:pt x="2565558" y="249673"/>
                </a:lnTo>
                <a:lnTo>
                  <a:pt x="2539207" y="224070"/>
                </a:lnTo>
                <a:lnTo>
                  <a:pt x="2531102" y="232424"/>
                </a:lnTo>
                <a:lnTo>
                  <a:pt x="2511442" y="213305"/>
                </a:lnTo>
                <a:lnTo>
                  <a:pt x="2530561" y="193603"/>
                </a:lnTo>
                <a:lnTo>
                  <a:pt x="2550221" y="212723"/>
                </a:lnTo>
                <a:lnTo>
                  <a:pt x="2542116" y="221077"/>
                </a:lnTo>
                <a:lnTo>
                  <a:pt x="2571543" y="249673"/>
                </a:lnTo>
                <a:lnTo>
                  <a:pt x="2725038" y="249673"/>
                </a:lnTo>
                <a:cubicBezTo>
                  <a:pt x="2724871" y="249507"/>
                  <a:pt x="2724663" y="249299"/>
                  <a:pt x="2724497" y="249132"/>
                </a:cubicBezTo>
                <a:cubicBezTo>
                  <a:pt x="2712361" y="237370"/>
                  <a:pt x="2700390" y="225732"/>
                  <a:pt x="2688669" y="214344"/>
                </a:cubicBezTo>
                <a:cubicBezTo>
                  <a:pt x="2673831" y="199921"/>
                  <a:pt x="2661362" y="187785"/>
                  <a:pt x="2649558" y="176355"/>
                </a:cubicBezTo>
                <a:lnTo>
                  <a:pt x="1946509" y="176355"/>
                </a:lnTo>
                <a:lnTo>
                  <a:pt x="1946509" y="187992"/>
                </a:lnTo>
                <a:lnTo>
                  <a:pt x="1919077" y="187992"/>
                </a:lnTo>
                <a:lnTo>
                  <a:pt x="1919077" y="160560"/>
                </a:lnTo>
                <a:lnTo>
                  <a:pt x="1946509" y="160560"/>
                </a:lnTo>
                <a:lnTo>
                  <a:pt x="1946509" y="172198"/>
                </a:lnTo>
                <a:lnTo>
                  <a:pt x="2087160" y="172198"/>
                </a:lnTo>
                <a:lnTo>
                  <a:pt x="2060809" y="146637"/>
                </a:lnTo>
                <a:lnTo>
                  <a:pt x="2052704" y="154991"/>
                </a:lnTo>
                <a:lnTo>
                  <a:pt x="2033003" y="135872"/>
                </a:lnTo>
                <a:lnTo>
                  <a:pt x="2052122" y="116170"/>
                </a:lnTo>
                <a:lnTo>
                  <a:pt x="2071823" y="135290"/>
                </a:lnTo>
                <a:lnTo>
                  <a:pt x="2063719" y="143644"/>
                </a:lnTo>
                <a:lnTo>
                  <a:pt x="2093146" y="172198"/>
                </a:lnTo>
                <a:lnTo>
                  <a:pt x="2406120" y="172198"/>
                </a:lnTo>
                <a:lnTo>
                  <a:pt x="2379769" y="146637"/>
                </a:lnTo>
                <a:lnTo>
                  <a:pt x="2371664" y="154991"/>
                </a:lnTo>
                <a:lnTo>
                  <a:pt x="2351962" y="135872"/>
                </a:lnTo>
                <a:lnTo>
                  <a:pt x="2371082" y="116170"/>
                </a:lnTo>
                <a:lnTo>
                  <a:pt x="2390783" y="135290"/>
                </a:lnTo>
                <a:lnTo>
                  <a:pt x="2382678" y="143644"/>
                </a:lnTo>
                <a:lnTo>
                  <a:pt x="2412105" y="172198"/>
                </a:lnTo>
                <a:lnTo>
                  <a:pt x="2645319" y="172198"/>
                </a:lnTo>
                <a:cubicBezTo>
                  <a:pt x="2636507" y="163678"/>
                  <a:pt x="2627986" y="155365"/>
                  <a:pt x="2618967" y="146637"/>
                </a:cubicBezTo>
                <a:lnTo>
                  <a:pt x="2610862" y="154991"/>
                </a:lnTo>
                <a:lnTo>
                  <a:pt x="2591161" y="135872"/>
                </a:lnTo>
                <a:lnTo>
                  <a:pt x="2599308" y="127517"/>
                </a:lnTo>
                <a:cubicBezTo>
                  <a:pt x="2592367" y="120784"/>
                  <a:pt x="2585633" y="114258"/>
                  <a:pt x="2579108" y="107899"/>
                </a:cubicBezTo>
                <a:lnTo>
                  <a:pt x="2571003" y="116253"/>
                </a:lnTo>
                <a:lnTo>
                  <a:pt x="2553213" y="98921"/>
                </a:lnTo>
                <a:lnTo>
                  <a:pt x="2026311" y="98921"/>
                </a:lnTo>
                <a:lnTo>
                  <a:pt x="2026311" y="110559"/>
                </a:lnTo>
                <a:lnTo>
                  <a:pt x="1998879" y="110559"/>
                </a:lnTo>
                <a:lnTo>
                  <a:pt x="1998879" y="98921"/>
                </a:lnTo>
                <a:lnTo>
                  <a:pt x="1787113" y="98921"/>
                </a:lnTo>
                <a:lnTo>
                  <a:pt x="1787113" y="110559"/>
                </a:lnTo>
                <a:lnTo>
                  <a:pt x="1759681" y="110559"/>
                </a:lnTo>
                <a:lnTo>
                  <a:pt x="1759681" y="98921"/>
                </a:lnTo>
                <a:lnTo>
                  <a:pt x="1534198" y="98921"/>
                </a:lnTo>
                <a:cubicBezTo>
                  <a:pt x="1533657" y="98921"/>
                  <a:pt x="1533117" y="98714"/>
                  <a:pt x="1532743" y="98340"/>
                </a:cubicBezTo>
                <a:lnTo>
                  <a:pt x="1502734" y="69203"/>
                </a:lnTo>
                <a:lnTo>
                  <a:pt x="1494629" y="77558"/>
                </a:lnTo>
                <a:lnTo>
                  <a:pt x="1474928" y="58438"/>
                </a:lnTo>
                <a:lnTo>
                  <a:pt x="1494047" y="38737"/>
                </a:lnTo>
                <a:lnTo>
                  <a:pt x="1513748" y="57857"/>
                </a:lnTo>
                <a:lnTo>
                  <a:pt x="1505644" y="66211"/>
                </a:lnTo>
                <a:lnTo>
                  <a:pt x="1535071" y="94765"/>
                </a:lnTo>
                <a:lnTo>
                  <a:pt x="1759722" y="94765"/>
                </a:lnTo>
                <a:lnTo>
                  <a:pt x="1759722" y="83127"/>
                </a:lnTo>
                <a:lnTo>
                  <a:pt x="1787154" y="83127"/>
                </a:lnTo>
                <a:lnTo>
                  <a:pt x="1787154" y="94765"/>
                </a:lnTo>
                <a:lnTo>
                  <a:pt x="1998921" y="94765"/>
                </a:lnTo>
                <a:lnTo>
                  <a:pt x="1998921" y="83127"/>
                </a:lnTo>
                <a:lnTo>
                  <a:pt x="2026353" y="83127"/>
                </a:lnTo>
                <a:lnTo>
                  <a:pt x="2026353" y="94765"/>
                </a:lnTo>
                <a:lnTo>
                  <a:pt x="2553671" y="94765"/>
                </a:lnTo>
                <a:lnTo>
                  <a:pt x="2559490" y="88780"/>
                </a:lnTo>
                <a:cubicBezTo>
                  <a:pt x="2530437" y="60558"/>
                  <a:pt x="2506621" y="37407"/>
                  <a:pt x="2490203" y="21488"/>
                </a:cubicBezTo>
                <a:lnTo>
                  <a:pt x="2265552" y="21488"/>
                </a:lnTo>
                <a:lnTo>
                  <a:pt x="2265552" y="33126"/>
                </a:lnTo>
                <a:lnTo>
                  <a:pt x="2238120" y="33126"/>
                </a:lnTo>
                <a:lnTo>
                  <a:pt x="2238120" y="21488"/>
                </a:lnTo>
                <a:lnTo>
                  <a:pt x="1308715" y="21488"/>
                </a:lnTo>
                <a:lnTo>
                  <a:pt x="1308715" y="33126"/>
                </a:lnTo>
                <a:lnTo>
                  <a:pt x="1281283" y="33126"/>
                </a:lnTo>
                <a:lnTo>
                  <a:pt x="1281283" y="21488"/>
                </a:lnTo>
                <a:lnTo>
                  <a:pt x="1069516" y="21488"/>
                </a:lnTo>
                <a:lnTo>
                  <a:pt x="1069516" y="33126"/>
                </a:lnTo>
                <a:lnTo>
                  <a:pt x="1042084" y="33126"/>
                </a:lnTo>
                <a:lnTo>
                  <a:pt x="1042084" y="21488"/>
                </a:lnTo>
                <a:lnTo>
                  <a:pt x="989797" y="21488"/>
                </a:lnTo>
                <a:lnTo>
                  <a:pt x="989797" y="33126"/>
                </a:lnTo>
                <a:lnTo>
                  <a:pt x="962365" y="33126"/>
                </a:lnTo>
                <a:lnTo>
                  <a:pt x="962365" y="5694"/>
                </a:lnTo>
                <a:lnTo>
                  <a:pt x="989797" y="5694"/>
                </a:lnTo>
                <a:lnTo>
                  <a:pt x="989797" y="17332"/>
                </a:lnTo>
                <a:lnTo>
                  <a:pt x="1042084" y="17332"/>
                </a:lnTo>
                <a:lnTo>
                  <a:pt x="1042084" y="5694"/>
                </a:lnTo>
                <a:lnTo>
                  <a:pt x="1069516" y="5694"/>
                </a:lnTo>
                <a:lnTo>
                  <a:pt x="1069516" y="17332"/>
                </a:lnTo>
                <a:lnTo>
                  <a:pt x="1281283" y="17332"/>
                </a:lnTo>
                <a:lnTo>
                  <a:pt x="1281283" y="5694"/>
                </a:lnTo>
                <a:lnTo>
                  <a:pt x="1308715" y="5694"/>
                </a:lnTo>
                <a:lnTo>
                  <a:pt x="1308715" y="17332"/>
                </a:lnTo>
                <a:lnTo>
                  <a:pt x="2238120" y="17332"/>
                </a:lnTo>
                <a:lnTo>
                  <a:pt x="2238120" y="5694"/>
                </a:lnTo>
                <a:lnTo>
                  <a:pt x="2265552" y="5694"/>
                </a:lnTo>
                <a:lnTo>
                  <a:pt x="2265552" y="17124"/>
                </a:lnTo>
                <a:lnTo>
                  <a:pt x="2491034" y="17124"/>
                </a:lnTo>
                <a:cubicBezTo>
                  <a:pt x="2491575" y="17124"/>
                  <a:pt x="2492115" y="17332"/>
                  <a:pt x="2492489" y="17706"/>
                </a:cubicBezTo>
                <a:cubicBezTo>
                  <a:pt x="2508907" y="33625"/>
                  <a:pt x="2532972" y="57025"/>
                  <a:pt x="2562399" y="85580"/>
                </a:cubicBezTo>
                <a:lnTo>
                  <a:pt x="2570546" y="77225"/>
                </a:lnTo>
                <a:lnTo>
                  <a:pt x="2590205" y="96345"/>
                </a:lnTo>
                <a:lnTo>
                  <a:pt x="2582100" y="104699"/>
                </a:lnTo>
                <a:cubicBezTo>
                  <a:pt x="2582765" y="105364"/>
                  <a:pt x="2583472" y="106029"/>
                  <a:pt x="2584220" y="106777"/>
                </a:cubicBezTo>
                <a:cubicBezTo>
                  <a:pt x="2586714" y="109188"/>
                  <a:pt x="2589540" y="111972"/>
                  <a:pt x="2592699" y="115007"/>
                </a:cubicBezTo>
                <a:cubicBezTo>
                  <a:pt x="2595608" y="117874"/>
                  <a:pt x="2598851" y="120992"/>
                  <a:pt x="2602300" y="124358"/>
                </a:cubicBezTo>
                <a:lnTo>
                  <a:pt x="2610363" y="116046"/>
                </a:lnTo>
                <a:lnTo>
                  <a:pt x="2630065" y="135165"/>
                </a:lnTo>
                <a:lnTo>
                  <a:pt x="2621960" y="143519"/>
                </a:lnTo>
                <a:cubicBezTo>
                  <a:pt x="2638710" y="159771"/>
                  <a:pt x="2658868" y="179347"/>
                  <a:pt x="2681146" y="201002"/>
                </a:cubicBezTo>
                <a:lnTo>
                  <a:pt x="3050065" y="559447"/>
                </a:lnTo>
                <a:lnTo>
                  <a:pt x="3593634" y="559447"/>
                </a:lnTo>
                <a:lnTo>
                  <a:pt x="3593634" y="547809"/>
                </a:lnTo>
                <a:lnTo>
                  <a:pt x="3621067" y="547809"/>
                </a:lnTo>
                <a:lnTo>
                  <a:pt x="3621067" y="559447"/>
                </a:lnTo>
                <a:lnTo>
                  <a:pt x="3753114" y="559447"/>
                </a:lnTo>
                <a:lnTo>
                  <a:pt x="3753114" y="547809"/>
                </a:lnTo>
                <a:lnTo>
                  <a:pt x="3780546" y="547809"/>
                </a:lnTo>
                <a:lnTo>
                  <a:pt x="3780546" y="559447"/>
                </a:lnTo>
                <a:lnTo>
                  <a:pt x="3832833" y="559447"/>
                </a:lnTo>
                <a:lnTo>
                  <a:pt x="3832833" y="547809"/>
                </a:lnTo>
                <a:lnTo>
                  <a:pt x="3860265" y="547809"/>
                </a:lnTo>
                <a:lnTo>
                  <a:pt x="3860265" y="559447"/>
                </a:lnTo>
                <a:lnTo>
                  <a:pt x="4072032" y="559447"/>
                </a:lnTo>
                <a:lnTo>
                  <a:pt x="4072032" y="547809"/>
                </a:lnTo>
                <a:lnTo>
                  <a:pt x="4099464" y="547809"/>
                </a:lnTo>
                <a:lnTo>
                  <a:pt x="4099464" y="559447"/>
                </a:lnTo>
                <a:lnTo>
                  <a:pt x="4311231" y="559447"/>
                </a:lnTo>
                <a:lnTo>
                  <a:pt x="4311231" y="547809"/>
                </a:lnTo>
                <a:lnTo>
                  <a:pt x="4338663" y="547809"/>
                </a:lnTo>
                <a:lnTo>
                  <a:pt x="4338663" y="559447"/>
                </a:lnTo>
                <a:lnTo>
                  <a:pt x="4869389" y="559447"/>
                </a:lnTo>
                <a:lnTo>
                  <a:pt x="4869389" y="547809"/>
                </a:lnTo>
                <a:lnTo>
                  <a:pt x="4896821" y="547809"/>
                </a:lnTo>
                <a:lnTo>
                  <a:pt x="4896821" y="559447"/>
                </a:lnTo>
                <a:lnTo>
                  <a:pt x="4949108" y="559447"/>
                </a:lnTo>
                <a:lnTo>
                  <a:pt x="4949108" y="547809"/>
                </a:lnTo>
                <a:lnTo>
                  <a:pt x="4976540" y="547809"/>
                </a:lnTo>
                <a:lnTo>
                  <a:pt x="4976540" y="559447"/>
                </a:lnTo>
                <a:lnTo>
                  <a:pt x="5028827" y="559447"/>
                </a:lnTo>
                <a:lnTo>
                  <a:pt x="5028827" y="547809"/>
                </a:lnTo>
                <a:lnTo>
                  <a:pt x="5056259" y="547809"/>
                </a:lnTo>
                <a:lnTo>
                  <a:pt x="5056259" y="559447"/>
                </a:lnTo>
                <a:lnTo>
                  <a:pt x="5199945" y="559447"/>
                </a:lnTo>
                <a:lnTo>
                  <a:pt x="5199945" y="486128"/>
                </a:lnTo>
                <a:lnTo>
                  <a:pt x="4258902" y="486128"/>
                </a:lnTo>
                <a:lnTo>
                  <a:pt x="4258902" y="497766"/>
                </a:lnTo>
                <a:lnTo>
                  <a:pt x="4231470" y="497766"/>
                </a:lnTo>
                <a:lnTo>
                  <a:pt x="4231470" y="486128"/>
                </a:lnTo>
                <a:lnTo>
                  <a:pt x="3128870" y="486128"/>
                </a:lnTo>
                <a:cubicBezTo>
                  <a:pt x="3128330" y="486128"/>
                  <a:pt x="3127789" y="485921"/>
                  <a:pt x="3127415" y="485546"/>
                </a:cubicBezTo>
                <a:cubicBezTo>
                  <a:pt x="3126958" y="485089"/>
                  <a:pt x="3125877" y="484050"/>
                  <a:pt x="3124423" y="482637"/>
                </a:cubicBezTo>
                <a:lnTo>
                  <a:pt x="3122469" y="480725"/>
                </a:lnTo>
                <a:cubicBezTo>
                  <a:pt x="3115902" y="474366"/>
                  <a:pt x="3103599" y="462395"/>
                  <a:pt x="3087182" y="446435"/>
                </a:cubicBezTo>
                <a:lnTo>
                  <a:pt x="2968559" y="331179"/>
                </a:lnTo>
                <a:lnTo>
                  <a:pt x="2889671" y="331179"/>
                </a:lnTo>
                <a:cubicBezTo>
                  <a:pt x="2889131" y="331179"/>
                  <a:pt x="2888590" y="330971"/>
                  <a:pt x="2888217" y="330597"/>
                </a:cubicBezTo>
                <a:lnTo>
                  <a:pt x="2858207" y="301419"/>
                </a:lnTo>
                <a:lnTo>
                  <a:pt x="2850103" y="309774"/>
                </a:lnTo>
                <a:lnTo>
                  <a:pt x="2830443" y="290655"/>
                </a:lnTo>
                <a:lnTo>
                  <a:pt x="2849562" y="270995"/>
                </a:lnTo>
                <a:lnTo>
                  <a:pt x="2869222" y="290114"/>
                </a:lnTo>
                <a:lnTo>
                  <a:pt x="2861117" y="298468"/>
                </a:lnTo>
                <a:lnTo>
                  <a:pt x="2890544" y="327064"/>
                </a:lnTo>
                <a:lnTo>
                  <a:pt x="2964320" y="327064"/>
                </a:lnTo>
                <a:cubicBezTo>
                  <a:pt x="2872963" y="238326"/>
                  <a:pt x="2771132" y="139363"/>
                  <a:pt x="2738629" y="107775"/>
                </a:cubicBezTo>
                <a:lnTo>
                  <a:pt x="2730524" y="116129"/>
                </a:lnTo>
                <a:lnTo>
                  <a:pt x="2710864" y="97010"/>
                </a:lnTo>
                <a:lnTo>
                  <a:pt x="2729984" y="77350"/>
                </a:lnTo>
                <a:lnTo>
                  <a:pt x="2749643" y="96469"/>
                </a:lnTo>
                <a:lnTo>
                  <a:pt x="2741538" y="104823"/>
                </a:lnTo>
                <a:cubicBezTo>
                  <a:pt x="2784474" y="146553"/>
                  <a:pt x="2948234" y="305659"/>
                  <a:pt x="3049151" y="403708"/>
                </a:cubicBezTo>
                <a:lnTo>
                  <a:pt x="3129784" y="482014"/>
                </a:lnTo>
                <a:lnTo>
                  <a:pt x="4231512" y="482014"/>
                </a:lnTo>
                <a:lnTo>
                  <a:pt x="4231512" y="470376"/>
                </a:lnTo>
                <a:lnTo>
                  <a:pt x="4258944" y="470376"/>
                </a:lnTo>
                <a:lnTo>
                  <a:pt x="4258944" y="482014"/>
                </a:lnTo>
                <a:lnTo>
                  <a:pt x="5199986" y="482014"/>
                </a:lnTo>
                <a:lnTo>
                  <a:pt x="5199986" y="408695"/>
                </a:lnTo>
                <a:lnTo>
                  <a:pt x="4418423" y="408695"/>
                </a:lnTo>
                <a:lnTo>
                  <a:pt x="4418423" y="420333"/>
                </a:lnTo>
                <a:lnTo>
                  <a:pt x="4390992" y="420333"/>
                </a:lnTo>
                <a:lnTo>
                  <a:pt x="4390992" y="408695"/>
                </a:lnTo>
                <a:lnTo>
                  <a:pt x="4338704" y="408695"/>
                </a:lnTo>
                <a:lnTo>
                  <a:pt x="4338704" y="420333"/>
                </a:lnTo>
                <a:lnTo>
                  <a:pt x="4311272" y="420333"/>
                </a:lnTo>
                <a:lnTo>
                  <a:pt x="4311272" y="408695"/>
                </a:lnTo>
                <a:lnTo>
                  <a:pt x="3461628" y="408695"/>
                </a:lnTo>
                <a:lnTo>
                  <a:pt x="3461628" y="420333"/>
                </a:lnTo>
                <a:lnTo>
                  <a:pt x="3434196" y="420333"/>
                </a:lnTo>
                <a:lnTo>
                  <a:pt x="3434196" y="408695"/>
                </a:lnTo>
                <a:lnTo>
                  <a:pt x="3128953" y="408695"/>
                </a:lnTo>
                <a:cubicBezTo>
                  <a:pt x="3128413" y="408695"/>
                  <a:pt x="3127872" y="408487"/>
                  <a:pt x="3127498" y="408113"/>
                </a:cubicBezTo>
                <a:lnTo>
                  <a:pt x="3097448" y="378936"/>
                </a:lnTo>
                <a:lnTo>
                  <a:pt x="3089343" y="387290"/>
                </a:lnTo>
                <a:lnTo>
                  <a:pt x="3069683" y="368171"/>
                </a:lnTo>
                <a:lnTo>
                  <a:pt x="3088802" y="348511"/>
                </a:lnTo>
                <a:lnTo>
                  <a:pt x="3108462" y="367630"/>
                </a:lnTo>
                <a:lnTo>
                  <a:pt x="3100357" y="375985"/>
                </a:lnTo>
                <a:lnTo>
                  <a:pt x="3129784" y="404580"/>
                </a:lnTo>
                <a:lnTo>
                  <a:pt x="3434155" y="404580"/>
                </a:lnTo>
                <a:lnTo>
                  <a:pt x="3434155" y="392943"/>
                </a:lnTo>
                <a:lnTo>
                  <a:pt x="3461587" y="392943"/>
                </a:lnTo>
                <a:lnTo>
                  <a:pt x="3461587" y="404580"/>
                </a:lnTo>
                <a:lnTo>
                  <a:pt x="4311231" y="404580"/>
                </a:lnTo>
                <a:lnTo>
                  <a:pt x="4311231" y="392943"/>
                </a:lnTo>
                <a:lnTo>
                  <a:pt x="4338663" y="392943"/>
                </a:lnTo>
                <a:lnTo>
                  <a:pt x="4338663" y="404580"/>
                </a:lnTo>
                <a:lnTo>
                  <a:pt x="4390950" y="404580"/>
                </a:lnTo>
                <a:lnTo>
                  <a:pt x="4390950" y="392943"/>
                </a:lnTo>
                <a:lnTo>
                  <a:pt x="4418382" y="392943"/>
                </a:lnTo>
                <a:lnTo>
                  <a:pt x="4418382" y="404580"/>
                </a:lnTo>
                <a:lnTo>
                  <a:pt x="4877951" y="404580"/>
                </a:lnTo>
                <a:lnTo>
                  <a:pt x="4802472" y="331262"/>
                </a:lnTo>
                <a:lnTo>
                  <a:pt x="4737300" y="331262"/>
                </a:lnTo>
                <a:lnTo>
                  <a:pt x="4737300" y="342900"/>
                </a:lnTo>
                <a:lnTo>
                  <a:pt x="4709868" y="342900"/>
                </a:lnTo>
                <a:lnTo>
                  <a:pt x="4709868" y="331262"/>
                </a:lnTo>
                <a:lnTo>
                  <a:pt x="3860224" y="331262"/>
                </a:lnTo>
                <a:lnTo>
                  <a:pt x="3860224" y="342900"/>
                </a:lnTo>
                <a:lnTo>
                  <a:pt x="3832792" y="342900"/>
                </a:lnTo>
                <a:lnTo>
                  <a:pt x="3832792" y="331262"/>
                </a:lnTo>
                <a:lnTo>
                  <a:pt x="3780505" y="331262"/>
                </a:lnTo>
                <a:lnTo>
                  <a:pt x="3780505" y="342900"/>
                </a:lnTo>
                <a:lnTo>
                  <a:pt x="3753073" y="342900"/>
                </a:lnTo>
                <a:lnTo>
                  <a:pt x="3753073" y="331262"/>
                </a:lnTo>
                <a:lnTo>
                  <a:pt x="3621025" y="331262"/>
                </a:lnTo>
                <a:lnTo>
                  <a:pt x="3621025" y="342900"/>
                </a:lnTo>
                <a:lnTo>
                  <a:pt x="3593593" y="342900"/>
                </a:lnTo>
                <a:lnTo>
                  <a:pt x="3593593" y="331262"/>
                </a:lnTo>
                <a:lnTo>
                  <a:pt x="3062867" y="331262"/>
                </a:lnTo>
                <a:lnTo>
                  <a:pt x="3062867" y="342900"/>
                </a:lnTo>
                <a:lnTo>
                  <a:pt x="3035435" y="342900"/>
                </a:lnTo>
                <a:lnTo>
                  <a:pt x="3035435" y="315468"/>
                </a:lnTo>
                <a:lnTo>
                  <a:pt x="3062867" y="315468"/>
                </a:lnTo>
                <a:lnTo>
                  <a:pt x="3062867" y="327106"/>
                </a:lnTo>
                <a:lnTo>
                  <a:pt x="3593593" y="327106"/>
                </a:lnTo>
                <a:lnTo>
                  <a:pt x="3593593" y="315468"/>
                </a:lnTo>
                <a:lnTo>
                  <a:pt x="3621025" y="315468"/>
                </a:lnTo>
                <a:lnTo>
                  <a:pt x="3621025" y="327106"/>
                </a:lnTo>
                <a:lnTo>
                  <a:pt x="3753073" y="327106"/>
                </a:lnTo>
                <a:lnTo>
                  <a:pt x="3753073" y="315468"/>
                </a:lnTo>
                <a:lnTo>
                  <a:pt x="3780505" y="315468"/>
                </a:lnTo>
                <a:lnTo>
                  <a:pt x="3780505" y="327106"/>
                </a:lnTo>
                <a:lnTo>
                  <a:pt x="3832792" y="327106"/>
                </a:lnTo>
                <a:lnTo>
                  <a:pt x="3832792" y="315468"/>
                </a:lnTo>
                <a:lnTo>
                  <a:pt x="3860224" y="315468"/>
                </a:lnTo>
                <a:lnTo>
                  <a:pt x="3860224" y="327106"/>
                </a:lnTo>
                <a:lnTo>
                  <a:pt x="4638752" y="327106"/>
                </a:lnTo>
                <a:cubicBezTo>
                  <a:pt x="4636300" y="324695"/>
                  <a:pt x="4632684" y="321204"/>
                  <a:pt x="4628153" y="316798"/>
                </a:cubicBezTo>
                <a:cubicBezTo>
                  <a:pt x="4626616" y="315343"/>
                  <a:pt x="4624995" y="313764"/>
                  <a:pt x="4623249" y="312060"/>
                </a:cubicBezTo>
                <a:cubicBezTo>
                  <a:pt x="4620797" y="309691"/>
                  <a:pt x="4618137" y="307155"/>
                  <a:pt x="4615352" y="304412"/>
                </a:cubicBezTo>
                <a:cubicBezTo>
                  <a:pt x="4606374" y="295725"/>
                  <a:pt x="4595651" y="285293"/>
                  <a:pt x="4583847" y="273821"/>
                </a:cubicBezTo>
                <a:lnTo>
                  <a:pt x="4577529" y="267670"/>
                </a:lnTo>
                <a:cubicBezTo>
                  <a:pt x="4576989" y="267129"/>
                  <a:pt x="4576407" y="266548"/>
                  <a:pt x="4575825" y="266007"/>
                </a:cubicBezTo>
                <a:lnTo>
                  <a:pt x="4572541" y="262807"/>
                </a:lnTo>
                <a:lnTo>
                  <a:pt x="4564437" y="271161"/>
                </a:lnTo>
                <a:lnTo>
                  <a:pt x="4546606" y="253829"/>
                </a:lnTo>
                <a:lnTo>
                  <a:pt x="3621025" y="253829"/>
                </a:lnTo>
                <a:lnTo>
                  <a:pt x="3621025" y="265467"/>
                </a:lnTo>
                <a:lnTo>
                  <a:pt x="3593593" y="265467"/>
                </a:lnTo>
                <a:lnTo>
                  <a:pt x="3593593" y="253829"/>
                </a:lnTo>
                <a:lnTo>
                  <a:pt x="3461545" y="253829"/>
                </a:lnTo>
                <a:lnTo>
                  <a:pt x="3461545" y="265467"/>
                </a:lnTo>
                <a:lnTo>
                  <a:pt x="3434113" y="265467"/>
                </a:lnTo>
                <a:lnTo>
                  <a:pt x="3434113" y="253829"/>
                </a:lnTo>
                <a:lnTo>
                  <a:pt x="3062867" y="253829"/>
                </a:lnTo>
                <a:lnTo>
                  <a:pt x="3062867" y="265467"/>
                </a:lnTo>
                <a:lnTo>
                  <a:pt x="3035435" y="265467"/>
                </a:lnTo>
                <a:lnTo>
                  <a:pt x="3035435" y="241318"/>
                </a:lnTo>
                <a:lnTo>
                  <a:pt x="3017687" y="224070"/>
                </a:lnTo>
                <a:lnTo>
                  <a:pt x="3009582" y="232424"/>
                </a:lnTo>
                <a:lnTo>
                  <a:pt x="2989923" y="213305"/>
                </a:lnTo>
                <a:lnTo>
                  <a:pt x="3009042" y="193603"/>
                </a:lnTo>
                <a:lnTo>
                  <a:pt x="3028702" y="212723"/>
                </a:lnTo>
                <a:lnTo>
                  <a:pt x="3020597" y="221077"/>
                </a:lnTo>
                <a:lnTo>
                  <a:pt x="3038053" y="238035"/>
                </a:lnTo>
                <a:lnTo>
                  <a:pt x="3062908" y="238035"/>
                </a:lnTo>
                <a:lnTo>
                  <a:pt x="3062908" y="249673"/>
                </a:lnTo>
                <a:lnTo>
                  <a:pt x="3434155" y="249673"/>
                </a:lnTo>
                <a:lnTo>
                  <a:pt x="3434155" y="238035"/>
                </a:lnTo>
                <a:lnTo>
                  <a:pt x="3461587" y="238035"/>
                </a:lnTo>
                <a:lnTo>
                  <a:pt x="3461587" y="249673"/>
                </a:lnTo>
                <a:lnTo>
                  <a:pt x="3593634" y="249673"/>
                </a:lnTo>
                <a:lnTo>
                  <a:pt x="3593634" y="238035"/>
                </a:lnTo>
                <a:lnTo>
                  <a:pt x="3621067" y="238035"/>
                </a:lnTo>
                <a:lnTo>
                  <a:pt x="3621067" y="249673"/>
                </a:lnTo>
                <a:lnTo>
                  <a:pt x="4319835" y="249673"/>
                </a:lnTo>
                <a:lnTo>
                  <a:pt x="4293483" y="224070"/>
                </a:lnTo>
                <a:lnTo>
                  <a:pt x="4285378" y="232424"/>
                </a:lnTo>
                <a:lnTo>
                  <a:pt x="4265719" y="213305"/>
                </a:lnTo>
                <a:lnTo>
                  <a:pt x="4284838" y="193645"/>
                </a:lnTo>
                <a:lnTo>
                  <a:pt x="4304497" y="212764"/>
                </a:lnTo>
                <a:lnTo>
                  <a:pt x="4296393" y="221119"/>
                </a:lnTo>
                <a:lnTo>
                  <a:pt x="4325820" y="249714"/>
                </a:lnTo>
                <a:lnTo>
                  <a:pt x="4547063" y="249714"/>
                </a:lnTo>
                <a:lnTo>
                  <a:pt x="4552882" y="243729"/>
                </a:lnTo>
                <a:cubicBezTo>
                  <a:pt x="4530188" y="221659"/>
                  <a:pt x="4505915" y="198092"/>
                  <a:pt x="4483595" y="176396"/>
                </a:cubicBezTo>
                <a:lnTo>
                  <a:pt x="3222388" y="176396"/>
                </a:lnTo>
                <a:lnTo>
                  <a:pt x="3222388" y="188034"/>
                </a:lnTo>
                <a:lnTo>
                  <a:pt x="3194956" y="188034"/>
                </a:lnTo>
                <a:lnTo>
                  <a:pt x="3194956" y="160602"/>
                </a:lnTo>
                <a:lnTo>
                  <a:pt x="3222388" y="160602"/>
                </a:lnTo>
                <a:lnTo>
                  <a:pt x="3222388" y="172240"/>
                </a:lnTo>
                <a:lnTo>
                  <a:pt x="4240115" y="172240"/>
                </a:lnTo>
                <a:lnTo>
                  <a:pt x="4213764" y="146678"/>
                </a:lnTo>
                <a:lnTo>
                  <a:pt x="4205659" y="155032"/>
                </a:lnTo>
                <a:lnTo>
                  <a:pt x="4185958" y="135913"/>
                </a:lnTo>
                <a:lnTo>
                  <a:pt x="4205077" y="116212"/>
                </a:lnTo>
                <a:lnTo>
                  <a:pt x="4224779" y="135331"/>
                </a:lnTo>
                <a:lnTo>
                  <a:pt x="4216674" y="143685"/>
                </a:lnTo>
                <a:lnTo>
                  <a:pt x="4246101" y="172240"/>
                </a:lnTo>
                <a:lnTo>
                  <a:pt x="4479356" y="172240"/>
                </a:lnTo>
                <a:cubicBezTo>
                  <a:pt x="4451466" y="145140"/>
                  <a:pt x="4426986" y="121366"/>
                  <a:pt x="4413145" y="107899"/>
                </a:cubicBezTo>
                <a:lnTo>
                  <a:pt x="4405040" y="116253"/>
                </a:lnTo>
                <a:lnTo>
                  <a:pt x="4387251" y="98921"/>
                </a:lnTo>
                <a:lnTo>
                  <a:pt x="3621150" y="98921"/>
                </a:lnTo>
                <a:lnTo>
                  <a:pt x="3621150" y="110559"/>
                </a:lnTo>
                <a:lnTo>
                  <a:pt x="3593718" y="110559"/>
                </a:lnTo>
                <a:lnTo>
                  <a:pt x="3593718" y="98921"/>
                </a:lnTo>
                <a:lnTo>
                  <a:pt x="3381951" y="98921"/>
                </a:lnTo>
                <a:lnTo>
                  <a:pt x="3381951" y="110559"/>
                </a:lnTo>
                <a:lnTo>
                  <a:pt x="3354519" y="110559"/>
                </a:lnTo>
                <a:lnTo>
                  <a:pt x="3354519" y="98921"/>
                </a:lnTo>
                <a:lnTo>
                  <a:pt x="2889837" y="98921"/>
                </a:lnTo>
                <a:cubicBezTo>
                  <a:pt x="2889297" y="98921"/>
                  <a:pt x="2888757" y="98714"/>
                  <a:pt x="2888383" y="98340"/>
                </a:cubicBezTo>
                <a:lnTo>
                  <a:pt x="2858374" y="69203"/>
                </a:lnTo>
                <a:lnTo>
                  <a:pt x="2850269" y="77558"/>
                </a:lnTo>
                <a:lnTo>
                  <a:pt x="2830568" y="58438"/>
                </a:lnTo>
                <a:lnTo>
                  <a:pt x="2849687" y="38737"/>
                </a:lnTo>
                <a:lnTo>
                  <a:pt x="2869388" y="57857"/>
                </a:lnTo>
                <a:lnTo>
                  <a:pt x="2861283" y="66211"/>
                </a:lnTo>
                <a:lnTo>
                  <a:pt x="2890710" y="94765"/>
                </a:lnTo>
                <a:lnTo>
                  <a:pt x="3354560" y="94765"/>
                </a:lnTo>
                <a:lnTo>
                  <a:pt x="3354560" y="83127"/>
                </a:lnTo>
                <a:lnTo>
                  <a:pt x="3381993" y="83127"/>
                </a:lnTo>
                <a:lnTo>
                  <a:pt x="3381993" y="94765"/>
                </a:lnTo>
                <a:lnTo>
                  <a:pt x="3593759" y="94765"/>
                </a:lnTo>
                <a:lnTo>
                  <a:pt x="3593759" y="83127"/>
                </a:lnTo>
                <a:lnTo>
                  <a:pt x="3621191" y="83127"/>
                </a:lnTo>
                <a:lnTo>
                  <a:pt x="3621191" y="94765"/>
                </a:lnTo>
                <a:lnTo>
                  <a:pt x="4001041" y="94765"/>
                </a:lnTo>
                <a:lnTo>
                  <a:pt x="3925603" y="21488"/>
                </a:lnTo>
                <a:lnTo>
                  <a:pt x="3860431" y="21488"/>
                </a:lnTo>
                <a:lnTo>
                  <a:pt x="3860431" y="33126"/>
                </a:lnTo>
                <a:lnTo>
                  <a:pt x="3833000" y="33126"/>
                </a:lnTo>
                <a:lnTo>
                  <a:pt x="3833000" y="21488"/>
                </a:lnTo>
                <a:lnTo>
                  <a:pt x="3780712" y="21488"/>
                </a:lnTo>
                <a:lnTo>
                  <a:pt x="3780712" y="33126"/>
                </a:lnTo>
                <a:lnTo>
                  <a:pt x="3753281" y="33126"/>
                </a:lnTo>
                <a:lnTo>
                  <a:pt x="3753281" y="5694"/>
                </a:lnTo>
                <a:lnTo>
                  <a:pt x="3780712" y="5694"/>
                </a:lnTo>
                <a:lnTo>
                  <a:pt x="3780712" y="17332"/>
                </a:lnTo>
                <a:lnTo>
                  <a:pt x="3833000" y="17332"/>
                </a:lnTo>
                <a:lnTo>
                  <a:pt x="3833000" y="5694"/>
                </a:lnTo>
                <a:lnTo>
                  <a:pt x="3860431" y="5694"/>
                </a:lnTo>
                <a:lnTo>
                  <a:pt x="3860431" y="17290"/>
                </a:lnTo>
                <a:lnTo>
                  <a:pt x="3926435" y="17290"/>
                </a:lnTo>
                <a:cubicBezTo>
                  <a:pt x="3926975" y="17290"/>
                  <a:pt x="3927515" y="17498"/>
                  <a:pt x="3927889" y="17872"/>
                </a:cubicBezTo>
                <a:lnTo>
                  <a:pt x="4007027" y="94724"/>
                </a:lnTo>
                <a:lnTo>
                  <a:pt x="4387749" y="94724"/>
                </a:lnTo>
                <a:lnTo>
                  <a:pt x="4404583" y="77391"/>
                </a:lnTo>
                <a:lnTo>
                  <a:pt x="4424242" y="96511"/>
                </a:lnTo>
                <a:lnTo>
                  <a:pt x="4416137" y="104865"/>
                </a:lnTo>
                <a:cubicBezTo>
                  <a:pt x="4426154" y="114674"/>
                  <a:pt x="4441782" y="129845"/>
                  <a:pt x="4460278" y="147800"/>
                </a:cubicBezTo>
                <a:cubicBezTo>
                  <a:pt x="4463271" y="150710"/>
                  <a:pt x="4466305" y="153661"/>
                  <a:pt x="4469381" y="156653"/>
                </a:cubicBezTo>
                <a:cubicBezTo>
                  <a:pt x="4473994" y="161184"/>
                  <a:pt x="4478774" y="165839"/>
                  <a:pt x="4483678" y="170577"/>
                </a:cubicBezTo>
                <a:cubicBezTo>
                  <a:pt x="4484468" y="171325"/>
                  <a:pt x="4485216" y="172073"/>
                  <a:pt x="4486006" y="172822"/>
                </a:cubicBezTo>
                <a:lnTo>
                  <a:pt x="4555916" y="240737"/>
                </a:lnTo>
                <a:lnTo>
                  <a:pt x="4564021" y="232382"/>
                </a:lnTo>
                <a:lnTo>
                  <a:pt x="4583681" y="251502"/>
                </a:lnTo>
                <a:lnTo>
                  <a:pt x="4575576" y="259856"/>
                </a:lnTo>
                <a:lnTo>
                  <a:pt x="4644862" y="327189"/>
                </a:lnTo>
                <a:lnTo>
                  <a:pt x="4710034" y="327189"/>
                </a:lnTo>
                <a:lnTo>
                  <a:pt x="4710034" y="315551"/>
                </a:lnTo>
                <a:lnTo>
                  <a:pt x="4737466" y="315551"/>
                </a:lnTo>
                <a:lnTo>
                  <a:pt x="4737466" y="327189"/>
                </a:lnTo>
                <a:lnTo>
                  <a:pt x="4801391" y="327189"/>
                </a:lnTo>
                <a:lnTo>
                  <a:pt x="4801391" y="253871"/>
                </a:lnTo>
                <a:lnTo>
                  <a:pt x="4737466" y="253871"/>
                </a:lnTo>
                <a:lnTo>
                  <a:pt x="4737466" y="265509"/>
                </a:lnTo>
                <a:lnTo>
                  <a:pt x="4710034" y="265509"/>
                </a:lnTo>
                <a:lnTo>
                  <a:pt x="4710034" y="253871"/>
                </a:lnTo>
                <a:lnTo>
                  <a:pt x="4644031" y="253871"/>
                </a:lnTo>
                <a:cubicBezTo>
                  <a:pt x="4643491" y="253871"/>
                  <a:pt x="4642950" y="253663"/>
                  <a:pt x="4642576" y="253289"/>
                </a:cubicBezTo>
                <a:lnTo>
                  <a:pt x="4612525" y="224111"/>
                </a:lnTo>
                <a:lnTo>
                  <a:pt x="4604421" y="232465"/>
                </a:lnTo>
                <a:lnTo>
                  <a:pt x="4584761" y="213346"/>
                </a:lnTo>
                <a:lnTo>
                  <a:pt x="4603880" y="193645"/>
                </a:lnTo>
                <a:lnTo>
                  <a:pt x="4623540" y="212764"/>
                </a:lnTo>
                <a:lnTo>
                  <a:pt x="4615435" y="221119"/>
                </a:lnTo>
                <a:lnTo>
                  <a:pt x="4644862" y="249714"/>
                </a:lnTo>
                <a:lnTo>
                  <a:pt x="4710034" y="249714"/>
                </a:lnTo>
                <a:lnTo>
                  <a:pt x="4710034" y="238077"/>
                </a:lnTo>
                <a:lnTo>
                  <a:pt x="4737466" y="238077"/>
                </a:lnTo>
                <a:lnTo>
                  <a:pt x="4737466" y="249714"/>
                </a:lnTo>
                <a:lnTo>
                  <a:pt x="4801391" y="249714"/>
                </a:lnTo>
                <a:lnTo>
                  <a:pt x="4801391" y="98921"/>
                </a:lnTo>
                <a:lnTo>
                  <a:pt x="4737466" y="98921"/>
                </a:lnTo>
                <a:lnTo>
                  <a:pt x="4737466" y="110559"/>
                </a:lnTo>
                <a:lnTo>
                  <a:pt x="4710034" y="110559"/>
                </a:lnTo>
                <a:lnTo>
                  <a:pt x="4710034" y="83127"/>
                </a:lnTo>
                <a:lnTo>
                  <a:pt x="4737466" y="83127"/>
                </a:lnTo>
                <a:lnTo>
                  <a:pt x="4737466" y="94765"/>
                </a:lnTo>
                <a:lnTo>
                  <a:pt x="4803469" y="94765"/>
                </a:lnTo>
                <a:cubicBezTo>
                  <a:pt x="4804633" y="94765"/>
                  <a:pt x="4805547" y="95679"/>
                  <a:pt x="4805547" y="96843"/>
                </a:cubicBezTo>
                <a:lnTo>
                  <a:pt x="4805547" y="328353"/>
                </a:lnTo>
                <a:lnTo>
                  <a:pt x="4884061" y="404622"/>
                </a:lnTo>
                <a:lnTo>
                  <a:pt x="4957836" y="404622"/>
                </a:lnTo>
                <a:lnTo>
                  <a:pt x="4931485" y="379019"/>
                </a:lnTo>
                <a:lnTo>
                  <a:pt x="4923380" y="387373"/>
                </a:lnTo>
                <a:lnTo>
                  <a:pt x="4903721" y="368254"/>
                </a:lnTo>
                <a:lnTo>
                  <a:pt x="4922840" y="348594"/>
                </a:lnTo>
                <a:lnTo>
                  <a:pt x="4942499" y="367714"/>
                </a:lnTo>
                <a:lnTo>
                  <a:pt x="4934395" y="376068"/>
                </a:lnTo>
                <a:lnTo>
                  <a:pt x="4963821" y="404664"/>
                </a:lnTo>
                <a:lnTo>
                  <a:pt x="5200111" y="404664"/>
                </a:lnTo>
                <a:lnTo>
                  <a:pt x="5200111" y="188034"/>
                </a:lnTo>
                <a:lnTo>
                  <a:pt x="5188473" y="188034"/>
                </a:lnTo>
                <a:lnTo>
                  <a:pt x="5188473" y="160602"/>
                </a:lnTo>
                <a:lnTo>
                  <a:pt x="5200111" y="160602"/>
                </a:lnTo>
                <a:lnTo>
                  <a:pt x="5200111" y="21488"/>
                </a:lnTo>
                <a:lnTo>
                  <a:pt x="5136186" y="21488"/>
                </a:lnTo>
                <a:lnTo>
                  <a:pt x="5136186" y="33126"/>
                </a:lnTo>
                <a:lnTo>
                  <a:pt x="5108754" y="33126"/>
                </a:lnTo>
                <a:lnTo>
                  <a:pt x="5108754" y="5694"/>
                </a:lnTo>
                <a:lnTo>
                  <a:pt x="5136186" y="5694"/>
                </a:lnTo>
                <a:lnTo>
                  <a:pt x="5136186" y="17332"/>
                </a:lnTo>
                <a:lnTo>
                  <a:pt x="5202189" y="17332"/>
                </a:lnTo>
                <a:cubicBezTo>
                  <a:pt x="5203353" y="17332"/>
                  <a:pt x="5204267" y="18246"/>
                  <a:pt x="5204267" y="19410"/>
                </a:cubicBezTo>
                <a:lnTo>
                  <a:pt x="5204267" y="160602"/>
                </a:lnTo>
                <a:lnTo>
                  <a:pt x="5215905" y="160602"/>
                </a:lnTo>
                <a:lnTo>
                  <a:pt x="5215905" y="188034"/>
                </a:lnTo>
                <a:lnTo>
                  <a:pt x="5204267" y="188034"/>
                </a:lnTo>
                <a:lnTo>
                  <a:pt x="5204267" y="560818"/>
                </a:lnTo>
                <a:lnTo>
                  <a:pt x="5242049" y="597519"/>
                </a:lnTo>
                <a:lnTo>
                  <a:pt x="5279830" y="560818"/>
                </a:lnTo>
                <a:lnTo>
                  <a:pt x="5279830" y="342983"/>
                </a:lnTo>
                <a:lnTo>
                  <a:pt x="5268192" y="342983"/>
                </a:lnTo>
                <a:lnTo>
                  <a:pt x="5268192" y="315551"/>
                </a:lnTo>
                <a:lnTo>
                  <a:pt x="5279830" y="315551"/>
                </a:lnTo>
                <a:lnTo>
                  <a:pt x="5279830" y="19410"/>
                </a:lnTo>
                <a:cubicBezTo>
                  <a:pt x="5279830" y="18246"/>
                  <a:pt x="5280744" y="17332"/>
                  <a:pt x="5281908" y="17332"/>
                </a:cubicBezTo>
                <a:lnTo>
                  <a:pt x="5507391" y="17332"/>
                </a:lnTo>
                <a:lnTo>
                  <a:pt x="5507391" y="5694"/>
                </a:lnTo>
                <a:lnTo>
                  <a:pt x="5534823" y="5694"/>
                </a:lnTo>
                <a:lnTo>
                  <a:pt x="5534823" y="33126"/>
                </a:lnTo>
                <a:lnTo>
                  <a:pt x="5507391" y="33126"/>
                </a:lnTo>
                <a:lnTo>
                  <a:pt x="5507391" y="21488"/>
                </a:lnTo>
                <a:lnTo>
                  <a:pt x="5283986" y="21488"/>
                </a:lnTo>
                <a:lnTo>
                  <a:pt x="5283986" y="94724"/>
                </a:lnTo>
                <a:lnTo>
                  <a:pt x="5839235" y="94724"/>
                </a:lnTo>
                <a:lnTo>
                  <a:pt x="5868662" y="66169"/>
                </a:lnTo>
                <a:lnTo>
                  <a:pt x="5860557" y="57815"/>
                </a:lnTo>
                <a:lnTo>
                  <a:pt x="5880258" y="38696"/>
                </a:lnTo>
                <a:lnTo>
                  <a:pt x="5899378" y="58397"/>
                </a:lnTo>
                <a:lnTo>
                  <a:pt x="5879676" y="77516"/>
                </a:lnTo>
                <a:lnTo>
                  <a:pt x="5871571" y="69162"/>
                </a:lnTo>
                <a:lnTo>
                  <a:pt x="5841563" y="98298"/>
                </a:lnTo>
                <a:cubicBezTo>
                  <a:pt x="5841147" y="98672"/>
                  <a:pt x="5840648" y="98880"/>
                  <a:pt x="5840108" y="98880"/>
                </a:cubicBezTo>
                <a:lnTo>
                  <a:pt x="5284028" y="98880"/>
                </a:lnTo>
                <a:lnTo>
                  <a:pt x="5284028" y="172198"/>
                </a:lnTo>
                <a:lnTo>
                  <a:pt x="5666912" y="172198"/>
                </a:lnTo>
                <a:lnTo>
                  <a:pt x="5666912" y="160560"/>
                </a:lnTo>
                <a:lnTo>
                  <a:pt x="5694344" y="160560"/>
                </a:lnTo>
                <a:lnTo>
                  <a:pt x="5694344" y="172198"/>
                </a:lnTo>
                <a:lnTo>
                  <a:pt x="5826392" y="172198"/>
                </a:lnTo>
                <a:lnTo>
                  <a:pt x="5826392" y="160560"/>
                </a:lnTo>
                <a:lnTo>
                  <a:pt x="5851247" y="160560"/>
                </a:lnTo>
                <a:lnTo>
                  <a:pt x="5877266" y="135290"/>
                </a:lnTo>
                <a:cubicBezTo>
                  <a:pt x="5884706" y="128058"/>
                  <a:pt x="5892935" y="120077"/>
                  <a:pt x="5901622" y="111640"/>
                </a:cubicBezTo>
                <a:lnTo>
                  <a:pt x="5908563" y="104907"/>
                </a:lnTo>
                <a:lnTo>
                  <a:pt x="5900458" y="96552"/>
                </a:lnTo>
                <a:lnTo>
                  <a:pt x="5920118" y="77433"/>
                </a:lnTo>
                <a:lnTo>
                  <a:pt x="5928264" y="85787"/>
                </a:lnTo>
                <a:cubicBezTo>
                  <a:pt x="5947882" y="66751"/>
                  <a:pt x="5968622" y="46634"/>
                  <a:pt x="5988323" y="27474"/>
                </a:cubicBezTo>
                <a:lnTo>
                  <a:pt x="5980219" y="1911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81000">
                <a:schemeClr val="accent1">
                  <a:lumMod val="75000"/>
                  <a:alpha val="0"/>
                </a:schemeClr>
              </a:gs>
            </a:gsLst>
            <a:lin ang="8100000" scaled="1"/>
            <a:tileRect/>
          </a:gradFill>
          <a:ln w="415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79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16019">
            <a:extLst>
              <a:ext uri="{FF2B5EF4-FFF2-40B4-BE49-F238E27FC236}">
                <a16:creationId xmlns:a16="http://schemas.microsoft.com/office/drawing/2014/main" id="{F043639F-C816-5ACE-AB40-0EDD2A1C99C8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" name="Graphic 16019">
            <a:extLst>
              <a:ext uri="{FF2B5EF4-FFF2-40B4-BE49-F238E27FC236}">
                <a16:creationId xmlns:a16="http://schemas.microsoft.com/office/drawing/2014/main" id="{631CED93-5DE4-3B47-24E3-817AD3E9E62E}"/>
              </a:ext>
            </a:extLst>
          </p:cNvPr>
          <p:cNvSpPr/>
          <p:nvPr/>
        </p:nvSpPr>
        <p:spPr>
          <a:xfrm>
            <a:off x="2757053" y="2670657"/>
            <a:ext cx="1492874" cy="1514000"/>
          </a:xfrm>
          <a:custGeom>
            <a:avLst/>
            <a:gdLst>
              <a:gd name="connsiteX0" fmla="*/ 60780 w 1157132"/>
              <a:gd name="connsiteY0" fmla="*/ 774876 h 1173507"/>
              <a:gd name="connsiteX1" fmla="*/ 73101 w 1157132"/>
              <a:gd name="connsiteY1" fmla="*/ 706293 h 1173507"/>
              <a:gd name="connsiteX2" fmla="*/ 67659 w 1157132"/>
              <a:gd name="connsiteY2" fmla="*/ 682493 h 1173507"/>
              <a:gd name="connsiteX3" fmla="*/ 135377 w 1157132"/>
              <a:gd name="connsiteY3" fmla="*/ 246704 h 1173507"/>
              <a:gd name="connsiteX4" fmla="*/ 223681 w 1157132"/>
              <a:gd name="connsiteY4" fmla="*/ 207121 h 1173507"/>
              <a:gd name="connsiteX5" fmla="*/ 239081 w 1157132"/>
              <a:gd name="connsiteY5" fmla="*/ 193196 h 1173507"/>
              <a:gd name="connsiteX6" fmla="*/ 513197 w 1157132"/>
              <a:gd name="connsiteY6" fmla="*/ 226 h 1173507"/>
              <a:gd name="connsiteX7" fmla="*/ 724608 w 1157132"/>
              <a:gd name="connsiteY7" fmla="*/ 85248 h 1173507"/>
              <a:gd name="connsiteX8" fmla="*/ 754459 w 1157132"/>
              <a:gd name="connsiteY8" fmla="*/ 95484 h 1173507"/>
              <a:gd name="connsiteX9" fmla="*/ 1095624 w 1157132"/>
              <a:gd name="connsiteY9" fmla="*/ 387498 h 1173507"/>
              <a:gd name="connsiteX10" fmla="*/ 1084010 w 1157132"/>
              <a:gd name="connsiteY10" fmla="*/ 467222 h 1173507"/>
              <a:gd name="connsiteX11" fmla="*/ 1089474 w 1157132"/>
              <a:gd name="connsiteY11" fmla="*/ 491013 h 1173507"/>
              <a:gd name="connsiteX12" fmla="*/ 1021787 w 1157132"/>
              <a:gd name="connsiteY12" fmla="*/ 926811 h 1173507"/>
              <a:gd name="connsiteX13" fmla="*/ 933483 w 1157132"/>
              <a:gd name="connsiteY13" fmla="*/ 966401 h 1173507"/>
              <a:gd name="connsiteX14" fmla="*/ 918060 w 1157132"/>
              <a:gd name="connsiteY14" fmla="*/ 980326 h 1173507"/>
              <a:gd name="connsiteX15" fmla="*/ 643944 w 1157132"/>
              <a:gd name="connsiteY15" fmla="*/ 1173281 h 1173507"/>
              <a:gd name="connsiteX16" fmla="*/ 433798 w 1157132"/>
              <a:gd name="connsiteY16" fmla="*/ 1089343 h 1173507"/>
              <a:gd name="connsiteX17" fmla="*/ 401056 w 1157132"/>
              <a:gd name="connsiteY17" fmla="*/ 1078233 h 1173507"/>
              <a:gd name="connsiteX18" fmla="*/ 60780 w 1157132"/>
              <a:gd name="connsiteY18" fmla="*/ 774876 h 1173507"/>
              <a:gd name="connsiteX19" fmla="*/ 220731 w 1157132"/>
              <a:gd name="connsiteY19" fmla="*/ 288236 h 1173507"/>
              <a:gd name="connsiteX20" fmla="*/ 203321 w 1157132"/>
              <a:gd name="connsiteY20" fmla="*/ 295319 h 1173507"/>
              <a:gd name="connsiteX21" fmla="*/ 77602 w 1157132"/>
              <a:gd name="connsiteY21" fmla="*/ 476171 h 1173507"/>
              <a:gd name="connsiteX22" fmla="*/ 178159 w 1157132"/>
              <a:gd name="connsiteY22" fmla="*/ 679784 h 1173507"/>
              <a:gd name="connsiteX23" fmla="*/ 414913 w 1157132"/>
              <a:gd name="connsiteY23" fmla="*/ 817560 h 1173507"/>
              <a:gd name="connsiteX24" fmla="*/ 429869 w 1157132"/>
              <a:gd name="connsiteY24" fmla="*/ 819367 h 1173507"/>
              <a:gd name="connsiteX25" fmla="*/ 524532 w 1157132"/>
              <a:gd name="connsiteY25" fmla="*/ 765061 h 1173507"/>
              <a:gd name="connsiteX26" fmla="*/ 507462 w 1157132"/>
              <a:gd name="connsiteY26" fmla="*/ 754050 h 1173507"/>
              <a:gd name="connsiteX27" fmla="*/ 273071 w 1157132"/>
              <a:gd name="connsiteY27" fmla="*/ 618712 h 1173507"/>
              <a:gd name="connsiteX28" fmla="*/ 220655 w 1157132"/>
              <a:gd name="connsiteY28" fmla="*/ 529182 h 1173507"/>
              <a:gd name="connsiteX29" fmla="*/ 220731 w 1157132"/>
              <a:gd name="connsiteY29" fmla="*/ 288229 h 1173507"/>
              <a:gd name="connsiteX30" fmla="*/ 936403 w 1157132"/>
              <a:gd name="connsiteY30" fmla="*/ 888048 h 1173507"/>
              <a:gd name="connsiteX31" fmla="*/ 988676 w 1157132"/>
              <a:gd name="connsiteY31" fmla="*/ 857745 h 1173507"/>
              <a:gd name="connsiteX32" fmla="*/ 972885 w 1157132"/>
              <a:gd name="connsiteY32" fmla="*/ 489365 h 1173507"/>
              <a:gd name="connsiteX33" fmla="*/ 782986 w 1157132"/>
              <a:gd name="connsiteY33" fmla="*/ 379317 h 1173507"/>
              <a:gd name="connsiteX34" fmla="*/ 732428 w 1157132"/>
              <a:gd name="connsiteY34" fmla="*/ 353914 h 1173507"/>
              <a:gd name="connsiteX35" fmla="*/ 681984 w 1157132"/>
              <a:gd name="connsiteY35" fmla="*/ 379821 h 1173507"/>
              <a:gd name="connsiteX36" fmla="*/ 632496 w 1157132"/>
              <a:gd name="connsiteY36" fmla="*/ 408799 h 1173507"/>
              <a:gd name="connsiteX37" fmla="*/ 651892 w 1157132"/>
              <a:gd name="connsiteY37" fmla="*/ 420774 h 1173507"/>
              <a:gd name="connsiteX38" fmla="*/ 907884 w 1157132"/>
              <a:gd name="connsiteY38" fmla="*/ 568185 h 1173507"/>
              <a:gd name="connsiteX39" fmla="*/ 936712 w 1157132"/>
              <a:gd name="connsiteY39" fmla="*/ 618840 h 1173507"/>
              <a:gd name="connsiteX40" fmla="*/ 936403 w 1157132"/>
              <a:gd name="connsiteY40" fmla="*/ 864866 h 1173507"/>
              <a:gd name="connsiteX41" fmla="*/ 936403 w 1157132"/>
              <a:gd name="connsiteY41" fmla="*/ 888048 h 1173507"/>
              <a:gd name="connsiteX42" fmla="*/ 706145 w 1157132"/>
              <a:gd name="connsiteY42" fmla="*/ 722987 h 1173507"/>
              <a:gd name="connsiteX43" fmla="*/ 693297 w 1157132"/>
              <a:gd name="connsiteY43" fmla="*/ 728933 h 1173507"/>
              <a:gd name="connsiteX44" fmla="*/ 427716 w 1157132"/>
              <a:gd name="connsiteY44" fmla="*/ 882779 h 1173507"/>
              <a:gd name="connsiteX45" fmla="*/ 375285 w 1157132"/>
              <a:gd name="connsiteY45" fmla="*/ 883216 h 1173507"/>
              <a:gd name="connsiteX46" fmla="*/ 153991 w 1157132"/>
              <a:gd name="connsiteY46" fmla="*/ 754976 h 1173507"/>
              <a:gd name="connsiteX47" fmla="*/ 142061 w 1157132"/>
              <a:gd name="connsiteY47" fmla="*/ 749511 h 1173507"/>
              <a:gd name="connsiteX48" fmla="*/ 139690 w 1157132"/>
              <a:gd name="connsiteY48" fmla="*/ 756842 h 1173507"/>
              <a:gd name="connsiteX49" fmla="*/ 231479 w 1157132"/>
              <a:gd name="connsiteY49" fmla="*/ 964971 h 1173507"/>
              <a:gd name="connsiteX50" fmla="*/ 462339 w 1157132"/>
              <a:gd name="connsiteY50" fmla="*/ 978745 h 1173507"/>
              <a:gd name="connsiteX51" fmla="*/ 674525 w 1157132"/>
              <a:gd name="connsiteY51" fmla="*/ 857911 h 1173507"/>
              <a:gd name="connsiteX52" fmla="*/ 706687 w 1157132"/>
              <a:gd name="connsiteY52" fmla="*/ 800196 h 1173507"/>
              <a:gd name="connsiteX53" fmla="*/ 706153 w 1157132"/>
              <a:gd name="connsiteY53" fmla="*/ 722980 h 1173507"/>
              <a:gd name="connsiteX54" fmla="*/ 451139 w 1157132"/>
              <a:gd name="connsiteY54" fmla="*/ 450407 h 1173507"/>
              <a:gd name="connsiteX55" fmla="*/ 463709 w 1157132"/>
              <a:gd name="connsiteY55" fmla="*/ 444671 h 1173507"/>
              <a:gd name="connsiteX56" fmla="*/ 729297 w 1157132"/>
              <a:gd name="connsiteY56" fmla="*/ 290848 h 1173507"/>
              <a:gd name="connsiteX57" fmla="*/ 780276 w 1157132"/>
              <a:gd name="connsiteY57" fmla="*/ 289418 h 1173507"/>
              <a:gd name="connsiteX58" fmla="*/ 961512 w 1157132"/>
              <a:gd name="connsiteY58" fmla="*/ 394634 h 1173507"/>
              <a:gd name="connsiteX59" fmla="*/ 1013266 w 1157132"/>
              <a:gd name="connsiteY59" fmla="*/ 423988 h 1173507"/>
              <a:gd name="connsiteX60" fmla="*/ 1015961 w 1157132"/>
              <a:gd name="connsiteY60" fmla="*/ 421519 h 1173507"/>
              <a:gd name="connsiteX61" fmla="*/ 1017444 w 1157132"/>
              <a:gd name="connsiteY61" fmla="*/ 416838 h 1173507"/>
              <a:gd name="connsiteX62" fmla="*/ 927138 w 1157132"/>
              <a:gd name="connsiteY62" fmla="*/ 209589 h 1173507"/>
              <a:gd name="connsiteX63" fmla="*/ 697918 w 1157132"/>
              <a:gd name="connsiteY63" fmla="*/ 193279 h 1173507"/>
              <a:gd name="connsiteX64" fmla="*/ 460412 w 1157132"/>
              <a:gd name="connsiteY64" fmla="*/ 329686 h 1173507"/>
              <a:gd name="connsiteX65" fmla="*/ 451538 w 1157132"/>
              <a:gd name="connsiteY65" fmla="*/ 340118 h 1173507"/>
              <a:gd name="connsiteX66" fmla="*/ 451139 w 1157132"/>
              <a:gd name="connsiteY66" fmla="*/ 450407 h 1173507"/>
              <a:gd name="connsiteX67" fmla="*/ 397955 w 1157132"/>
              <a:gd name="connsiteY67" fmla="*/ 629550 h 1173507"/>
              <a:gd name="connsiteX68" fmla="*/ 397955 w 1157132"/>
              <a:gd name="connsiteY68" fmla="*/ 606059 h 1173507"/>
              <a:gd name="connsiteX69" fmla="*/ 397549 w 1157132"/>
              <a:gd name="connsiteY69" fmla="*/ 312103 h 1173507"/>
              <a:gd name="connsiteX70" fmla="*/ 428679 w 1157132"/>
              <a:gd name="connsiteY70" fmla="*/ 259266 h 1173507"/>
              <a:gd name="connsiteX71" fmla="*/ 579056 w 1157132"/>
              <a:gd name="connsiteY71" fmla="*/ 173107 h 1173507"/>
              <a:gd name="connsiteX72" fmla="*/ 657869 w 1157132"/>
              <a:gd name="connsiteY72" fmla="*/ 127096 h 1173507"/>
              <a:gd name="connsiteX73" fmla="*/ 636651 w 1157132"/>
              <a:gd name="connsiteY73" fmla="*/ 111192 h 1173507"/>
              <a:gd name="connsiteX74" fmla="*/ 297737 w 1157132"/>
              <a:gd name="connsiteY74" fmla="*/ 286091 h 1173507"/>
              <a:gd name="connsiteX75" fmla="*/ 297134 w 1157132"/>
              <a:gd name="connsiteY75" fmla="*/ 560207 h 1173507"/>
              <a:gd name="connsiteX76" fmla="*/ 302960 w 1157132"/>
              <a:gd name="connsiteY76" fmla="*/ 574116 h 1173507"/>
              <a:gd name="connsiteX77" fmla="*/ 397955 w 1157132"/>
              <a:gd name="connsiteY77" fmla="*/ 629543 h 1173507"/>
              <a:gd name="connsiteX78" fmla="*/ 499852 w 1157132"/>
              <a:gd name="connsiteY78" fmla="*/ 1045966 h 1173507"/>
              <a:gd name="connsiteX79" fmla="*/ 512377 w 1157132"/>
              <a:gd name="connsiteY79" fmla="*/ 1056797 h 1173507"/>
              <a:gd name="connsiteX80" fmla="*/ 645788 w 1157132"/>
              <a:gd name="connsiteY80" fmla="*/ 1097246 h 1173507"/>
              <a:gd name="connsiteX81" fmla="*/ 860263 w 1157132"/>
              <a:gd name="connsiteY81" fmla="*/ 872483 h 1173507"/>
              <a:gd name="connsiteX82" fmla="*/ 861241 w 1157132"/>
              <a:gd name="connsiteY82" fmla="*/ 647938 h 1173507"/>
              <a:gd name="connsiteX83" fmla="*/ 820318 w 1157132"/>
              <a:gd name="connsiteY83" fmla="*/ 578504 h 1173507"/>
              <a:gd name="connsiteX84" fmla="*/ 759186 w 1157132"/>
              <a:gd name="connsiteY84" fmla="*/ 544423 h 1173507"/>
              <a:gd name="connsiteX85" fmla="*/ 759186 w 1157132"/>
              <a:gd name="connsiteY85" fmla="*/ 567575 h 1173507"/>
              <a:gd name="connsiteX86" fmla="*/ 759570 w 1157132"/>
              <a:gd name="connsiteY86" fmla="*/ 861516 h 1173507"/>
              <a:gd name="connsiteX87" fmla="*/ 729802 w 1157132"/>
              <a:gd name="connsiteY87" fmla="*/ 913466 h 1173507"/>
              <a:gd name="connsiteX88" fmla="*/ 579463 w 1157132"/>
              <a:gd name="connsiteY88" fmla="*/ 999669 h 1173507"/>
              <a:gd name="connsiteX89" fmla="*/ 499845 w 1157132"/>
              <a:gd name="connsiteY89" fmla="*/ 1045966 h 1173507"/>
              <a:gd name="connsiteX90" fmla="*/ 706138 w 1157132"/>
              <a:gd name="connsiteY90" fmla="*/ 586753 h 1173507"/>
              <a:gd name="connsiteX91" fmla="*/ 705678 w 1157132"/>
              <a:gd name="connsiteY91" fmla="*/ 525757 h 1173507"/>
              <a:gd name="connsiteX92" fmla="*/ 695879 w 1157132"/>
              <a:gd name="connsiteY92" fmla="*/ 507843 h 1173507"/>
              <a:gd name="connsiteX93" fmla="*/ 588796 w 1157132"/>
              <a:gd name="connsiteY93" fmla="*/ 446094 h 1173507"/>
              <a:gd name="connsiteX94" fmla="*/ 568338 w 1157132"/>
              <a:gd name="connsiteY94" fmla="*/ 446109 h 1173507"/>
              <a:gd name="connsiteX95" fmla="*/ 461255 w 1157132"/>
              <a:gd name="connsiteY95" fmla="*/ 507858 h 1173507"/>
              <a:gd name="connsiteX96" fmla="*/ 451455 w 1157132"/>
              <a:gd name="connsiteY96" fmla="*/ 525772 h 1173507"/>
              <a:gd name="connsiteX97" fmla="*/ 451455 w 1157132"/>
              <a:gd name="connsiteY97" fmla="*/ 647803 h 1173507"/>
              <a:gd name="connsiteX98" fmla="*/ 461270 w 1157132"/>
              <a:gd name="connsiteY98" fmla="*/ 665694 h 1173507"/>
              <a:gd name="connsiteX99" fmla="*/ 568353 w 1157132"/>
              <a:gd name="connsiteY99" fmla="*/ 727443 h 1173507"/>
              <a:gd name="connsiteX100" fmla="*/ 588811 w 1157132"/>
              <a:gd name="connsiteY100" fmla="*/ 727435 h 1173507"/>
              <a:gd name="connsiteX101" fmla="*/ 695894 w 1157132"/>
              <a:gd name="connsiteY101" fmla="*/ 665686 h 1173507"/>
              <a:gd name="connsiteX102" fmla="*/ 705678 w 1157132"/>
              <a:gd name="connsiteY102" fmla="*/ 647757 h 1173507"/>
              <a:gd name="connsiteX103" fmla="*/ 706138 w 1157132"/>
              <a:gd name="connsiteY103" fmla="*/ 586761 h 11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157132" h="1173507">
                <a:moveTo>
                  <a:pt x="60780" y="774876"/>
                </a:moveTo>
                <a:cubicBezTo>
                  <a:pt x="63324" y="760237"/>
                  <a:pt x="67321" y="733073"/>
                  <a:pt x="73101" y="706293"/>
                </a:cubicBezTo>
                <a:cubicBezTo>
                  <a:pt x="75201" y="696561"/>
                  <a:pt x="73756" y="690050"/>
                  <a:pt x="67659" y="682493"/>
                </a:cubicBezTo>
                <a:cubicBezTo>
                  <a:pt x="-44421" y="543580"/>
                  <a:pt x="-14126" y="344197"/>
                  <a:pt x="135377" y="246704"/>
                </a:cubicBezTo>
                <a:cubicBezTo>
                  <a:pt x="162052" y="229309"/>
                  <a:pt x="194342" y="220616"/>
                  <a:pt x="223681" y="207121"/>
                </a:cubicBezTo>
                <a:cubicBezTo>
                  <a:pt x="229763" y="204321"/>
                  <a:pt x="236665" y="199037"/>
                  <a:pt x="239081" y="193196"/>
                </a:cubicBezTo>
                <a:cubicBezTo>
                  <a:pt x="289788" y="70842"/>
                  <a:pt x="381697" y="5314"/>
                  <a:pt x="513197" y="226"/>
                </a:cubicBezTo>
                <a:cubicBezTo>
                  <a:pt x="594727" y="-2928"/>
                  <a:pt x="666268" y="26999"/>
                  <a:pt x="724608" y="85248"/>
                </a:cubicBezTo>
                <a:cubicBezTo>
                  <a:pt x="733392" y="94017"/>
                  <a:pt x="740904" y="97584"/>
                  <a:pt x="754459" y="95484"/>
                </a:cubicBezTo>
                <a:cubicBezTo>
                  <a:pt x="933310" y="67741"/>
                  <a:pt x="1096060" y="206842"/>
                  <a:pt x="1095624" y="387498"/>
                </a:cubicBezTo>
                <a:cubicBezTo>
                  <a:pt x="1095556" y="414105"/>
                  <a:pt x="1089128" y="440855"/>
                  <a:pt x="1084010" y="467222"/>
                </a:cubicBezTo>
                <a:cubicBezTo>
                  <a:pt x="1082128" y="476938"/>
                  <a:pt x="1083363" y="483449"/>
                  <a:pt x="1089474" y="491013"/>
                </a:cubicBezTo>
                <a:cubicBezTo>
                  <a:pt x="1201563" y="629806"/>
                  <a:pt x="1171237" y="829468"/>
                  <a:pt x="1021787" y="926811"/>
                </a:cubicBezTo>
                <a:cubicBezTo>
                  <a:pt x="995097" y="944197"/>
                  <a:pt x="962822" y="952898"/>
                  <a:pt x="933483" y="966401"/>
                </a:cubicBezTo>
                <a:cubicBezTo>
                  <a:pt x="927401" y="969201"/>
                  <a:pt x="920484" y="974485"/>
                  <a:pt x="918060" y="980326"/>
                </a:cubicBezTo>
                <a:cubicBezTo>
                  <a:pt x="867360" y="1102688"/>
                  <a:pt x="775451" y="1168185"/>
                  <a:pt x="643944" y="1173281"/>
                </a:cubicBezTo>
                <a:cubicBezTo>
                  <a:pt x="563054" y="1176412"/>
                  <a:pt x="491829" y="1147058"/>
                  <a:pt x="433798" y="1089343"/>
                </a:cubicBezTo>
                <a:cubicBezTo>
                  <a:pt x="424096" y="1079694"/>
                  <a:pt x="415590" y="1076171"/>
                  <a:pt x="401056" y="1078233"/>
                </a:cubicBezTo>
                <a:cubicBezTo>
                  <a:pt x="221724" y="1103666"/>
                  <a:pt x="64558" y="968915"/>
                  <a:pt x="60780" y="774876"/>
                </a:cubicBezTo>
                <a:close/>
                <a:moveTo>
                  <a:pt x="220731" y="288236"/>
                </a:moveTo>
                <a:cubicBezTo>
                  <a:pt x="213129" y="291299"/>
                  <a:pt x="208056" y="292970"/>
                  <a:pt x="203321" y="295319"/>
                </a:cubicBezTo>
                <a:cubicBezTo>
                  <a:pt x="128317" y="332568"/>
                  <a:pt x="84406" y="392948"/>
                  <a:pt x="77602" y="476171"/>
                </a:cubicBezTo>
                <a:cubicBezTo>
                  <a:pt x="70519" y="562781"/>
                  <a:pt x="104307" y="633487"/>
                  <a:pt x="178159" y="679784"/>
                </a:cubicBezTo>
                <a:cubicBezTo>
                  <a:pt x="255481" y="728256"/>
                  <a:pt x="335739" y="772054"/>
                  <a:pt x="414913" y="817560"/>
                </a:cubicBezTo>
                <a:cubicBezTo>
                  <a:pt x="419023" y="819924"/>
                  <a:pt x="426241" y="821369"/>
                  <a:pt x="429869" y="819367"/>
                </a:cubicBezTo>
                <a:cubicBezTo>
                  <a:pt x="460977" y="802191"/>
                  <a:pt x="491595" y="784119"/>
                  <a:pt x="524532" y="765061"/>
                </a:cubicBezTo>
                <a:cubicBezTo>
                  <a:pt x="517284" y="760365"/>
                  <a:pt x="512512" y="756970"/>
                  <a:pt x="507462" y="754050"/>
                </a:cubicBezTo>
                <a:cubicBezTo>
                  <a:pt x="429334" y="708935"/>
                  <a:pt x="350981" y="664211"/>
                  <a:pt x="273071" y="618712"/>
                </a:cubicBezTo>
                <a:cubicBezTo>
                  <a:pt x="219270" y="587295"/>
                  <a:pt x="220392" y="596531"/>
                  <a:pt x="220655" y="529182"/>
                </a:cubicBezTo>
                <a:cubicBezTo>
                  <a:pt x="220964" y="449955"/>
                  <a:pt x="220731" y="370721"/>
                  <a:pt x="220731" y="288229"/>
                </a:cubicBezTo>
                <a:close/>
                <a:moveTo>
                  <a:pt x="936403" y="888048"/>
                </a:moveTo>
                <a:cubicBezTo>
                  <a:pt x="956695" y="876412"/>
                  <a:pt x="973819" y="868622"/>
                  <a:pt x="988676" y="857745"/>
                </a:cubicBezTo>
                <a:cubicBezTo>
                  <a:pt x="1118204" y="762954"/>
                  <a:pt x="1110233" y="572596"/>
                  <a:pt x="972885" y="489365"/>
                </a:cubicBezTo>
                <a:cubicBezTo>
                  <a:pt x="910330" y="451453"/>
                  <a:pt x="846406" y="415791"/>
                  <a:pt x="782986" y="379317"/>
                </a:cubicBezTo>
                <a:cubicBezTo>
                  <a:pt x="766367" y="369758"/>
                  <a:pt x="749243" y="353816"/>
                  <a:pt x="732428" y="353914"/>
                </a:cubicBezTo>
                <a:cubicBezTo>
                  <a:pt x="715554" y="354012"/>
                  <a:pt x="698686" y="370322"/>
                  <a:pt x="681984" y="379821"/>
                </a:cubicBezTo>
                <a:cubicBezTo>
                  <a:pt x="665997" y="388914"/>
                  <a:pt x="650229" y="398390"/>
                  <a:pt x="632496" y="408799"/>
                </a:cubicBezTo>
                <a:cubicBezTo>
                  <a:pt x="640738" y="413902"/>
                  <a:pt x="646217" y="417500"/>
                  <a:pt x="651892" y="420774"/>
                </a:cubicBezTo>
                <a:cubicBezTo>
                  <a:pt x="737140" y="470052"/>
                  <a:pt x="822140" y="519781"/>
                  <a:pt x="907884" y="568185"/>
                </a:cubicBezTo>
                <a:cubicBezTo>
                  <a:pt x="928861" y="580032"/>
                  <a:pt x="936938" y="595319"/>
                  <a:pt x="936712" y="618840"/>
                </a:cubicBezTo>
                <a:cubicBezTo>
                  <a:pt x="935921" y="700843"/>
                  <a:pt x="936403" y="782855"/>
                  <a:pt x="936403" y="864866"/>
                </a:cubicBezTo>
                <a:cubicBezTo>
                  <a:pt x="936403" y="870767"/>
                  <a:pt x="936403" y="876668"/>
                  <a:pt x="936403" y="888048"/>
                </a:cubicBezTo>
                <a:close/>
                <a:moveTo>
                  <a:pt x="706145" y="722987"/>
                </a:moveTo>
                <a:cubicBezTo>
                  <a:pt x="699958" y="725825"/>
                  <a:pt x="696466" y="727104"/>
                  <a:pt x="693297" y="728933"/>
                </a:cubicBezTo>
                <a:cubicBezTo>
                  <a:pt x="604707" y="780107"/>
                  <a:pt x="516005" y="831093"/>
                  <a:pt x="427716" y="882779"/>
                </a:cubicBezTo>
                <a:cubicBezTo>
                  <a:pt x="409576" y="893400"/>
                  <a:pt x="393544" y="893934"/>
                  <a:pt x="375285" y="883216"/>
                </a:cubicBezTo>
                <a:cubicBezTo>
                  <a:pt x="301763" y="840058"/>
                  <a:pt x="227821" y="797614"/>
                  <a:pt x="153991" y="754976"/>
                </a:cubicBezTo>
                <a:cubicBezTo>
                  <a:pt x="150431" y="752921"/>
                  <a:pt x="146494" y="751521"/>
                  <a:pt x="142061" y="749511"/>
                </a:cubicBezTo>
                <a:cubicBezTo>
                  <a:pt x="140962" y="752823"/>
                  <a:pt x="139886" y="754787"/>
                  <a:pt x="139690" y="756842"/>
                </a:cubicBezTo>
                <a:cubicBezTo>
                  <a:pt x="131448" y="843347"/>
                  <a:pt x="159975" y="915054"/>
                  <a:pt x="231479" y="964971"/>
                </a:cubicBezTo>
                <a:cubicBezTo>
                  <a:pt x="304398" y="1015874"/>
                  <a:pt x="383654" y="1020902"/>
                  <a:pt x="462339" y="978745"/>
                </a:cubicBezTo>
                <a:cubicBezTo>
                  <a:pt x="534061" y="940321"/>
                  <a:pt x="602848" y="896433"/>
                  <a:pt x="674525" y="857911"/>
                </a:cubicBezTo>
                <a:cubicBezTo>
                  <a:pt x="700206" y="844107"/>
                  <a:pt x="709585" y="828354"/>
                  <a:pt x="706687" y="800196"/>
                </a:cubicBezTo>
                <a:cubicBezTo>
                  <a:pt x="704135" y="775396"/>
                  <a:pt x="706153" y="750128"/>
                  <a:pt x="706153" y="722980"/>
                </a:cubicBezTo>
                <a:close/>
                <a:moveTo>
                  <a:pt x="451139" y="450407"/>
                </a:moveTo>
                <a:cubicBezTo>
                  <a:pt x="457070" y="447727"/>
                  <a:pt x="460555" y="446493"/>
                  <a:pt x="463709" y="444671"/>
                </a:cubicBezTo>
                <a:cubicBezTo>
                  <a:pt x="552299" y="393497"/>
                  <a:pt x="640979" y="342489"/>
                  <a:pt x="729297" y="290848"/>
                </a:cubicBezTo>
                <a:cubicBezTo>
                  <a:pt x="746684" y="280687"/>
                  <a:pt x="762460" y="278948"/>
                  <a:pt x="780276" y="289418"/>
                </a:cubicBezTo>
                <a:cubicBezTo>
                  <a:pt x="840490" y="324823"/>
                  <a:pt x="901043" y="359665"/>
                  <a:pt x="961512" y="394634"/>
                </a:cubicBezTo>
                <a:cubicBezTo>
                  <a:pt x="978884" y="404682"/>
                  <a:pt x="996429" y="414444"/>
                  <a:pt x="1013266" y="423988"/>
                </a:cubicBezTo>
                <a:cubicBezTo>
                  <a:pt x="1015193" y="422249"/>
                  <a:pt x="1015788" y="421963"/>
                  <a:pt x="1015961" y="421519"/>
                </a:cubicBezTo>
                <a:cubicBezTo>
                  <a:pt x="1016548" y="419991"/>
                  <a:pt x="1017293" y="418433"/>
                  <a:pt x="1017444" y="416838"/>
                </a:cubicBezTo>
                <a:cubicBezTo>
                  <a:pt x="1025746" y="331010"/>
                  <a:pt x="997641" y="259695"/>
                  <a:pt x="927138" y="209589"/>
                </a:cubicBezTo>
                <a:cubicBezTo>
                  <a:pt x="855205" y="158468"/>
                  <a:pt x="776114" y="151867"/>
                  <a:pt x="697918" y="193279"/>
                </a:cubicBezTo>
                <a:cubicBezTo>
                  <a:pt x="617284" y="235978"/>
                  <a:pt x="539368" y="283833"/>
                  <a:pt x="460412" y="329686"/>
                </a:cubicBezTo>
                <a:cubicBezTo>
                  <a:pt x="456596" y="331906"/>
                  <a:pt x="451606" y="336527"/>
                  <a:pt x="451538" y="340118"/>
                </a:cubicBezTo>
                <a:cubicBezTo>
                  <a:pt x="450883" y="376186"/>
                  <a:pt x="451139" y="412269"/>
                  <a:pt x="451139" y="450407"/>
                </a:cubicBezTo>
                <a:close/>
                <a:moveTo>
                  <a:pt x="397955" y="629550"/>
                </a:moveTo>
                <a:lnTo>
                  <a:pt x="397955" y="606059"/>
                </a:lnTo>
                <a:cubicBezTo>
                  <a:pt x="397955" y="508077"/>
                  <a:pt x="398550" y="410079"/>
                  <a:pt x="397549" y="312103"/>
                </a:cubicBezTo>
                <a:cubicBezTo>
                  <a:pt x="397285" y="286753"/>
                  <a:pt x="406965" y="271241"/>
                  <a:pt x="428679" y="259266"/>
                </a:cubicBezTo>
                <a:cubicBezTo>
                  <a:pt x="479259" y="231379"/>
                  <a:pt x="529026" y="201995"/>
                  <a:pt x="579056" y="173107"/>
                </a:cubicBezTo>
                <a:cubicBezTo>
                  <a:pt x="604632" y="158340"/>
                  <a:pt x="630072" y="143332"/>
                  <a:pt x="657869" y="127096"/>
                </a:cubicBezTo>
                <a:cubicBezTo>
                  <a:pt x="649461" y="120759"/>
                  <a:pt x="643365" y="115498"/>
                  <a:pt x="636651" y="111192"/>
                </a:cubicBezTo>
                <a:cubicBezTo>
                  <a:pt x="493665" y="19479"/>
                  <a:pt x="303991" y="116424"/>
                  <a:pt x="297737" y="286091"/>
                </a:cubicBezTo>
                <a:cubicBezTo>
                  <a:pt x="294372" y="377352"/>
                  <a:pt x="296886" y="468825"/>
                  <a:pt x="297134" y="560207"/>
                </a:cubicBezTo>
                <a:cubicBezTo>
                  <a:pt x="297150" y="564964"/>
                  <a:pt x="299430" y="571971"/>
                  <a:pt x="302960" y="574116"/>
                </a:cubicBezTo>
                <a:cubicBezTo>
                  <a:pt x="332962" y="592308"/>
                  <a:pt x="363505" y="609620"/>
                  <a:pt x="397955" y="629543"/>
                </a:cubicBezTo>
                <a:close/>
                <a:moveTo>
                  <a:pt x="499852" y="1045966"/>
                </a:moveTo>
                <a:cubicBezTo>
                  <a:pt x="505181" y="1050610"/>
                  <a:pt x="508531" y="1054050"/>
                  <a:pt x="512377" y="1056797"/>
                </a:cubicBezTo>
                <a:cubicBezTo>
                  <a:pt x="552276" y="1085301"/>
                  <a:pt x="597105" y="1099293"/>
                  <a:pt x="645788" y="1097246"/>
                </a:cubicBezTo>
                <a:cubicBezTo>
                  <a:pt x="770002" y="1092030"/>
                  <a:pt x="860029" y="997103"/>
                  <a:pt x="860263" y="872483"/>
                </a:cubicBezTo>
                <a:cubicBezTo>
                  <a:pt x="860398" y="797622"/>
                  <a:pt x="858133" y="722671"/>
                  <a:pt x="861241" y="647938"/>
                </a:cubicBezTo>
                <a:cubicBezTo>
                  <a:pt x="862701" y="612849"/>
                  <a:pt x="853022" y="591661"/>
                  <a:pt x="820318" y="578504"/>
                </a:cubicBezTo>
                <a:cubicBezTo>
                  <a:pt x="799846" y="570270"/>
                  <a:pt x="781390" y="557030"/>
                  <a:pt x="759186" y="544423"/>
                </a:cubicBezTo>
                <a:lnTo>
                  <a:pt x="759186" y="567575"/>
                </a:lnTo>
                <a:cubicBezTo>
                  <a:pt x="759186" y="665558"/>
                  <a:pt x="758637" y="763541"/>
                  <a:pt x="759570" y="861516"/>
                </a:cubicBezTo>
                <a:cubicBezTo>
                  <a:pt x="759803" y="886001"/>
                  <a:pt x="751080" y="901679"/>
                  <a:pt x="729802" y="913466"/>
                </a:cubicBezTo>
                <a:cubicBezTo>
                  <a:pt x="679275" y="941450"/>
                  <a:pt x="629500" y="970797"/>
                  <a:pt x="579463" y="999669"/>
                </a:cubicBezTo>
                <a:cubicBezTo>
                  <a:pt x="553412" y="1014700"/>
                  <a:pt x="527460" y="1029904"/>
                  <a:pt x="499845" y="1045966"/>
                </a:cubicBezTo>
                <a:close/>
                <a:moveTo>
                  <a:pt x="706138" y="586753"/>
                </a:moveTo>
                <a:cubicBezTo>
                  <a:pt x="706138" y="566409"/>
                  <a:pt x="706913" y="546026"/>
                  <a:pt x="705678" y="525757"/>
                </a:cubicBezTo>
                <a:cubicBezTo>
                  <a:pt x="705295" y="519480"/>
                  <a:pt x="701019" y="510959"/>
                  <a:pt x="695879" y="507843"/>
                </a:cubicBezTo>
                <a:cubicBezTo>
                  <a:pt x="660653" y="486475"/>
                  <a:pt x="624932" y="465889"/>
                  <a:pt x="588796" y="446094"/>
                </a:cubicBezTo>
                <a:cubicBezTo>
                  <a:pt x="583437" y="443159"/>
                  <a:pt x="573697" y="443166"/>
                  <a:pt x="568338" y="446109"/>
                </a:cubicBezTo>
                <a:cubicBezTo>
                  <a:pt x="532202" y="465904"/>
                  <a:pt x="496480" y="486490"/>
                  <a:pt x="461255" y="507858"/>
                </a:cubicBezTo>
                <a:cubicBezTo>
                  <a:pt x="456114" y="510982"/>
                  <a:pt x="451583" y="519600"/>
                  <a:pt x="451455" y="525772"/>
                </a:cubicBezTo>
                <a:cubicBezTo>
                  <a:pt x="450590" y="566439"/>
                  <a:pt x="450590" y="607136"/>
                  <a:pt x="451455" y="647803"/>
                </a:cubicBezTo>
                <a:cubicBezTo>
                  <a:pt x="451583" y="653967"/>
                  <a:pt x="456129" y="662578"/>
                  <a:pt x="461270" y="665694"/>
                </a:cubicBezTo>
                <a:cubicBezTo>
                  <a:pt x="496495" y="687062"/>
                  <a:pt x="532225" y="707648"/>
                  <a:pt x="568353" y="727443"/>
                </a:cubicBezTo>
                <a:cubicBezTo>
                  <a:pt x="573712" y="730378"/>
                  <a:pt x="583452" y="730371"/>
                  <a:pt x="588811" y="727435"/>
                </a:cubicBezTo>
                <a:cubicBezTo>
                  <a:pt x="624947" y="707633"/>
                  <a:pt x="660669" y="687055"/>
                  <a:pt x="695894" y="665686"/>
                </a:cubicBezTo>
                <a:cubicBezTo>
                  <a:pt x="701034" y="662570"/>
                  <a:pt x="705302" y="654042"/>
                  <a:pt x="705678" y="647757"/>
                </a:cubicBezTo>
                <a:cubicBezTo>
                  <a:pt x="706913" y="627488"/>
                  <a:pt x="706138" y="607106"/>
                  <a:pt x="706138" y="586761"/>
                </a:cubicBezTo>
                <a:close/>
              </a:path>
            </a:pathLst>
          </a:custGeom>
          <a:solidFill>
            <a:schemeClr val="tx1"/>
          </a:solidFill>
          <a:ln w="7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6019" name="TextBox 16018">
            <a:extLst>
              <a:ext uri="{FF2B5EF4-FFF2-40B4-BE49-F238E27FC236}">
                <a16:creationId xmlns:a16="http://schemas.microsoft.com/office/drawing/2014/main" id="{F98CEDDF-2BDB-2A41-5E22-857203125FD3}"/>
              </a:ext>
            </a:extLst>
          </p:cNvPr>
          <p:cNvSpPr txBox="1"/>
          <p:nvPr/>
        </p:nvSpPr>
        <p:spPr>
          <a:xfrm>
            <a:off x="4383564" y="2704382"/>
            <a:ext cx="5051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b="1" dirty="0">
                <a:latin typeface="DM Sans" pitchFamily="2" charset="0"/>
                <a:cs typeface="Sora" pitchFamily="2" charset="0"/>
              </a:rPr>
              <a:t>ChatGPT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0AAA97-8D52-816E-0411-01E54672A22A}"/>
              </a:ext>
            </a:extLst>
          </p:cNvPr>
          <p:cNvSpPr txBox="1"/>
          <p:nvPr/>
        </p:nvSpPr>
        <p:spPr>
          <a:xfrm>
            <a:off x="5984840" y="3846103"/>
            <a:ext cx="3377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dirty="0">
                <a:latin typeface="Sora" pitchFamily="2" charset="0"/>
                <a:cs typeface="Sora" pitchFamily="2" charset="0"/>
              </a:rPr>
              <a:t>Einsatzgebiet</a:t>
            </a:r>
            <a:endParaRPr lang="en-IN" sz="1600" dirty="0">
              <a:latin typeface="Sora" pitchFamily="2" charset="0"/>
              <a:cs typeface="Sora" pitchFamily="2" charset="0"/>
            </a:endParaRPr>
          </a:p>
          <a:p>
            <a:pPr algn="r"/>
            <a:r>
              <a:rPr lang="en-IN" sz="1600" dirty="0">
                <a:latin typeface="Sora" pitchFamily="2" charset="0"/>
                <a:cs typeface="Sora" pitchFamily="2" charset="0"/>
              </a:rPr>
              <a:t>ATINO Software Development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022C7F5-0241-8753-92D4-2EA8E853BDC5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36290DA1-2D7B-A8AC-11DC-2856FFC835F1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7" name="Graphic 38">
                <a:extLst>
                  <a:ext uri="{FF2B5EF4-FFF2-40B4-BE49-F238E27FC236}">
                    <a16:creationId xmlns:a16="http://schemas.microsoft.com/office/drawing/2014/main" id="{AE34B2CD-B669-F314-088D-C04E7142AACE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Graphic 38">
                <a:extLst>
                  <a:ext uri="{FF2B5EF4-FFF2-40B4-BE49-F238E27FC236}">
                    <a16:creationId xmlns:a16="http://schemas.microsoft.com/office/drawing/2014/main" id="{9692432D-9448-E94B-8A68-B5CD58B3F865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6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F765D14C-27B6-454C-E120-E2CE16A48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FB0E00AA-3D5D-D763-5A7E-07467E07FC32}"/>
              </a:ext>
            </a:extLst>
          </p:cNvPr>
          <p:cNvSpPr txBox="1"/>
          <p:nvPr/>
        </p:nvSpPr>
        <p:spPr>
          <a:xfrm>
            <a:off x="-332335" y="6354791"/>
            <a:ext cx="4559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2438"/>
            <a:r>
              <a:rPr lang="de-DE" sz="1800"/>
              <a:t>Von Dominic</a:t>
            </a:r>
          </a:p>
        </p:txBody>
      </p:sp>
    </p:spTree>
    <p:extLst>
      <p:ext uri="{BB962C8B-B14F-4D97-AF65-F5344CB8AC3E}">
        <p14:creationId xmlns:p14="http://schemas.microsoft.com/office/powerpoint/2010/main" val="37765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81980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Risiken &amp; Gefahren</a:t>
            </a:r>
            <a:r>
              <a:rPr lang="en-IN" sz="6600" b="1" dirty="0">
                <a:latin typeface="DM Sans" pitchFamily="2" charset="0"/>
                <a:cs typeface="Sora" pitchFamily="2" charset="0"/>
              </a:rPr>
              <a:t>:</a:t>
            </a:r>
          </a:p>
        </p:txBody>
      </p:sp>
      <p:sp>
        <p:nvSpPr>
          <p:cNvPr id="24" name="TextBox 16020">
            <a:extLst>
              <a:ext uri="{FF2B5EF4-FFF2-40B4-BE49-F238E27FC236}">
                <a16:creationId xmlns:a16="http://schemas.microsoft.com/office/drawing/2014/main" id="{3CF01947-675C-4C49-1D7A-17606337A443}"/>
              </a:ext>
            </a:extLst>
          </p:cNvPr>
          <p:cNvSpPr txBox="1"/>
          <p:nvPr/>
        </p:nvSpPr>
        <p:spPr>
          <a:xfrm>
            <a:off x="640145" y="2091753"/>
            <a:ext cx="63020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Veraltete Trainingsdaten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Beinhaltet oftmals Fehler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Urheberrecht ?!?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Ungetestet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Nicht Kostenlos ( oft per Mitarbeiter )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Schlechtes Verständnis von Hauseigenen Lösungen ( Visper, Rosetta, … )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Datensicherheit &amp; Datenschutz                               ( oft nicht GDPR compliant )</a:t>
            </a: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F5B5FC0-E410-B360-8381-D8BE70E9EBE6}"/>
              </a:ext>
            </a:extLst>
          </p:cNvPr>
          <p:cNvSpPr txBox="1"/>
          <p:nvPr/>
        </p:nvSpPr>
        <p:spPr>
          <a:xfrm>
            <a:off x="948093" y="5343203"/>
            <a:ext cx="7655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"5.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confidentiality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security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and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data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protection</a:t>
            </a:r>
            <a:br>
              <a:rPr lang="de-DE" sz="1200" dirty="0">
                <a:latin typeface="Sora" pitchFamily="2" charset="0"/>
                <a:cs typeface="Sora" pitchFamily="2" charset="0"/>
              </a:rPr>
            </a:b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(c) (...)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If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you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use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OpenAI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API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for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processing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of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"personal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data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"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as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defined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in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GDPR (...),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please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fill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out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this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 </a:t>
            </a:r>
            <a:r>
              <a:rPr lang="de-DE" sz="1200" b="0" i="0" u="sng" strike="noStrike" dirty="0">
                <a:effectLst/>
                <a:latin typeface="Sora" pitchFamily="2" charset="0"/>
                <a:cs typeface="Sora" pitchFamily="2" charset="0"/>
              </a:rPr>
              <a:t>form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 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to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request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execution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of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our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data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processing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addendum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. Note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that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this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agreement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is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only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applicable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to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our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business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service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offerings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(APIs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for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text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completion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images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embeddings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moderations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etc.) and NOT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our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consumer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services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 (</a:t>
            </a:r>
            <a:r>
              <a:rPr lang="de-DE" sz="1200" b="0" i="0" dirty="0" err="1">
                <a:effectLst/>
                <a:latin typeface="Sora" pitchFamily="2" charset="0"/>
                <a:cs typeface="Sora" pitchFamily="2" charset="0"/>
              </a:rPr>
              <a:t>ChatGPT</a:t>
            </a:r>
            <a:r>
              <a:rPr lang="de-DE" sz="1200" b="0" i="0" dirty="0">
                <a:effectLst/>
                <a:latin typeface="Sora" pitchFamily="2" charset="0"/>
                <a:cs typeface="Sora" pitchFamily="2" charset="0"/>
              </a:rPr>
              <a:t>, DALL-E Labs)."</a:t>
            </a:r>
            <a:endParaRPr lang="de-DE" sz="1200">
              <a:latin typeface="Sora" pitchFamily="2" charset="0"/>
              <a:cs typeface="Sora" pitchFamily="2" charset="0"/>
            </a:endParaRPr>
          </a:p>
        </p:txBody>
      </p:sp>
      <p:pic>
        <p:nvPicPr>
          <p:cNvPr id="3074" name="Picture 2" descr="25+ Hilarious Chat GPT Memes that You Cannot Miss in 2023">
            <a:extLst>
              <a:ext uri="{FF2B5EF4-FFF2-40B4-BE49-F238E27FC236}">
                <a16:creationId xmlns:a16="http://schemas.microsoft.com/office/drawing/2014/main" id="{CF222C0D-BD30-CC87-E197-DC6305354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5554"/>
          <a:stretch/>
        </p:blipFill>
        <p:spPr bwMode="auto">
          <a:xfrm>
            <a:off x="7049193" y="2091753"/>
            <a:ext cx="3651487" cy="2670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47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018">
            <a:extLst>
              <a:ext uri="{FF2B5EF4-FFF2-40B4-BE49-F238E27FC236}">
                <a16:creationId xmlns:a16="http://schemas.microsoft.com/office/drawing/2014/main" id="{DC9ADE3A-B0E5-33B3-12D4-9080B9B8926A}"/>
              </a:ext>
            </a:extLst>
          </p:cNvPr>
          <p:cNvSpPr txBox="1"/>
          <p:nvPr/>
        </p:nvSpPr>
        <p:spPr>
          <a:xfrm>
            <a:off x="4629092" y="2705725"/>
            <a:ext cx="29338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b="1" dirty="0">
                <a:latin typeface="DM Sans" pitchFamily="2" charset="0"/>
                <a:cs typeface="Sora" pitchFamily="2" charset="0"/>
              </a:rPr>
              <a:t>Ende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12FFCD3-44B0-88B8-6CC2-BC1AC2052CD3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9C2136-CCE5-6C67-AB5F-37EAB6AE4E2E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6" name="Graphic 38">
                <a:extLst>
                  <a:ext uri="{FF2B5EF4-FFF2-40B4-BE49-F238E27FC236}">
                    <a16:creationId xmlns:a16="http://schemas.microsoft.com/office/drawing/2014/main" id="{0F3B52E3-660E-3BF1-D97B-7091662A6F8D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Graphic 38">
                <a:extLst>
                  <a:ext uri="{FF2B5EF4-FFF2-40B4-BE49-F238E27FC236}">
                    <a16:creationId xmlns:a16="http://schemas.microsoft.com/office/drawing/2014/main" id="{30BD8201-AFA9-2A56-5B1E-5E03687430E1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0345948A-07BE-8A1C-D286-E7AECF4A5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5E430E1C-8525-A616-372D-4C2413D4B809}"/>
              </a:ext>
            </a:extLst>
          </p:cNvPr>
          <p:cNvSpPr txBox="1"/>
          <p:nvPr/>
        </p:nvSpPr>
        <p:spPr>
          <a:xfrm>
            <a:off x="-332335" y="6354791"/>
            <a:ext cx="6349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2438"/>
            <a:r>
              <a:rPr lang="de-DE"/>
              <a:t>Rabbit Hole für Interressierte: GPT Jailbreaks ( z.B.: DAN 5.0 )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65680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44085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Übersicht</a:t>
            </a:r>
            <a:r>
              <a:rPr lang="en-IN" sz="6600" b="1" dirty="0">
                <a:latin typeface="DM Sans" pitchFamily="2" charset="0"/>
                <a:cs typeface="Sora" pitchFamily="2" charset="0"/>
              </a:rPr>
              <a:t>:</a:t>
            </a:r>
          </a:p>
        </p:txBody>
      </p:sp>
      <p:sp>
        <p:nvSpPr>
          <p:cNvPr id="24" name="TextBox 16020">
            <a:extLst>
              <a:ext uri="{FF2B5EF4-FFF2-40B4-BE49-F238E27FC236}">
                <a16:creationId xmlns:a16="http://schemas.microsoft.com/office/drawing/2014/main" id="{3CF01947-675C-4C49-1D7A-17606337A443}"/>
              </a:ext>
            </a:extLst>
          </p:cNvPr>
          <p:cNvSpPr txBox="1"/>
          <p:nvPr/>
        </p:nvSpPr>
        <p:spPr>
          <a:xfrm>
            <a:off x="640144" y="2091753"/>
            <a:ext cx="58595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LLM Definition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de-DE" sz="2000" dirty="0">
                <a:latin typeface="Sora" pitchFamily="2" charset="0"/>
                <a:cs typeface="Sora" pitchFamily="2" charset="0"/>
              </a:rPr>
              <a:t>Nennenswerte Alternativen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Sora" pitchFamily="2" charset="0"/>
                <a:cs typeface="Sora" pitchFamily="2" charset="0"/>
              </a:rPr>
              <a:t>Integrationsmöglichkeiten</a:t>
            </a:r>
            <a:r>
              <a:rPr lang="en-IN" sz="2000" dirty="0">
                <a:latin typeface="Sora" pitchFamily="2" charset="0"/>
                <a:cs typeface="Sora" pitchFamily="2" charset="0"/>
              </a:rPr>
              <a:t> in der Atino: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en-IN" sz="2000" dirty="0">
                <a:latin typeface="Sora" pitchFamily="2" charset="0"/>
                <a:cs typeface="Sora" pitchFamily="2" charset="0"/>
              </a:rPr>
              <a:t>Überprüfung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en-IN" sz="2000" dirty="0">
                <a:latin typeface="Sora" pitchFamily="2" charset="0"/>
                <a:cs typeface="Sora" pitchFamily="2" charset="0"/>
              </a:rPr>
              <a:t>Generierung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en-IN" sz="2000" dirty="0">
                <a:latin typeface="Sora" pitchFamily="2" charset="0"/>
                <a:cs typeface="Sora" pitchFamily="2" charset="0"/>
              </a:rPr>
              <a:t>Benachrichtigung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en-IN" sz="2000" dirty="0">
                <a:latin typeface="Sora" pitchFamily="2" charset="0"/>
                <a:cs typeface="Sora" pitchFamily="2" charset="0"/>
              </a:rPr>
              <a:t>…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Risiken &amp; Gefahren</a:t>
            </a: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306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43781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Definition: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24" name="TextBox 16020">
            <a:extLst>
              <a:ext uri="{FF2B5EF4-FFF2-40B4-BE49-F238E27FC236}">
                <a16:creationId xmlns:a16="http://schemas.microsoft.com/office/drawing/2014/main" id="{3CF01947-675C-4C49-1D7A-17606337A443}"/>
              </a:ext>
            </a:extLst>
          </p:cNvPr>
          <p:cNvSpPr txBox="1"/>
          <p:nvPr/>
        </p:nvSpPr>
        <p:spPr>
          <a:xfrm>
            <a:off x="640143" y="2091753"/>
            <a:ext cx="592329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1750">
              <a:buFont typeface="Arial" panose="020B0604020202020204" pitchFamily="34" charset="0"/>
              <a:buChar char="•"/>
            </a:pPr>
            <a:r>
              <a:rPr lang="de-DE" sz="2000" u="sng" dirty="0">
                <a:latin typeface="Sora" pitchFamily="2" charset="0"/>
                <a:cs typeface="Sora" pitchFamily="2" charset="0"/>
              </a:rPr>
              <a:t>L</a:t>
            </a:r>
            <a:r>
              <a:rPr lang="de-DE" sz="2000" dirty="0">
                <a:latin typeface="Sora" pitchFamily="2" charset="0"/>
                <a:cs typeface="Sora" pitchFamily="2" charset="0"/>
              </a:rPr>
              <a:t>arge </a:t>
            </a:r>
            <a:r>
              <a:rPr lang="de-DE" sz="2000" u="sng" dirty="0">
                <a:latin typeface="Sora" pitchFamily="2" charset="0"/>
                <a:cs typeface="Sora" pitchFamily="2" charset="0"/>
              </a:rPr>
              <a:t>L</a:t>
            </a:r>
            <a:r>
              <a:rPr lang="de-DE" sz="2000" dirty="0">
                <a:latin typeface="Sora" pitchFamily="2" charset="0"/>
                <a:cs typeface="Sora" pitchFamily="2" charset="0"/>
              </a:rPr>
              <a:t>anguage </a:t>
            </a:r>
            <a:r>
              <a:rPr lang="de-DE" sz="2000" u="sng" dirty="0">
                <a:latin typeface="Sora" pitchFamily="2" charset="0"/>
                <a:cs typeface="Sora" pitchFamily="2" charset="0"/>
              </a:rPr>
              <a:t>M</a:t>
            </a:r>
            <a:r>
              <a:rPr lang="de-DE" sz="2000" dirty="0">
                <a:latin typeface="Sora" pitchFamily="2" charset="0"/>
                <a:cs typeface="Sora" pitchFamily="2" charset="0"/>
              </a:rPr>
              <a:t>odel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Vortrainierte Sprachmodelle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Baut Antwort Wort für Wort zusammen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Kann durch spezialisiertes Training verbessert werden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z.B.: Übersetzen von Deutsch nach Englisch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Weiterführende Informationen: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https://jalammar.github.io/how-gpt3-works-visualizations-animations/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https://www.datadrivenvc.io/p/struggle-to-understand-ai-get-the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5124B1-D1A1-E558-1DC8-4A58C8F99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03" y="605821"/>
            <a:ext cx="4660033" cy="2320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E38B0BE-AE39-AC9F-EF01-5CFF6BB13FF1}"/>
              </a:ext>
            </a:extLst>
          </p:cNvPr>
          <p:cNvGrpSpPr/>
          <p:nvPr/>
        </p:nvGrpSpPr>
        <p:grpSpPr>
          <a:xfrm>
            <a:off x="6791703" y="3118417"/>
            <a:ext cx="3549593" cy="2612349"/>
            <a:chOff x="6791703" y="3217024"/>
            <a:chExt cx="3549593" cy="261234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375EAC9-63DF-3228-54AF-CBF93EDDC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59"/>
            <a:stretch/>
          </p:blipFill>
          <p:spPr bwMode="auto">
            <a:xfrm>
              <a:off x="6791703" y="3217025"/>
              <a:ext cx="3549593" cy="26123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1C23458-EACF-C00C-887F-B89B0B0F57CC}"/>
                </a:ext>
              </a:extLst>
            </p:cNvPr>
            <p:cNvSpPr/>
            <p:nvPr/>
          </p:nvSpPr>
          <p:spPr>
            <a:xfrm>
              <a:off x="7572895" y="3217024"/>
              <a:ext cx="2768401" cy="997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5609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54745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Alternativen: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" name="TextBox 16020">
            <a:extLst>
              <a:ext uri="{FF2B5EF4-FFF2-40B4-BE49-F238E27FC236}">
                <a16:creationId xmlns:a16="http://schemas.microsoft.com/office/drawing/2014/main" id="{08B11C60-6FEB-AE6C-990B-29A31B7EB319}"/>
              </a:ext>
            </a:extLst>
          </p:cNvPr>
          <p:cNvSpPr txBox="1"/>
          <p:nvPr/>
        </p:nvSpPr>
        <p:spPr>
          <a:xfrm>
            <a:off x="640144" y="2091753"/>
            <a:ext cx="6004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Sora" pitchFamily="2" charset="0"/>
                <a:cs typeface="Sora" pitchFamily="2" charset="0"/>
              </a:rPr>
              <a:t>Code / Text Generierung: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GPT-4 			(openai)</a:t>
            </a:r>
          </a:p>
          <a:p>
            <a:pPr marL="982663" lvl="2" indent="-317500">
              <a:buFont typeface="Arial" panose="020B0604020202020204" pitchFamily="34" charset="0"/>
              <a:buChar char="•"/>
            </a:pPr>
            <a:r>
              <a:rPr lang="en-IN" sz="1200" dirty="0">
                <a:latin typeface="Sora" pitchFamily="2" charset="0"/>
                <a:cs typeface="Sora" pitchFamily="2" charset="0"/>
              </a:rPr>
              <a:t>Codex / Copilot / ChatGPT</a:t>
            </a: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PaLM 2			(google)</a:t>
            </a:r>
          </a:p>
          <a:p>
            <a:pPr marL="982663" lvl="2" indent="-317500">
              <a:buFont typeface="Arial" panose="020B0604020202020204" pitchFamily="34" charset="0"/>
              <a:buChar char="•"/>
            </a:pPr>
            <a:r>
              <a:rPr lang="en-IN" sz="1200" dirty="0">
                <a:latin typeface="Sora" pitchFamily="2" charset="0"/>
                <a:cs typeface="Sora" pitchFamily="2" charset="0"/>
              </a:rPr>
              <a:t>Bard / Sec-PaLM</a:t>
            </a: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LLaMA 2			(meta)</a:t>
            </a:r>
          </a:p>
          <a:p>
            <a:pPr marL="982663" lvl="2" indent="-317500">
              <a:buFont typeface="Arial" panose="020B0604020202020204" pitchFamily="34" charset="0"/>
              <a:buChar char="•"/>
            </a:pPr>
            <a:r>
              <a:rPr lang="en-IN" sz="1200" dirty="0">
                <a:latin typeface="Sora" pitchFamily="2" charset="0"/>
                <a:cs typeface="Sora" pitchFamily="2" charset="0"/>
              </a:rPr>
              <a:t>CodeLLaMA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endParaRPr lang="de-DE" sz="2000" dirty="0">
              <a:latin typeface="Sora" pitchFamily="2" charset="0"/>
              <a:cs typeface="Sora" pitchFamily="2" charset="0"/>
            </a:endParaRPr>
          </a:p>
          <a:p>
            <a:r>
              <a:rPr lang="de-DE" sz="2000" b="1" dirty="0">
                <a:latin typeface="Sora" pitchFamily="2" charset="0"/>
                <a:cs typeface="Sora" pitchFamily="2" charset="0"/>
              </a:rPr>
              <a:t>Bild Generierung: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DALL-E 2		(openai)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en-IN" sz="1200" dirty="0">
              <a:latin typeface="Sora" pitchFamily="2" charset="0"/>
              <a:cs typeface="Sora" pitchFamily="2" charset="0"/>
            </a:endParaRP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Midjourney		(midjourney)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endParaRPr lang="en-IN" sz="1200" dirty="0">
              <a:latin typeface="Sora" pitchFamily="2" charset="0"/>
              <a:cs typeface="Sora" pitchFamily="2" charset="0"/>
            </a:endParaRP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Stable Diffusion 2	(stability ai)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7AAF42B-4604-05D0-046C-EB26EBF0E244}"/>
              </a:ext>
            </a:extLst>
          </p:cNvPr>
          <p:cNvGrpSpPr/>
          <p:nvPr/>
        </p:nvGrpSpPr>
        <p:grpSpPr>
          <a:xfrm>
            <a:off x="6827430" y="1164182"/>
            <a:ext cx="4777143" cy="3627492"/>
            <a:chOff x="6827430" y="1391855"/>
            <a:chExt cx="4777143" cy="362749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FA93C2A-EAB0-6A6F-B054-B35F7DB43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430" y="1391855"/>
              <a:ext cx="4777143" cy="26871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4FBEF297-BA69-F9B1-7695-01328175AB74}"/>
                </a:ext>
              </a:extLst>
            </p:cNvPr>
            <p:cNvSpPr txBox="1"/>
            <p:nvPr/>
          </p:nvSpPr>
          <p:spPr>
            <a:xfrm>
              <a:off x="6827430" y="4157573"/>
              <a:ext cx="4777143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0">
                  <a:effectLst/>
                  <a:latin typeface="Sora" pitchFamily="2" charset="0"/>
                  <a:cs typeface="Sora" pitchFamily="2" charset="0"/>
                </a:rPr>
                <a:t>Prompt:</a:t>
              </a:r>
            </a:p>
            <a:p>
              <a:endParaRPr lang="de-DE" sz="600" b="0">
                <a:effectLst/>
                <a:latin typeface="Sora" pitchFamily="2" charset="0"/>
                <a:cs typeface="Sora" pitchFamily="2" charset="0"/>
              </a:endParaRPr>
            </a:p>
            <a:p>
              <a:r>
                <a:rPr lang="de-DE" sz="1400" b="0">
                  <a:effectLst/>
                  <a:latin typeface="Sora" pitchFamily="2" charset="0"/>
                  <a:cs typeface="Sora" pitchFamily="2" charset="0"/>
                </a:rPr>
                <a:t>"two men sitting at cafe on old Italian street, wearing suits, drinking coffee and laughing"</a:t>
              </a:r>
              <a:endParaRPr lang="de-DE" sz="1400">
                <a:latin typeface="Sora" pitchFamily="2" charset="0"/>
                <a:cs typeface="Sor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12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109889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Beispiele für</a:t>
            </a:r>
          </a:p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Integrationsmöglichkeiten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" name="TextBox 16020">
            <a:extLst>
              <a:ext uri="{FF2B5EF4-FFF2-40B4-BE49-F238E27FC236}">
                <a16:creationId xmlns:a16="http://schemas.microsoft.com/office/drawing/2014/main" id="{F01961D4-50B1-172D-418C-C529E564590D}"/>
              </a:ext>
            </a:extLst>
          </p:cNvPr>
          <p:cNvSpPr txBox="1"/>
          <p:nvPr/>
        </p:nvSpPr>
        <p:spPr>
          <a:xfrm>
            <a:off x="640144" y="3099138"/>
            <a:ext cx="63092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Überprüfung auf Bugs &amp; Sicherheitslücken</a:t>
            </a:r>
          </a:p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Generieren von Dokumentation / Tests</a:t>
            </a:r>
          </a:p>
          <a:p>
            <a:pPr marL="421200" indent="-457200">
              <a:buFont typeface="+mj-lt"/>
              <a:buAutoNum type="arabicPeriod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Code Generierung / Autocompletion</a:t>
            </a:r>
          </a:p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Halbautomatische Updates</a:t>
            </a:r>
          </a:p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Statistiken Generieren</a:t>
            </a:r>
          </a:p>
          <a:p>
            <a:pPr marL="421200" indent="-457200">
              <a:buFont typeface="+mj-lt"/>
              <a:buAutoNum type="arabicPeriod"/>
            </a:pPr>
            <a:r>
              <a:rPr lang="en-IN" sz="2000" dirty="0">
                <a:latin typeface="Sora" pitchFamily="2" charset="0"/>
                <a:cs typeface="Sora" pitchFamily="2" charset="0"/>
              </a:rPr>
              <a:t>…</a:t>
            </a:r>
          </a:p>
          <a:p>
            <a:pPr marL="421200" indent="-457200">
              <a:buFont typeface="+mj-lt"/>
              <a:buAutoNum type="arabicPeriod"/>
            </a:pPr>
            <a:endParaRPr lang="en-IN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endParaRPr lang="de-DE" sz="2000" dirty="0">
              <a:latin typeface="Sora" pitchFamily="2" charset="0"/>
              <a:cs typeface="Sora" pitchFamily="2" charset="0"/>
            </a:endParaRPr>
          </a:p>
          <a:p>
            <a:pPr marL="285750" indent="-321750">
              <a:buFont typeface="Arial" panose="020B0604020202020204" pitchFamily="34" charset="0"/>
              <a:buChar char="•"/>
            </a:pPr>
            <a:endParaRPr lang="de-DE" sz="2000" dirty="0">
              <a:latin typeface="Sora" pitchFamily="2" charset="0"/>
              <a:cs typeface="Sora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536D9-CE32-AF40-E451-3CAA52AD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42" y="3936235"/>
            <a:ext cx="1973777" cy="19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576439F-AF45-8D23-20AA-4E0DF292718D}"/>
              </a:ext>
            </a:extLst>
          </p:cNvPr>
          <p:cNvSpPr txBox="1"/>
          <p:nvPr/>
        </p:nvSpPr>
        <p:spPr>
          <a:xfrm>
            <a:off x="7229793" y="5796575"/>
            <a:ext cx="197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0">
                <a:effectLst/>
                <a:latin typeface="Sora" pitchFamily="2" charset="0"/>
                <a:cs typeface="Sora" pitchFamily="2" charset="0"/>
              </a:rPr>
              <a:t>GitHub Copilot</a:t>
            </a:r>
            <a:endParaRPr lang="de-DE" sz="1800">
              <a:latin typeface="Sora" pitchFamily="2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4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6272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1. Überprüfung: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24" name="TextBox 16020">
            <a:extLst>
              <a:ext uri="{FF2B5EF4-FFF2-40B4-BE49-F238E27FC236}">
                <a16:creationId xmlns:a16="http://schemas.microsoft.com/office/drawing/2014/main" id="{3CF01947-675C-4C49-1D7A-17606337A443}"/>
              </a:ext>
            </a:extLst>
          </p:cNvPr>
          <p:cNvSpPr txBox="1"/>
          <p:nvPr/>
        </p:nvSpPr>
        <p:spPr>
          <a:xfrm>
            <a:off x="640143" y="2091753"/>
            <a:ext cx="681439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1750">
              <a:buFont typeface="Arial" panose="020B0604020202020204" pitchFamily="34" charset="0"/>
              <a:buChar char="•"/>
            </a:pPr>
            <a:r>
              <a:rPr lang="de-DE" sz="2000" dirty="0">
                <a:latin typeface="Sora" pitchFamily="2" charset="0"/>
                <a:cs typeface="Sora" pitchFamily="2" charset="0"/>
              </a:rPr>
              <a:t>Commits / Merge Requests von GPT Überprüfen und kommentieren lassen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Vereinfacht Code Review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Qualitätssicherung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Erhöht Sicherheit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Serverseitig</a:t>
            </a:r>
          </a:p>
          <a:p>
            <a:pPr marL="7938"/>
            <a:r>
              <a:rPr lang="en-IN" sz="2000" dirty="0">
                <a:latin typeface="Sora" pitchFamily="2" charset="0"/>
                <a:cs typeface="Sora" pitchFamily="2" charset="0"/>
              </a:rPr>
              <a:t>			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GitLab Integration: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https://github.com/malywut/gpt_mr_reviewer/blob/main/mr_reviewer.py</a:t>
            </a:r>
            <a:endParaRPr lang="en-IN" sz="20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869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955108F1-F9D3-2BDF-1F5B-BAC37B7F5796}"/>
              </a:ext>
            </a:extLst>
          </p:cNvPr>
          <p:cNvSpPr txBox="1"/>
          <p:nvPr/>
        </p:nvSpPr>
        <p:spPr>
          <a:xfrm>
            <a:off x="599081" y="3228945"/>
            <a:ext cx="882321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>
                <a:latin typeface="Sora" pitchFamily="2" charset="0"/>
                <a:cs typeface="Sora" pitchFamily="2" charset="0"/>
              </a:rPr>
              <a:t>python mr_reviewer.py </a:t>
            </a:r>
          </a:p>
          <a:p>
            <a:endParaRPr lang="de-DE" sz="2000">
              <a:latin typeface="Sora" pitchFamily="2" charset="0"/>
              <a:cs typeface="Sora" pitchFamily="2" charset="0"/>
            </a:endParaRPr>
          </a:p>
          <a:p>
            <a:r>
              <a:rPr lang="de-DE" sz="1400">
                <a:latin typeface="Sora" pitchFamily="2" charset="0"/>
                <a:cs typeface="Sora" pitchFamily="2" charset="0"/>
              </a:rPr>
              <a:t>Prompt: </a:t>
            </a:r>
            <a:endParaRPr lang="de-DE" sz="800" b="0">
              <a:effectLst/>
              <a:latin typeface="Sora" pitchFamily="2" charset="0"/>
              <a:cs typeface="Sora" pitchFamily="2" charset="0"/>
            </a:endParaRPr>
          </a:p>
          <a:p>
            <a:endParaRPr lang="de-DE" sz="600">
              <a:latin typeface="Sora" pitchFamily="2" charset="0"/>
              <a:cs typeface="Sora" pitchFamily="2" charset="0"/>
            </a:endParaRPr>
          </a:p>
          <a:p>
            <a:r>
              <a:rPr lang="de-DE" sz="1400">
                <a:latin typeface="Sora" pitchFamily="2" charset="0"/>
                <a:cs typeface="Sora" pitchFamily="2" charset="0"/>
              </a:rPr>
              <a:t>Analyze the following code changes and find issues that need fixing if any. The code changes are in git diff notation, lines starting with - are deleted, lines starting with + are added: &lt;CODE&gt;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12FFCD3-44B0-88B8-6CC2-BC1AC2052CD3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9C2136-CCE5-6C67-AB5F-37EAB6AE4E2E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6" name="Graphic 38">
                <a:extLst>
                  <a:ext uri="{FF2B5EF4-FFF2-40B4-BE49-F238E27FC236}">
                    <a16:creationId xmlns:a16="http://schemas.microsoft.com/office/drawing/2014/main" id="{0F3B52E3-660E-3BF1-D97B-7091662A6F8D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Graphic 38">
                <a:extLst>
                  <a:ext uri="{FF2B5EF4-FFF2-40B4-BE49-F238E27FC236}">
                    <a16:creationId xmlns:a16="http://schemas.microsoft.com/office/drawing/2014/main" id="{30BD8201-AFA9-2A56-5B1E-5E03687430E1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0345948A-07BE-8A1C-D286-E7AECF4A5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28EDDCB-D0C5-88BD-88CF-2A26059B8424}"/>
              </a:ext>
            </a:extLst>
          </p:cNvPr>
          <p:cNvSpPr txBox="1"/>
          <p:nvPr/>
        </p:nvSpPr>
        <p:spPr>
          <a:xfrm>
            <a:off x="-332335" y="6354791"/>
            <a:ext cx="5341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2438"/>
            <a:r>
              <a:rPr lang="de-DE" sz="1800"/>
              <a:t>https://github.com/undeaDD/ddtest/pull/1</a:t>
            </a:r>
          </a:p>
        </p:txBody>
      </p:sp>
      <p:sp>
        <p:nvSpPr>
          <p:cNvPr id="9" name="TextBox 16018">
            <a:extLst>
              <a:ext uri="{FF2B5EF4-FFF2-40B4-BE49-F238E27FC236}">
                <a16:creationId xmlns:a16="http://schemas.microsoft.com/office/drawing/2014/main" id="{7C7106F1-1151-B8F6-7016-C07AB8F758A0}"/>
              </a:ext>
            </a:extLst>
          </p:cNvPr>
          <p:cNvSpPr txBox="1"/>
          <p:nvPr/>
        </p:nvSpPr>
        <p:spPr>
          <a:xfrm>
            <a:off x="599081" y="798108"/>
            <a:ext cx="2598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Demo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D440E84-3C20-3ED1-E330-F3511C85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2541">
            <a:off x="7497946" y="215879"/>
            <a:ext cx="5133043" cy="19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4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1AD3F1-909D-19FF-7E8C-030EB5BCC57B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2289B3B8-58F8-8463-9D74-2E5DF0F0D7FA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21" name="Graphic 38">
                <a:extLst>
                  <a:ext uri="{FF2B5EF4-FFF2-40B4-BE49-F238E27FC236}">
                    <a16:creationId xmlns:a16="http://schemas.microsoft.com/office/drawing/2014/main" id="{90D5C9B7-8871-DD7E-21D9-B51EAF113DD0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Graphic 38">
                <a:extLst>
                  <a:ext uri="{FF2B5EF4-FFF2-40B4-BE49-F238E27FC236}">
                    <a16:creationId xmlns:a16="http://schemas.microsoft.com/office/drawing/2014/main" id="{50208080-88FF-C56C-4A04-B08E772CC1A9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0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71933DCE-3F90-8572-9F71-F97A9449B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16018">
            <a:extLst>
              <a:ext uri="{FF2B5EF4-FFF2-40B4-BE49-F238E27FC236}">
                <a16:creationId xmlns:a16="http://schemas.microsoft.com/office/drawing/2014/main" id="{8108188B-0027-7A41-DD3B-8F526AABFFAB}"/>
              </a:ext>
            </a:extLst>
          </p:cNvPr>
          <p:cNvSpPr txBox="1"/>
          <p:nvPr/>
        </p:nvSpPr>
        <p:spPr>
          <a:xfrm>
            <a:off x="599081" y="798108"/>
            <a:ext cx="63722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2. Generierung: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24" name="TextBox 16020">
            <a:extLst>
              <a:ext uri="{FF2B5EF4-FFF2-40B4-BE49-F238E27FC236}">
                <a16:creationId xmlns:a16="http://schemas.microsoft.com/office/drawing/2014/main" id="{3CF01947-675C-4C49-1D7A-17606337A443}"/>
              </a:ext>
            </a:extLst>
          </p:cNvPr>
          <p:cNvSpPr txBox="1"/>
          <p:nvPr/>
        </p:nvSpPr>
        <p:spPr>
          <a:xfrm>
            <a:off x="640144" y="2091753"/>
            <a:ext cx="57939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1750">
              <a:buFont typeface="Arial" panose="020B0604020202020204" pitchFamily="34" charset="0"/>
              <a:buChar char="•"/>
            </a:pPr>
            <a:r>
              <a:rPr lang="de-DE" sz="2000" dirty="0">
                <a:latin typeface="Sora" pitchFamily="2" charset="0"/>
                <a:cs typeface="Sora" pitchFamily="2" charset="0"/>
              </a:rPr>
              <a:t>Automatische Erstellung von Dokumentation und Tests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Vereinfacht Einarbeitung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Qualitätssicherung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Clientseitig optional einsetzbar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Erhöht Sicherheit</a:t>
            </a:r>
          </a:p>
          <a:p>
            <a:pPr marL="764100" lvl="1" indent="-342900">
              <a:buFont typeface="Wingdings" pitchFamily="2" charset="2"/>
              <a:buChar char="ü"/>
            </a:pPr>
            <a:r>
              <a:rPr lang="de-DE" sz="2000" dirty="0">
                <a:latin typeface="Sora" pitchFamily="2" charset="0"/>
                <a:cs typeface="Sora" pitchFamily="2" charset="0"/>
              </a:rPr>
              <a:t>Kann Zeit sparen</a:t>
            </a:r>
          </a:p>
          <a:p>
            <a:r>
              <a:rPr lang="en-IN" sz="2000" dirty="0">
                <a:latin typeface="Sora" pitchFamily="2" charset="0"/>
                <a:cs typeface="Sora" pitchFamily="2" charset="0"/>
              </a:rPr>
              <a:t>		</a:t>
            </a:r>
          </a:p>
          <a:p>
            <a:pPr marL="285750" indent="-321750">
              <a:buFont typeface="Arial" panose="020B0604020202020204" pitchFamily="34" charset="0"/>
              <a:buChar char="•"/>
            </a:pPr>
            <a:r>
              <a:rPr lang="en-IN" sz="2000" dirty="0">
                <a:latin typeface="Sora" pitchFamily="2" charset="0"/>
                <a:cs typeface="Sora" pitchFamily="2" charset="0"/>
              </a:rPr>
              <a:t>Beispiel Tools: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https://github.com/ingig/code-narrator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https://github.com/NakaokaRei/XCTestGen</a:t>
            </a:r>
          </a:p>
          <a:p>
            <a:pPr marL="742950" lvl="1" indent="-321750">
              <a:buFont typeface="Arial" panose="020B0604020202020204" pitchFamily="34" charset="0"/>
              <a:buChar char="•"/>
            </a:pPr>
            <a:r>
              <a:rPr lang="de-DE" sz="1200" dirty="0">
                <a:latin typeface="Sora" pitchFamily="2" charset="0"/>
                <a:cs typeface="Sora" pitchFamily="2" charset="0"/>
              </a:rPr>
              <a:t>Copilot Extensions:</a:t>
            </a:r>
          </a:p>
          <a:p>
            <a:pPr marL="1112838" lvl="2" indent="-2222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https://github.com/intitni/CopilotForXcode</a:t>
            </a:r>
          </a:p>
          <a:p>
            <a:pPr marL="1112838" lvl="2" indent="-222250">
              <a:buFont typeface="Arial" panose="020B0604020202020204" pitchFamily="34" charset="0"/>
              <a:buChar char="•"/>
            </a:pPr>
            <a:r>
              <a:rPr lang="de-DE" sz="1200">
                <a:latin typeface="Sora" pitchFamily="2" charset="0"/>
                <a:cs typeface="Sora" pitchFamily="2" charset="0"/>
              </a:rPr>
              <a:t>Xcode, Android Studio / Jetbrains / Visual Studio Plugins</a:t>
            </a:r>
          </a:p>
          <a:p>
            <a:pPr marL="1200150" lvl="2" indent="-321750">
              <a:buFont typeface="Arial" panose="020B0604020202020204" pitchFamily="34" charset="0"/>
              <a:buChar char="•"/>
            </a:pPr>
            <a:endParaRPr lang="de-DE" sz="2000">
              <a:latin typeface="Sora" pitchFamily="2" charset="0"/>
              <a:cs typeface="Sora" pitchFamily="2" charset="0"/>
            </a:endParaRPr>
          </a:p>
          <a:p>
            <a:pPr marL="1200150" lvl="2" indent="-321750">
              <a:buFont typeface="Arial" panose="020B0604020202020204" pitchFamily="34" charset="0"/>
              <a:buChar char="•"/>
            </a:pPr>
            <a:endParaRPr lang="en-IN" sz="20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3" name="Graphic 16019">
            <a:extLst>
              <a:ext uri="{FF2B5EF4-FFF2-40B4-BE49-F238E27FC236}">
                <a16:creationId xmlns:a16="http://schemas.microsoft.com/office/drawing/2014/main" id="{DBA50A8F-BAB7-A9E8-5498-3B1BE81F5532}"/>
              </a:ext>
            </a:extLst>
          </p:cNvPr>
          <p:cNvSpPr/>
          <p:nvPr/>
        </p:nvSpPr>
        <p:spPr>
          <a:xfrm>
            <a:off x="3501820" y="798109"/>
            <a:ext cx="5188360" cy="5261783"/>
          </a:xfrm>
          <a:custGeom>
            <a:avLst/>
            <a:gdLst>
              <a:gd name="connsiteX0" fmla="*/ 229811 w 4375175"/>
              <a:gd name="connsiteY0" fmla="*/ 2929846 h 4437090"/>
              <a:gd name="connsiteX1" fmla="*/ 276399 w 4375175"/>
              <a:gd name="connsiteY1" fmla="*/ 2670529 h 4437090"/>
              <a:gd name="connsiteX2" fmla="*/ 255823 w 4375175"/>
              <a:gd name="connsiteY2" fmla="*/ 2580542 h 4437090"/>
              <a:gd name="connsiteX3" fmla="*/ 511868 w 4375175"/>
              <a:gd name="connsiteY3" fmla="*/ 932799 h 4437090"/>
              <a:gd name="connsiteX4" fmla="*/ 845749 w 4375175"/>
              <a:gd name="connsiteY4" fmla="*/ 783133 h 4437090"/>
              <a:gd name="connsiteX5" fmla="*/ 903976 w 4375175"/>
              <a:gd name="connsiteY5" fmla="*/ 730484 h 4437090"/>
              <a:gd name="connsiteX6" fmla="*/ 1940424 w 4375175"/>
              <a:gd name="connsiteY6" fmla="*/ 855 h 4437090"/>
              <a:gd name="connsiteX7" fmla="*/ 2739780 w 4375175"/>
              <a:gd name="connsiteY7" fmla="*/ 322327 h 4437090"/>
              <a:gd name="connsiteX8" fmla="*/ 2852648 w 4375175"/>
              <a:gd name="connsiteY8" fmla="*/ 361031 h 4437090"/>
              <a:gd name="connsiteX9" fmla="*/ 4142609 w 4375175"/>
              <a:gd name="connsiteY9" fmla="*/ 1465151 h 4437090"/>
              <a:gd name="connsiteX10" fmla="*/ 4098697 w 4375175"/>
              <a:gd name="connsiteY10" fmla="*/ 1766588 h 4437090"/>
              <a:gd name="connsiteX11" fmla="*/ 4119358 w 4375175"/>
              <a:gd name="connsiteY11" fmla="*/ 1856547 h 4437090"/>
              <a:gd name="connsiteX12" fmla="*/ 3863426 w 4375175"/>
              <a:gd name="connsiteY12" fmla="*/ 3504318 h 4437090"/>
              <a:gd name="connsiteX13" fmla="*/ 3529545 w 4375175"/>
              <a:gd name="connsiteY13" fmla="*/ 3654012 h 4437090"/>
              <a:gd name="connsiteX14" fmla="*/ 3471233 w 4375175"/>
              <a:gd name="connsiteY14" fmla="*/ 3706661 h 4437090"/>
              <a:gd name="connsiteX15" fmla="*/ 2434785 w 4375175"/>
              <a:gd name="connsiteY15" fmla="*/ 4436234 h 4437090"/>
              <a:gd name="connsiteX16" fmla="*/ 1640210 w 4375175"/>
              <a:gd name="connsiteY16" fmla="*/ 4118860 h 4437090"/>
              <a:gd name="connsiteX17" fmla="*/ 1516414 w 4375175"/>
              <a:gd name="connsiteY17" fmla="*/ 4076855 h 4437090"/>
              <a:gd name="connsiteX18" fmla="*/ 229811 w 4375175"/>
              <a:gd name="connsiteY18" fmla="*/ 2929846 h 4437090"/>
              <a:gd name="connsiteX19" fmla="*/ 834593 w 4375175"/>
              <a:gd name="connsiteY19" fmla="*/ 1089835 h 4437090"/>
              <a:gd name="connsiteX20" fmla="*/ 768768 w 4375175"/>
              <a:gd name="connsiteY20" fmla="*/ 1116615 h 4437090"/>
              <a:gd name="connsiteX21" fmla="*/ 293417 w 4375175"/>
              <a:gd name="connsiteY21" fmla="*/ 1800426 h 4437090"/>
              <a:gd name="connsiteX22" fmla="*/ 673629 w 4375175"/>
              <a:gd name="connsiteY22" fmla="*/ 2570296 h 4437090"/>
              <a:gd name="connsiteX23" fmla="*/ 1568807 w 4375175"/>
              <a:gd name="connsiteY23" fmla="*/ 3091237 h 4437090"/>
              <a:gd name="connsiteX24" fmla="*/ 1625355 w 4375175"/>
              <a:gd name="connsiteY24" fmla="*/ 3098067 h 4437090"/>
              <a:gd name="connsiteX25" fmla="*/ 1983283 w 4375175"/>
              <a:gd name="connsiteY25" fmla="*/ 2892736 h 4437090"/>
              <a:gd name="connsiteX26" fmla="*/ 1918738 w 4375175"/>
              <a:gd name="connsiteY26" fmla="*/ 2851101 h 4437090"/>
              <a:gd name="connsiteX27" fmla="*/ 1032497 w 4375175"/>
              <a:gd name="connsiteY27" fmla="*/ 2339381 h 4437090"/>
              <a:gd name="connsiteX28" fmla="*/ 834309 w 4375175"/>
              <a:gd name="connsiteY28" fmla="*/ 2000862 h 4437090"/>
              <a:gd name="connsiteX29" fmla="*/ 834593 w 4375175"/>
              <a:gd name="connsiteY29" fmla="*/ 1089807 h 4437090"/>
              <a:gd name="connsiteX30" fmla="*/ 3540587 w 4375175"/>
              <a:gd name="connsiteY30" fmla="*/ 3357755 h 4437090"/>
              <a:gd name="connsiteX31" fmla="*/ 3738235 w 4375175"/>
              <a:gd name="connsiteY31" fmla="*/ 3243179 h 4437090"/>
              <a:gd name="connsiteX32" fmla="*/ 3678528 w 4375175"/>
              <a:gd name="connsiteY32" fmla="*/ 1850314 h 4437090"/>
              <a:gd name="connsiteX33" fmla="*/ 2960508 w 4375175"/>
              <a:gd name="connsiteY33" fmla="*/ 1434216 h 4437090"/>
              <a:gd name="connsiteX34" fmla="*/ 2769349 w 4375175"/>
              <a:gd name="connsiteY34" fmla="*/ 1338168 h 4437090"/>
              <a:gd name="connsiteX35" fmla="*/ 2578617 w 4375175"/>
              <a:gd name="connsiteY35" fmla="*/ 1436123 h 4437090"/>
              <a:gd name="connsiteX36" fmla="*/ 2391499 w 4375175"/>
              <a:gd name="connsiteY36" fmla="*/ 1545690 h 4437090"/>
              <a:gd name="connsiteX37" fmla="*/ 2464838 w 4375175"/>
              <a:gd name="connsiteY37" fmla="*/ 1590968 h 4437090"/>
              <a:gd name="connsiteX38" fmla="*/ 3432756 w 4375175"/>
              <a:gd name="connsiteY38" fmla="*/ 2148336 h 4437090"/>
              <a:gd name="connsiteX39" fmla="*/ 3541754 w 4375175"/>
              <a:gd name="connsiteY39" fmla="*/ 2339865 h 4437090"/>
              <a:gd name="connsiteX40" fmla="*/ 3540587 w 4375175"/>
              <a:gd name="connsiteY40" fmla="*/ 3270101 h 4437090"/>
              <a:gd name="connsiteX41" fmla="*/ 3540587 w 4375175"/>
              <a:gd name="connsiteY41" fmla="*/ 3357755 h 4437090"/>
              <a:gd name="connsiteX42" fmla="*/ 2669970 w 4375175"/>
              <a:gd name="connsiteY42" fmla="*/ 2733651 h 4437090"/>
              <a:gd name="connsiteX43" fmla="*/ 2621391 w 4375175"/>
              <a:gd name="connsiteY43" fmla="*/ 2756133 h 4437090"/>
              <a:gd name="connsiteX44" fmla="*/ 1617215 w 4375175"/>
              <a:gd name="connsiteY44" fmla="*/ 3337833 h 4437090"/>
              <a:gd name="connsiteX45" fmla="*/ 1418970 w 4375175"/>
              <a:gd name="connsiteY45" fmla="*/ 3339484 h 4437090"/>
              <a:gd name="connsiteX46" fmla="*/ 582247 w 4375175"/>
              <a:gd name="connsiteY46" fmla="*/ 2854601 h 4437090"/>
              <a:gd name="connsiteX47" fmla="*/ 537140 w 4375175"/>
              <a:gd name="connsiteY47" fmla="*/ 2833940 h 4437090"/>
              <a:gd name="connsiteX48" fmla="*/ 528175 w 4375175"/>
              <a:gd name="connsiteY48" fmla="*/ 2861659 h 4437090"/>
              <a:gd name="connsiteX49" fmla="*/ 875233 w 4375175"/>
              <a:gd name="connsiteY49" fmla="*/ 3648605 h 4437090"/>
              <a:gd name="connsiteX50" fmla="*/ 1748127 w 4375175"/>
              <a:gd name="connsiteY50" fmla="*/ 3700684 h 4437090"/>
              <a:gd name="connsiteX51" fmla="*/ 2550414 w 4375175"/>
              <a:gd name="connsiteY51" fmla="*/ 3243805 h 4437090"/>
              <a:gd name="connsiteX52" fmla="*/ 2672019 w 4375175"/>
              <a:gd name="connsiteY52" fmla="*/ 3025582 h 4437090"/>
              <a:gd name="connsiteX53" fmla="*/ 2669999 w 4375175"/>
              <a:gd name="connsiteY53" fmla="*/ 2733622 h 4437090"/>
              <a:gd name="connsiteX54" fmla="*/ 1705780 w 4375175"/>
              <a:gd name="connsiteY54" fmla="*/ 1703011 h 4437090"/>
              <a:gd name="connsiteX55" fmla="*/ 1753306 w 4375175"/>
              <a:gd name="connsiteY55" fmla="*/ 1681325 h 4437090"/>
              <a:gd name="connsiteX56" fmla="*/ 2757510 w 4375175"/>
              <a:gd name="connsiteY56" fmla="*/ 1099710 h 4437090"/>
              <a:gd name="connsiteX57" fmla="*/ 2950263 w 4375175"/>
              <a:gd name="connsiteY57" fmla="*/ 1094303 h 4437090"/>
              <a:gd name="connsiteX58" fmla="*/ 3635527 w 4375175"/>
              <a:gd name="connsiteY58" fmla="*/ 1492130 h 4437090"/>
              <a:gd name="connsiteX59" fmla="*/ 3831211 w 4375175"/>
              <a:gd name="connsiteY59" fmla="*/ 1603120 h 4437090"/>
              <a:gd name="connsiteX60" fmla="*/ 3841399 w 4375175"/>
              <a:gd name="connsiteY60" fmla="*/ 1593786 h 4437090"/>
              <a:gd name="connsiteX61" fmla="*/ 3847005 w 4375175"/>
              <a:gd name="connsiteY61" fmla="*/ 1576084 h 4437090"/>
              <a:gd name="connsiteX62" fmla="*/ 3505555 w 4375175"/>
              <a:gd name="connsiteY62" fmla="*/ 792468 h 4437090"/>
              <a:gd name="connsiteX63" fmla="*/ 2638865 w 4375175"/>
              <a:gd name="connsiteY63" fmla="*/ 730797 h 4437090"/>
              <a:gd name="connsiteX64" fmla="*/ 1740841 w 4375175"/>
              <a:gd name="connsiteY64" fmla="*/ 1246558 h 4437090"/>
              <a:gd name="connsiteX65" fmla="*/ 1707288 w 4375175"/>
              <a:gd name="connsiteY65" fmla="*/ 1286002 h 4437090"/>
              <a:gd name="connsiteX66" fmla="*/ 1705780 w 4375175"/>
              <a:gd name="connsiteY66" fmla="*/ 1703011 h 4437090"/>
              <a:gd name="connsiteX67" fmla="*/ 1504689 w 4375175"/>
              <a:gd name="connsiteY67" fmla="*/ 2380362 h 4437090"/>
              <a:gd name="connsiteX68" fmla="*/ 1504689 w 4375175"/>
              <a:gd name="connsiteY68" fmla="*/ 2291541 h 4437090"/>
              <a:gd name="connsiteX69" fmla="*/ 1503152 w 4375175"/>
              <a:gd name="connsiteY69" fmla="*/ 1180078 h 4437090"/>
              <a:gd name="connsiteX70" fmla="*/ 1620858 w 4375175"/>
              <a:gd name="connsiteY70" fmla="*/ 980297 h 4437090"/>
              <a:gd name="connsiteX71" fmla="*/ 2189440 w 4375175"/>
              <a:gd name="connsiteY71" fmla="*/ 654527 h 4437090"/>
              <a:gd name="connsiteX72" fmla="*/ 2487434 w 4375175"/>
              <a:gd name="connsiteY72" fmla="*/ 480558 h 4437090"/>
              <a:gd name="connsiteX73" fmla="*/ 2407208 w 4375175"/>
              <a:gd name="connsiteY73" fmla="*/ 420424 h 4437090"/>
              <a:gd name="connsiteX74" fmla="*/ 1125757 w 4375175"/>
              <a:gd name="connsiteY74" fmla="*/ 1081724 h 4437090"/>
              <a:gd name="connsiteX75" fmla="*/ 1123480 w 4375175"/>
              <a:gd name="connsiteY75" fmla="*/ 2118170 h 4437090"/>
              <a:gd name="connsiteX76" fmla="*/ 1145508 w 4375175"/>
              <a:gd name="connsiteY76" fmla="*/ 2170762 h 4437090"/>
              <a:gd name="connsiteX77" fmla="*/ 1504689 w 4375175"/>
              <a:gd name="connsiteY77" fmla="*/ 2380333 h 4437090"/>
              <a:gd name="connsiteX78" fmla="*/ 1889966 w 4375175"/>
              <a:gd name="connsiteY78" fmla="*/ 3954851 h 4437090"/>
              <a:gd name="connsiteX79" fmla="*/ 1937322 w 4375175"/>
              <a:gd name="connsiteY79" fmla="*/ 3995804 h 4437090"/>
              <a:gd name="connsiteX80" fmla="*/ 2441758 w 4375175"/>
              <a:gd name="connsiteY80" fmla="*/ 4148742 h 4437090"/>
              <a:gd name="connsiteX81" fmla="*/ 3252696 w 4375175"/>
              <a:gd name="connsiteY81" fmla="*/ 3298902 h 4437090"/>
              <a:gd name="connsiteX82" fmla="*/ 3256396 w 4375175"/>
              <a:gd name="connsiteY82" fmla="*/ 2449887 h 4437090"/>
              <a:gd name="connsiteX83" fmla="*/ 3101665 w 4375175"/>
              <a:gd name="connsiteY83" fmla="*/ 2187353 h 4437090"/>
              <a:gd name="connsiteX84" fmla="*/ 2870521 w 4375175"/>
              <a:gd name="connsiteY84" fmla="*/ 2058491 h 4437090"/>
              <a:gd name="connsiteX85" fmla="*/ 2870521 w 4375175"/>
              <a:gd name="connsiteY85" fmla="*/ 2146031 h 4437090"/>
              <a:gd name="connsiteX86" fmla="*/ 2871972 w 4375175"/>
              <a:gd name="connsiteY86" fmla="*/ 3257437 h 4437090"/>
              <a:gd name="connsiteX87" fmla="*/ 2759417 w 4375175"/>
              <a:gd name="connsiteY87" fmla="*/ 3453860 h 4437090"/>
              <a:gd name="connsiteX88" fmla="*/ 2190977 w 4375175"/>
              <a:gd name="connsiteY88" fmla="*/ 3779800 h 4437090"/>
              <a:gd name="connsiteX89" fmla="*/ 1889938 w 4375175"/>
              <a:gd name="connsiteY89" fmla="*/ 3954851 h 4437090"/>
              <a:gd name="connsiteX90" fmla="*/ 2669942 w 4375175"/>
              <a:gd name="connsiteY90" fmla="*/ 2218544 h 4437090"/>
              <a:gd name="connsiteX91" fmla="*/ 2668206 w 4375175"/>
              <a:gd name="connsiteY91" fmla="*/ 1987913 h 4437090"/>
              <a:gd name="connsiteX92" fmla="*/ 2631152 w 4375175"/>
              <a:gd name="connsiteY92" fmla="*/ 1920181 h 4437090"/>
              <a:gd name="connsiteX93" fmla="*/ 2226266 w 4375175"/>
              <a:gd name="connsiteY93" fmla="*/ 1686704 h 4437090"/>
              <a:gd name="connsiteX94" fmla="*/ 2148915 w 4375175"/>
              <a:gd name="connsiteY94" fmla="*/ 1686761 h 4437090"/>
              <a:gd name="connsiteX95" fmla="*/ 1744029 w 4375175"/>
              <a:gd name="connsiteY95" fmla="*/ 1920238 h 4437090"/>
              <a:gd name="connsiteX96" fmla="*/ 1706975 w 4375175"/>
              <a:gd name="connsiteY96" fmla="*/ 1987970 h 4437090"/>
              <a:gd name="connsiteX97" fmla="*/ 1706975 w 4375175"/>
              <a:gd name="connsiteY97" fmla="*/ 2449374 h 4437090"/>
              <a:gd name="connsiteX98" fmla="*/ 1744086 w 4375175"/>
              <a:gd name="connsiteY98" fmla="*/ 2517021 h 4437090"/>
              <a:gd name="connsiteX99" fmla="*/ 2148972 w 4375175"/>
              <a:gd name="connsiteY99" fmla="*/ 2750498 h 4437090"/>
              <a:gd name="connsiteX100" fmla="*/ 2226323 w 4375175"/>
              <a:gd name="connsiteY100" fmla="*/ 2750470 h 4437090"/>
              <a:gd name="connsiteX101" fmla="*/ 2631209 w 4375175"/>
              <a:gd name="connsiteY101" fmla="*/ 2516993 h 4437090"/>
              <a:gd name="connsiteX102" fmla="*/ 2668206 w 4375175"/>
              <a:gd name="connsiteY102" fmla="*/ 2449204 h 4437090"/>
              <a:gd name="connsiteX103" fmla="*/ 2669942 w 4375175"/>
              <a:gd name="connsiteY103" fmla="*/ 2218573 h 443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375175" h="4437090">
                <a:moveTo>
                  <a:pt x="229811" y="2929846"/>
                </a:moveTo>
                <a:cubicBezTo>
                  <a:pt x="239431" y="2874494"/>
                  <a:pt x="254542" y="2771786"/>
                  <a:pt x="276399" y="2670529"/>
                </a:cubicBezTo>
                <a:cubicBezTo>
                  <a:pt x="284339" y="2633731"/>
                  <a:pt x="278875" y="2609114"/>
                  <a:pt x="255823" y="2580542"/>
                </a:cubicBezTo>
                <a:cubicBezTo>
                  <a:pt x="-167960" y="2055304"/>
                  <a:pt x="-53412" y="1301427"/>
                  <a:pt x="511868" y="932799"/>
                </a:cubicBezTo>
                <a:cubicBezTo>
                  <a:pt x="612727" y="867030"/>
                  <a:pt x="734816" y="834160"/>
                  <a:pt x="845749" y="783133"/>
                </a:cubicBezTo>
                <a:cubicBezTo>
                  <a:pt x="868744" y="772547"/>
                  <a:pt x="894841" y="752568"/>
                  <a:pt x="903976" y="730484"/>
                </a:cubicBezTo>
                <a:cubicBezTo>
                  <a:pt x="1095705" y="267856"/>
                  <a:pt x="1443217" y="20093"/>
                  <a:pt x="1940424" y="855"/>
                </a:cubicBezTo>
                <a:cubicBezTo>
                  <a:pt x="2248692" y="-11070"/>
                  <a:pt x="2519195" y="102083"/>
                  <a:pt x="2739780" y="322327"/>
                </a:cubicBezTo>
                <a:cubicBezTo>
                  <a:pt x="2772992" y="355481"/>
                  <a:pt x="2801394" y="368971"/>
                  <a:pt x="2852648" y="361031"/>
                </a:cubicBezTo>
                <a:cubicBezTo>
                  <a:pt x="3528891" y="256131"/>
                  <a:pt x="4144259" y="782080"/>
                  <a:pt x="4142609" y="1465151"/>
                </a:cubicBezTo>
                <a:cubicBezTo>
                  <a:pt x="4142353" y="1565753"/>
                  <a:pt x="4118049" y="1666896"/>
                  <a:pt x="4098697" y="1766588"/>
                </a:cubicBezTo>
                <a:cubicBezTo>
                  <a:pt x="4091582" y="1803328"/>
                  <a:pt x="4096249" y="1827945"/>
                  <a:pt x="4119358" y="1856547"/>
                </a:cubicBezTo>
                <a:cubicBezTo>
                  <a:pt x="4543169" y="2381329"/>
                  <a:pt x="4428508" y="3136259"/>
                  <a:pt x="3863426" y="3504318"/>
                </a:cubicBezTo>
                <a:cubicBezTo>
                  <a:pt x="3762511" y="3570058"/>
                  <a:pt x="3640478" y="3602957"/>
                  <a:pt x="3529545" y="3654012"/>
                </a:cubicBezTo>
                <a:cubicBezTo>
                  <a:pt x="3506551" y="3664599"/>
                  <a:pt x="3480397" y="3684577"/>
                  <a:pt x="3471233" y="3706661"/>
                </a:cubicBezTo>
                <a:cubicBezTo>
                  <a:pt x="3279533" y="4169318"/>
                  <a:pt x="2932021" y="4416967"/>
                  <a:pt x="2434785" y="4436234"/>
                </a:cubicBezTo>
                <a:cubicBezTo>
                  <a:pt x="2128937" y="4448073"/>
                  <a:pt x="1859629" y="4337083"/>
                  <a:pt x="1640210" y="4118860"/>
                </a:cubicBezTo>
                <a:cubicBezTo>
                  <a:pt x="1603527" y="4082375"/>
                  <a:pt x="1571368" y="4069057"/>
                  <a:pt x="1516414" y="4076855"/>
                </a:cubicBezTo>
                <a:cubicBezTo>
                  <a:pt x="838350" y="4173017"/>
                  <a:pt x="244098" y="3663517"/>
                  <a:pt x="229811" y="2929846"/>
                </a:cubicBezTo>
                <a:close/>
                <a:moveTo>
                  <a:pt x="834593" y="1089835"/>
                </a:moveTo>
                <a:cubicBezTo>
                  <a:pt x="805850" y="1101418"/>
                  <a:pt x="786668" y="1107736"/>
                  <a:pt x="768768" y="1116615"/>
                </a:cubicBezTo>
                <a:cubicBezTo>
                  <a:pt x="485174" y="1257458"/>
                  <a:pt x="319144" y="1485756"/>
                  <a:pt x="293417" y="1800426"/>
                </a:cubicBezTo>
                <a:cubicBezTo>
                  <a:pt x="266637" y="2127903"/>
                  <a:pt x="394390" y="2395246"/>
                  <a:pt x="673629" y="2570296"/>
                </a:cubicBezTo>
                <a:cubicBezTo>
                  <a:pt x="965988" y="2753572"/>
                  <a:pt x="1269447" y="2919174"/>
                  <a:pt x="1568807" y="3091237"/>
                </a:cubicBezTo>
                <a:cubicBezTo>
                  <a:pt x="1584345" y="3100173"/>
                  <a:pt x="1611637" y="3105637"/>
                  <a:pt x="1625355" y="3098067"/>
                </a:cubicBezTo>
                <a:cubicBezTo>
                  <a:pt x="1742976" y="3033124"/>
                  <a:pt x="1858747" y="2964794"/>
                  <a:pt x="1983283" y="2892736"/>
                </a:cubicBezTo>
                <a:cubicBezTo>
                  <a:pt x="1955877" y="2874977"/>
                  <a:pt x="1937834" y="2862143"/>
                  <a:pt x="1918738" y="2851101"/>
                </a:cubicBezTo>
                <a:cubicBezTo>
                  <a:pt x="1623334" y="2680518"/>
                  <a:pt x="1327076" y="2511415"/>
                  <a:pt x="1032497" y="2339381"/>
                </a:cubicBezTo>
                <a:cubicBezTo>
                  <a:pt x="829072" y="2220593"/>
                  <a:pt x="833313" y="2255512"/>
                  <a:pt x="834309" y="2000862"/>
                </a:cubicBezTo>
                <a:cubicBezTo>
                  <a:pt x="835476" y="1701303"/>
                  <a:pt x="834593" y="1401716"/>
                  <a:pt x="834593" y="1089807"/>
                </a:cubicBezTo>
                <a:close/>
                <a:moveTo>
                  <a:pt x="3540587" y="3357755"/>
                </a:moveTo>
                <a:cubicBezTo>
                  <a:pt x="3617313" y="3313757"/>
                  <a:pt x="3682057" y="3284302"/>
                  <a:pt x="3738235" y="3243179"/>
                </a:cubicBezTo>
                <a:cubicBezTo>
                  <a:pt x="4227986" y="2884767"/>
                  <a:pt x="4197848" y="2165013"/>
                  <a:pt x="3678528" y="1850314"/>
                </a:cubicBezTo>
                <a:cubicBezTo>
                  <a:pt x="3442005" y="1706967"/>
                  <a:pt x="3200304" y="1572128"/>
                  <a:pt x="2960508" y="1434216"/>
                </a:cubicBezTo>
                <a:cubicBezTo>
                  <a:pt x="2897671" y="1398074"/>
                  <a:pt x="2832926" y="1337798"/>
                  <a:pt x="2769349" y="1338168"/>
                </a:cubicBezTo>
                <a:cubicBezTo>
                  <a:pt x="2705544" y="1338538"/>
                  <a:pt x="2641767" y="1400208"/>
                  <a:pt x="2578617" y="1436123"/>
                </a:cubicBezTo>
                <a:cubicBezTo>
                  <a:pt x="2518170" y="1470502"/>
                  <a:pt x="2458548" y="1506331"/>
                  <a:pt x="2391499" y="1545690"/>
                </a:cubicBezTo>
                <a:cubicBezTo>
                  <a:pt x="2422662" y="1564985"/>
                  <a:pt x="2443380" y="1578588"/>
                  <a:pt x="2464838" y="1590968"/>
                </a:cubicBezTo>
                <a:cubicBezTo>
                  <a:pt x="2787164" y="1777289"/>
                  <a:pt x="3108552" y="1965317"/>
                  <a:pt x="3432756" y="2148336"/>
                </a:cubicBezTo>
                <a:cubicBezTo>
                  <a:pt x="3512071" y="2193130"/>
                  <a:pt x="3542608" y="2250930"/>
                  <a:pt x="3541754" y="2339865"/>
                </a:cubicBezTo>
                <a:cubicBezTo>
                  <a:pt x="3538766" y="2649924"/>
                  <a:pt x="3540587" y="2960013"/>
                  <a:pt x="3540587" y="3270101"/>
                </a:cubicBezTo>
                <a:cubicBezTo>
                  <a:pt x="3540587" y="3292413"/>
                  <a:pt x="3540587" y="3314725"/>
                  <a:pt x="3540587" y="3357755"/>
                </a:cubicBezTo>
                <a:close/>
                <a:moveTo>
                  <a:pt x="2669970" y="2733651"/>
                </a:moveTo>
                <a:cubicBezTo>
                  <a:pt x="2646577" y="2744380"/>
                  <a:pt x="2633372" y="2749218"/>
                  <a:pt x="2621391" y="2756133"/>
                </a:cubicBezTo>
                <a:cubicBezTo>
                  <a:pt x="2286428" y="2949625"/>
                  <a:pt x="1951039" y="3142406"/>
                  <a:pt x="1617215" y="3337833"/>
                </a:cubicBezTo>
                <a:cubicBezTo>
                  <a:pt x="1548629" y="3377989"/>
                  <a:pt x="1488012" y="3380010"/>
                  <a:pt x="1418970" y="3339484"/>
                </a:cubicBezTo>
                <a:cubicBezTo>
                  <a:pt x="1140983" y="3176300"/>
                  <a:pt x="861402" y="3015821"/>
                  <a:pt x="582247" y="2854601"/>
                </a:cubicBezTo>
                <a:cubicBezTo>
                  <a:pt x="568786" y="2846832"/>
                  <a:pt x="553902" y="2841538"/>
                  <a:pt x="537140" y="2833940"/>
                </a:cubicBezTo>
                <a:cubicBezTo>
                  <a:pt x="532985" y="2846462"/>
                  <a:pt x="528915" y="2853889"/>
                  <a:pt x="528175" y="2861659"/>
                </a:cubicBezTo>
                <a:cubicBezTo>
                  <a:pt x="497013" y="3188737"/>
                  <a:pt x="604872" y="3459865"/>
                  <a:pt x="875233" y="3648605"/>
                </a:cubicBezTo>
                <a:cubicBezTo>
                  <a:pt x="1150943" y="3841072"/>
                  <a:pt x="1450617" y="3860083"/>
                  <a:pt x="1748127" y="3700684"/>
                </a:cubicBezTo>
                <a:cubicBezTo>
                  <a:pt x="2019312" y="3555402"/>
                  <a:pt x="2279399" y="3389458"/>
                  <a:pt x="2550414" y="3243805"/>
                </a:cubicBezTo>
                <a:cubicBezTo>
                  <a:pt x="2647516" y="3191611"/>
                  <a:pt x="2682976" y="3132047"/>
                  <a:pt x="2672019" y="3025582"/>
                </a:cubicBezTo>
                <a:cubicBezTo>
                  <a:pt x="2662372" y="2931810"/>
                  <a:pt x="2669999" y="2836273"/>
                  <a:pt x="2669999" y="2733622"/>
                </a:cubicBezTo>
                <a:close/>
                <a:moveTo>
                  <a:pt x="1705780" y="1703011"/>
                </a:moveTo>
                <a:cubicBezTo>
                  <a:pt x="1728205" y="1692879"/>
                  <a:pt x="1741382" y="1688212"/>
                  <a:pt x="1753306" y="1681325"/>
                </a:cubicBezTo>
                <a:cubicBezTo>
                  <a:pt x="2088269" y="1487833"/>
                  <a:pt x="2423572" y="1294967"/>
                  <a:pt x="2757510" y="1099710"/>
                </a:cubicBezTo>
                <a:cubicBezTo>
                  <a:pt x="2823250" y="1061291"/>
                  <a:pt x="2882900" y="1054717"/>
                  <a:pt x="2950263" y="1094303"/>
                </a:cubicBezTo>
                <a:cubicBezTo>
                  <a:pt x="3177935" y="1228174"/>
                  <a:pt x="3406887" y="1359910"/>
                  <a:pt x="3635527" y="1492130"/>
                </a:cubicBezTo>
                <a:cubicBezTo>
                  <a:pt x="3701210" y="1530123"/>
                  <a:pt x="3767548" y="1567034"/>
                  <a:pt x="3831211" y="1603120"/>
                </a:cubicBezTo>
                <a:cubicBezTo>
                  <a:pt x="3838496" y="1596546"/>
                  <a:pt x="3840744" y="1595465"/>
                  <a:pt x="3841399" y="1593786"/>
                </a:cubicBezTo>
                <a:cubicBezTo>
                  <a:pt x="3843619" y="1588008"/>
                  <a:pt x="3846436" y="1582117"/>
                  <a:pt x="3847005" y="1576084"/>
                </a:cubicBezTo>
                <a:cubicBezTo>
                  <a:pt x="3878396" y="1251567"/>
                  <a:pt x="3772130" y="981919"/>
                  <a:pt x="3505555" y="792468"/>
                </a:cubicBezTo>
                <a:cubicBezTo>
                  <a:pt x="3233572" y="599175"/>
                  <a:pt x="2934525" y="574216"/>
                  <a:pt x="2638865" y="730797"/>
                </a:cubicBezTo>
                <a:cubicBezTo>
                  <a:pt x="2333983" y="892245"/>
                  <a:pt x="2039376" y="1073187"/>
                  <a:pt x="1740841" y="1246558"/>
                </a:cubicBezTo>
                <a:cubicBezTo>
                  <a:pt x="1726413" y="1254954"/>
                  <a:pt x="1707544" y="1272427"/>
                  <a:pt x="1707288" y="1286002"/>
                </a:cubicBezTo>
                <a:cubicBezTo>
                  <a:pt x="1704812" y="1422377"/>
                  <a:pt x="1705780" y="1558809"/>
                  <a:pt x="1705780" y="1703011"/>
                </a:cubicBezTo>
                <a:close/>
                <a:moveTo>
                  <a:pt x="1504689" y="2380362"/>
                </a:moveTo>
                <a:lnTo>
                  <a:pt x="1504689" y="2291541"/>
                </a:lnTo>
                <a:cubicBezTo>
                  <a:pt x="1504689" y="1921063"/>
                  <a:pt x="1506937" y="1550528"/>
                  <a:pt x="1503152" y="1180078"/>
                </a:cubicBezTo>
                <a:cubicBezTo>
                  <a:pt x="1502156" y="1084229"/>
                  <a:pt x="1538754" y="1025575"/>
                  <a:pt x="1620858" y="980297"/>
                </a:cubicBezTo>
                <a:cubicBezTo>
                  <a:pt x="1812103" y="874856"/>
                  <a:pt x="2000273" y="763753"/>
                  <a:pt x="2189440" y="654527"/>
                </a:cubicBezTo>
                <a:cubicBezTo>
                  <a:pt x="2286144" y="598691"/>
                  <a:pt x="2382335" y="541944"/>
                  <a:pt x="2487434" y="480558"/>
                </a:cubicBezTo>
                <a:cubicBezTo>
                  <a:pt x="2455646" y="456596"/>
                  <a:pt x="2432594" y="436703"/>
                  <a:pt x="2407208" y="420424"/>
                </a:cubicBezTo>
                <a:cubicBezTo>
                  <a:pt x="1866573" y="73652"/>
                  <a:pt x="1149407" y="440203"/>
                  <a:pt x="1125757" y="1081724"/>
                </a:cubicBezTo>
                <a:cubicBezTo>
                  <a:pt x="1113036" y="1426789"/>
                  <a:pt x="1122541" y="1772650"/>
                  <a:pt x="1123480" y="2118170"/>
                </a:cubicBezTo>
                <a:cubicBezTo>
                  <a:pt x="1123537" y="2136156"/>
                  <a:pt x="1132160" y="2162651"/>
                  <a:pt x="1145508" y="2170762"/>
                </a:cubicBezTo>
                <a:cubicBezTo>
                  <a:pt x="1258945" y="2239547"/>
                  <a:pt x="1374432" y="2305002"/>
                  <a:pt x="1504689" y="2380333"/>
                </a:cubicBezTo>
                <a:close/>
                <a:moveTo>
                  <a:pt x="1889966" y="3954851"/>
                </a:moveTo>
                <a:cubicBezTo>
                  <a:pt x="1910115" y="3972410"/>
                  <a:pt x="1922780" y="3985416"/>
                  <a:pt x="1937322" y="3995804"/>
                </a:cubicBezTo>
                <a:cubicBezTo>
                  <a:pt x="2088183" y="4103578"/>
                  <a:pt x="2257685" y="4156483"/>
                  <a:pt x="2441758" y="4148742"/>
                </a:cubicBezTo>
                <a:cubicBezTo>
                  <a:pt x="2911416" y="4129020"/>
                  <a:pt x="3251814" y="3770096"/>
                  <a:pt x="3252696" y="3298902"/>
                </a:cubicBezTo>
                <a:cubicBezTo>
                  <a:pt x="3253209" y="3015849"/>
                  <a:pt x="3244642" y="2732455"/>
                  <a:pt x="3256396" y="2449887"/>
                </a:cubicBezTo>
                <a:cubicBezTo>
                  <a:pt x="3261917" y="2317211"/>
                  <a:pt x="3225319" y="2237099"/>
                  <a:pt x="3101665" y="2187353"/>
                </a:cubicBezTo>
                <a:cubicBezTo>
                  <a:pt x="3024256" y="2156219"/>
                  <a:pt x="2954475" y="2106160"/>
                  <a:pt x="2870521" y="2058491"/>
                </a:cubicBezTo>
                <a:lnTo>
                  <a:pt x="2870521" y="2146031"/>
                </a:lnTo>
                <a:cubicBezTo>
                  <a:pt x="2870521" y="2516509"/>
                  <a:pt x="2868443" y="2886987"/>
                  <a:pt x="2871972" y="3257437"/>
                </a:cubicBezTo>
                <a:cubicBezTo>
                  <a:pt x="2872854" y="3350014"/>
                  <a:pt x="2839870" y="3409294"/>
                  <a:pt x="2759417" y="3453860"/>
                </a:cubicBezTo>
                <a:cubicBezTo>
                  <a:pt x="2568372" y="3559671"/>
                  <a:pt x="2380172" y="3670632"/>
                  <a:pt x="2190977" y="3779800"/>
                </a:cubicBezTo>
                <a:cubicBezTo>
                  <a:pt x="2092480" y="3836633"/>
                  <a:pt x="1994354" y="3894120"/>
                  <a:pt x="1889938" y="3954851"/>
                </a:cubicBezTo>
                <a:close/>
                <a:moveTo>
                  <a:pt x="2669942" y="2218544"/>
                </a:moveTo>
                <a:cubicBezTo>
                  <a:pt x="2669942" y="2141620"/>
                  <a:pt x="2672873" y="2064553"/>
                  <a:pt x="2668206" y="1987913"/>
                </a:cubicBezTo>
                <a:cubicBezTo>
                  <a:pt x="2666754" y="1964178"/>
                  <a:pt x="2650590" y="1931963"/>
                  <a:pt x="2631152" y="1920181"/>
                </a:cubicBezTo>
                <a:cubicBezTo>
                  <a:pt x="2497964" y="1839386"/>
                  <a:pt x="2362898" y="1761551"/>
                  <a:pt x="2226266" y="1686704"/>
                </a:cubicBezTo>
                <a:cubicBezTo>
                  <a:pt x="2206003" y="1675605"/>
                  <a:pt x="2169178" y="1675633"/>
                  <a:pt x="2148915" y="1686761"/>
                </a:cubicBezTo>
                <a:cubicBezTo>
                  <a:pt x="2012283" y="1761608"/>
                  <a:pt x="1877217" y="1839443"/>
                  <a:pt x="1744029" y="1920238"/>
                </a:cubicBezTo>
                <a:cubicBezTo>
                  <a:pt x="1724591" y="1932048"/>
                  <a:pt x="1707459" y="1964634"/>
                  <a:pt x="1706975" y="1987970"/>
                </a:cubicBezTo>
                <a:cubicBezTo>
                  <a:pt x="1703702" y="2141734"/>
                  <a:pt x="1703702" y="2295611"/>
                  <a:pt x="1706975" y="2449374"/>
                </a:cubicBezTo>
                <a:cubicBezTo>
                  <a:pt x="1707459" y="2472682"/>
                  <a:pt x="1724648" y="2505239"/>
                  <a:pt x="1744086" y="2517021"/>
                </a:cubicBezTo>
                <a:cubicBezTo>
                  <a:pt x="1877274" y="2597816"/>
                  <a:pt x="2012368" y="2675651"/>
                  <a:pt x="2148972" y="2750498"/>
                </a:cubicBezTo>
                <a:cubicBezTo>
                  <a:pt x="2169234" y="2761597"/>
                  <a:pt x="2206060" y="2761569"/>
                  <a:pt x="2226323" y="2750470"/>
                </a:cubicBezTo>
                <a:cubicBezTo>
                  <a:pt x="2362955" y="2675594"/>
                  <a:pt x="2498021" y="2597788"/>
                  <a:pt x="2631209" y="2516993"/>
                </a:cubicBezTo>
                <a:cubicBezTo>
                  <a:pt x="2650647" y="2505211"/>
                  <a:pt x="2666783" y="2472967"/>
                  <a:pt x="2668206" y="2449204"/>
                </a:cubicBezTo>
                <a:cubicBezTo>
                  <a:pt x="2672873" y="2372564"/>
                  <a:pt x="2669942" y="2295497"/>
                  <a:pt x="2669942" y="2218573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284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829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12FFCD3-44B0-88B8-6CC2-BC1AC2052CD3}"/>
              </a:ext>
            </a:extLst>
          </p:cNvPr>
          <p:cNvGrpSpPr/>
          <p:nvPr/>
        </p:nvGrpSpPr>
        <p:grpSpPr>
          <a:xfrm>
            <a:off x="10598254" y="5228940"/>
            <a:ext cx="1343126" cy="1362145"/>
            <a:chOff x="7964579" y="3414476"/>
            <a:chExt cx="2304737" cy="23373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9C2136-CCE5-6C67-AB5F-37EAB6AE4E2E}"/>
                </a:ext>
              </a:extLst>
            </p:cNvPr>
            <p:cNvGrpSpPr/>
            <p:nvPr/>
          </p:nvGrpSpPr>
          <p:grpSpPr>
            <a:xfrm>
              <a:off x="7964579" y="3414476"/>
              <a:ext cx="2304737" cy="2337372"/>
              <a:chOff x="9534603" y="4213847"/>
              <a:chExt cx="2304737" cy="2337372"/>
            </a:xfrm>
          </p:grpSpPr>
          <p:sp>
            <p:nvSpPr>
              <p:cNvPr id="6" name="Graphic 38">
                <a:extLst>
                  <a:ext uri="{FF2B5EF4-FFF2-40B4-BE49-F238E27FC236}">
                    <a16:creationId xmlns:a16="http://schemas.microsoft.com/office/drawing/2014/main" id="{0F3B52E3-660E-3BF1-D97B-7091662A6F8D}"/>
                  </a:ext>
                </a:extLst>
              </p:cNvPr>
              <p:cNvSpPr/>
              <p:nvPr/>
            </p:nvSpPr>
            <p:spPr>
              <a:xfrm rot="1236734">
                <a:off x="9534603" y="4213847"/>
                <a:ext cx="2304737" cy="233737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>
                <a:noFill/>
              </a:ln>
              <a:effectLst>
                <a:outerShdw blurRad="558800" dist="685800" dir="5400000" sx="88000" sy="88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Graphic 38">
                <a:extLst>
                  <a:ext uri="{FF2B5EF4-FFF2-40B4-BE49-F238E27FC236}">
                    <a16:creationId xmlns:a16="http://schemas.microsoft.com/office/drawing/2014/main" id="{30BD8201-AFA9-2A56-5B1E-5E03687430E1}"/>
                  </a:ext>
                </a:extLst>
              </p:cNvPr>
              <p:cNvSpPr/>
              <p:nvPr/>
            </p:nvSpPr>
            <p:spPr>
              <a:xfrm>
                <a:off x="9655279" y="4302437"/>
                <a:ext cx="2130032" cy="2160192"/>
              </a:xfrm>
              <a:custGeom>
                <a:avLst/>
                <a:gdLst>
                  <a:gd name="connsiteX0" fmla="*/ 5504890 w 5846791"/>
                  <a:gd name="connsiteY0" fmla="*/ 2481052 h 5929591"/>
                  <a:gd name="connsiteX1" fmla="*/ 5477279 w 5846791"/>
                  <a:gd name="connsiteY1" fmla="*/ 2360835 h 5929591"/>
                  <a:gd name="connsiteX2" fmla="*/ 5535961 w 5846791"/>
                  <a:gd name="connsiteY2" fmla="*/ 1958007 h 5929591"/>
                  <a:gd name="connsiteX3" fmla="*/ 3812114 w 5846791"/>
                  <a:gd name="connsiteY3" fmla="*/ 482505 h 5929591"/>
                  <a:gd name="connsiteX4" fmla="*/ 3661282 w 5846791"/>
                  <a:gd name="connsiteY4" fmla="*/ 430782 h 5929591"/>
                  <a:gd name="connsiteX5" fmla="*/ 2593096 w 5846791"/>
                  <a:gd name="connsiteY5" fmla="*/ 1142 h 5929591"/>
                  <a:gd name="connsiteX6" fmla="*/ 1208070 w 5846791"/>
                  <a:gd name="connsiteY6" fmla="*/ 976190 h 5929591"/>
                  <a:gd name="connsiteX7" fmla="*/ 1130258 w 5846791"/>
                  <a:gd name="connsiteY7" fmla="*/ 1046547 h 5929591"/>
                  <a:gd name="connsiteX8" fmla="*/ 684074 w 5846791"/>
                  <a:gd name="connsiteY8" fmla="*/ 1246554 h 5929591"/>
                  <a:gd name="connsiteX9" fmla="*/ 341868 w 5846791"/>
                  <a:gd name="connsiteY9" fmla="*/ 3448531 h 5929591"/>
                  <a:gd name="connsiteX10" fmla="*/ 369365 w 5846791"/>
                  <a:gd name="connsiteY10" fmla="*/ 3568786 h 5929591"/>
                  <a:gd name="connsiteX11" fmla="*/ 307107 w 5846791"/>
                  <a:gd name="connsiteY11" fmla="*/ 3915328 h 5929591"/>
                  <a:gd name="connsiteX12" fmla="*/ 2026467 w 5846791"/>
                  <a:gd name="connsiteY12" fmla="*/ 5448143 h 5929591"/>
                  <a:gd name="connsiteX13" fmla="*/ 2191903 w 5846791"/>
                  <a:gd name="connsiteY13" fmla="*/ 5504315 h 5929591"/>
                  <a:gd name="connsiteX14" fmla="*/ 3253738 w 5846791"/>
                  <a:gd name="connsiteY14" fmla="*/ 5928441 h 5929591"/>
                  <a:gd name="connsiteX15" fmla="*/ 4638802 w 5846791"/>
                  <a:gd name="connsiteY15" fmla="*/ 4953469 h 5929591"/>
                  <a:gd name="connsiteX16" fmla="*/ 4716728 w 5846791"/>
                  <a:gd name="connsiteY16" fmla="*/ 4883111 h 5929591"/>
                  <a:gd name="connsiteX17" fmla="*/ 5162912 w 5846791"/>
                  <a:gd name="connsiteY17" fmla="*/ 4683066 h 5929591"/>
                  <a:gd name="connsiteX18" fmla="*/ 5504928 w 5846791"/>
                  <a:gd name="connsiteY18" fmla="*/ 2481052 h 59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46791" h="5929591">
                    <a:moveTo>
                      <a:pt x="5504890" y="2481052"/>
                    </a:moveTo>
                    <a:cubicBezTo>
                      <a:pt x="5474008" y="2442830"/>
                      <a:pt x="5467771" y="2409933"/>
                      <a:pt x="5477279" y="2360835"/>
                    </a:cubicBezTo>
                    <a:cubicBezTo>
                      <a:pt x="5503102" y="2227611"/>
                      <a:pt x="5535619" y="2092447"/>
                      <a:pt x="5535961" y="1958007"/>
                    </a:cubicBezTo>
                    <a:cubicBezTo>
                      <a:pt x="5538167" y="1045140"/>
                      <a:pt x="4715815" y="342321"/>
                      <a:pt x="3812114" y="482505"/>
                    </a:cubicBezTo>
                    <a:cubicBezTo>
                      <a:pt x="3743620" y="493115"/>
                      <a:pt x="3705665" y="475089"/>
                      <a:pt x="3661282" y="430782"/>
                    </a:cubicBezTo>
                    <a:cubicBezTo>
                      <a:pt x="3366539" y="136419"/>
                      <a:pt x="3005051" y="-14793"/>
                      <a:pt x="2593096" y="1142"/>
                    </a:cubicBezTo>
                    <a:cubicBezTo>
                      <a:pt x="1928650" y="26851"/>
                      <a:pt x="1464249" y="357952"/>
                      <a:pt x="1208070" y="976190"/>
                    </a:cubicBezTo>
                    <a:cubicBezTo>
                      <a:pt x="1195824" y="1005702"/>
                      <a:pt x="1160949" y="1032400"/>
                      <a:pt x="1130258" y="1046547"/>
                    </a:cubicBezTo>
                    <a:cubicBezTo>
                      <a:pt x="982012" y="1114738"/>
                      <a:pt x="818895" y="1158664"/>
                      <a:pt x="684074" y="1246554"/>
                    </a:cubicBezTo>
                    <a:cubicBezTo>
                      <a:pt x="-71381" y="1739174"/>
                      <a:pt x="-224457" y="2746625"/>
                      <a:pt x="341868" y="3448531"/>
                    </a:cubicBezTo>
                    <a:cubicBezTo>
                      <a:pt x="372673" y="3486714"/>
                      <a:pt x="379975" y="3519612"/>
                      <a:pt x="369365" y="3568786"/>
                    </a:cubicBezTo>
                    <a:cubicBezTo>
                      <a:pt x="340157" y="3704064"/>
                      <a:pt x="319962" y="3841319"/>
                      <a:pt x="307107" y="3915328"/>
                    </a:cubicBezTo>
                    <a:cubicBezTo>
                      <a:pt x="326237" y="4895814"/>
                      <a:pt x="1120332" y="5576651"/>
                      <a:pt x="2026467" y="5448143"/>
                    </a:cubicBezTo>
                    <a:cubicBezTo>
                      <a:pt x="2099905" y="5437723"/>
                      <a:pt x="2142881" y="5455521"/>
                      <a:pt x="2191903" y="5504315"/>
                    </a:cubicBezTo>
                    <a:cubicBezTo>
                      <a:pt x="2485125" y="5795940"/>
                      <a:pt x="2845015" y="5944300"/>
                      <a:pt x="3253738" y="5928441"/>
                    </a:cubicBezTo>
                    <a:cubicBezTo>
                      <a:pt x="3918184" y="5902694"/>
                      <a:pt x="4382623" y="5571745"/>
                      <a:pt x="4638802" y="4953469"/>
                    </a:cubicBezTo>
                    <a:cubicBezTo>
                      <a:pt x="4651048" y="4923957"/>
                      <a:pt x="4685961" y="4897259"/>
                      <a:pt x="4716728" y="4883111"/>
                    </a:cubicBezTo>
                    <a:cubicBezTo>
                      <a:pt x="4864936" y="4814883"/>
                      <a:pt x="5028053" y="4770919"/>
                      <a:pt x="5162912" y="4683066"/>
                    </a:cubicBezTo>
                    <a:cubicBezTo>
                      <a:pt x="5918062" y="4191207"/>
                      <a:pt x="6071291" y="3182312"/>
                      <a:pt x="5504928" y="2481052"/>
                    </a:cubicBezTo>
                    <a:close/>
                  </a:path>
                </a:pathLst>
              </a:custGeom>
              <a:solidFill>
                <a:schemeClr val="tx1">
                  <a:alpha val="99000"/>
                </a:schemeClr>
              </a:solidFill>
              <a:ln>
                <a:noFill/>
              </a:ln>
              <a:effectLst>
                <a:outerShdw blurRad="558800" dist="304800" dir="5400000" sx="88000" sy="88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" name="Picture 4" descr="App-Entwicklung | Experten für maßgeschneiderte Apps ⋆ ATINO">
              <a:extLst>
                <a:ext uri="{FF2B5EF4-FFF2-40B4-BE49-F238E27FC236}">
                  <a16:creationId xmlns:a16="http://schemas.microsoft.com/office/drawing/2014/main" id="{0345948A-07BE-8A1C-D286-E7AECF4A5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016" y="3987020"/>
              <a:ext cx="1146356" cy="114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Pokémon-Logo transparente PNG - StickPNG">
            <a:extLst>
              <a:ext uri="{FF2B5EF4-FFF2-40B4-BE49-F238E27FC236}">
                <a16:creationId xmlns:a16="http://schemas.microsoft.com/office/drawing/2014/main" id="{1C79A206-D3F8-BC20-BFF6-7B98BD557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504">
            <a:off x="8196505" y="142482"/>
            <a:ext cx="3594266" cy="202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6018">
            <a:extLst>
              <a:ext uri="{FF2B5EF4-FFF2-40B4-BE49-F238E27FC236}">
                <a16:creationId xmlns:a16="http://schemas.microsoft.com/office/drawing/2014/main" id="{7C7106F1-1151-B8F6-7016-C07AB8F758A0}"/>
              </a:ext>
            </a:extLst>
          </p:cNvPr>
          <p:cNvSpPr txBox="1"/>
          <p:nvPr/>
        </p:nvSpPr>
        <p:spPr>
          <a:xfrm>
            <a:off x="599081" y="798108"/>
            <a:ext cx="2598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latin typeface="DM Sans" pitchFamily="2" charset="0"/>
                <a:cs typeface="Sora" pitchFamily="2" charset="0"/>
              </a:rPr>
              <a:t>Demo</a:t>
            </a:r>
            <a:endParaRPr lang="en-IN" sz="6600" b="1" dirty="0">
              <a:latin typeface="DM Sans" pitchFamily="2" charset="0"/>
              <a:cs typeface="Sora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0A99FA3-9865-1B41-191D-858CA6619AEB}"/>
              </a:ext>
            </a:extLst>
          </p:cNvPr>
          <p:cNvSpPr txBox="1"/>
          <p:nvPr/>
        </p:nvSpPr>
        <p:spPr>
          <a:xfrm>
            <a:off x="599082" y="3228945"/>
            <a:ext cx="88894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>
                <a:latin typeface="Sora" pitchFamily="2" charset="0"/>
                <a:cs typeface="Sora" pitchFamily="2" charset="0"/>
              </a:rPr>
              <a:t>XCTestGen $apiKey "./PokeApi/ApiManager.swift" "./PokeApiTest/" </a:t>
            </a:r>
          </a:p>
          <a:p>
            <a:endParaRPr lang="de-DE" sz="2000">
              <a:latin typeface="Sora" pitchFamily="2" charset="0"/>
              <a:cs typeface="Sora" pitchFamily="2" charset="0"/>
            </a:endParaRPr>
          </a:p>
          <a:p>
            <a:r>
              <a:rPr lang="de-DE" sz="1400">
                <a:latin typeface="Sora" pitchFamily="2" charset="0"/>
                <a:cs typeface="Sora" pitchFamily="2" charset="0"/>
              </a:rPr>
              <a:t>Prompt: </a:t>
            </a:r>
            <a:endParaRPr lang="de-DE" sz="800" b="0">
              <a:effectLst/>
              <a:latin typeface="Sora" pitchFamily="2" charset="0"/>
              <a:cs typeface="Sora" pitchFamily="2" charset="0"/>
            </a:endParaRPr>
          </a:p>
          <a:p>
            <a:endParaRPr lang="de-DE" sz="600">
              <a:latin typeface="Sora" pitchFamily="2" charset="0"/>
              <a:cs typeface="Sora" pitchFamily="2" charset="0"/>
            </a:endParaRPr>
          </a:p>
          <a:p>
            <a:r>
              <a:rPr lang="de-DE" sz="1400">
                <a:latin typeface="Sora" pitchFamily="2" charset="0"/>
                <a:cs typeface="Sora" pitchFamily="2" charset="0"/>
              </a:rPr>
              <a:t>Please write a unit test (XCTest) of the following Swift code. No explanatory text is required as we would like to save your output as source code as is. &lt;CODE&gt;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7A967FD-8241-EC91-DE7E-80D2D8EE45E2}"/>
              </a:ext>
            </a:extLst>
          </p:cNvPr>
          <p:cNvSpPr txBox="1"/>
          <p:nvPr/>
        </p:nvSpPr>
        <p:spPr>
          <a:xfrm>
            <a:off x="-332335" y="6354791"/>
            <a:ext cx="5341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2438"/>
            <a:r>
              <a:rPr lang="de-DE" sz="1800"/>
              <a:t>https://github.com/undeaDD/ddtest</a:t>
            </a:r>
          </a:p>
        </p:txBody>
      </p:sp>
    </p:spTree>
    <p:extLst>
      <p:ext uri="{BB962C8B-B14F-4D97-AF65-F5344CB8AC3E}">
        <p14:creationId xmlns:p14="http://schemas.microsoft.com/office/powerpoint/2010/main" val="17029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Yellow">
      <a:dk1>
        <a:srgbClr val="FFFFFF"/>
      </a:dk1>
      <a:lt1>
        <a:srgbClr val="313131"/>
      </a:lt1>
      <a:dk2>
        <a:srgbClr val="464646"/>
      </a:dk2>
      <a:lt2>
        <a:srgbClr val="FFFFFF"/>
      </a:lt2>
      <a:accent1>
        <a:srgbClr val="2BB195"/>
      </a:accent1>
      <a:accent2>
        <a:srgbClr val="FEC037"/>
      </a:accent2>
      <a:accent3>
        <a:srgbClr val="75B3B2"/>
      </a:accent3>
      <a:accent4>
        <a:srgbClr val="5EA9CA"/>
      </a:accent4>
      <a:accent5>
        <a:srgbClr val="D062A3"/>
      </a:accent5>
      <a:accent6>
        <a:srgbClr val="EE5058"/>
      </a:accent6>
      <a:hlink>
        <a:srgbClr val="A05024"/>
      </a:hlink>
      <a:folHlink>
        <a:srgbClr val="FEC0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</Words>
  <Application>Microsoft Macintosh PowerPoint</Application>
  <PresentationFormat>Breitbild</PresentationFormat>
  <Paragraphs>115</Paragraphs>
  <Slides>11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Calibri Light</vt:lpstr>
      <vt:lpstr>Arial</vt:lpstr>
      <vt:lpstr>Sora</vt:lpstr>
      <vt:lpstr>DM Sans</vt:lpstr>
      <vt:lpstr>Calibri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Aswanth Kumar A</dc:creator>
  <cp:lastModifiedBy>Dominic Drees</cp:lastModifiedBy>
  <cp:revision>15</cp:revision>
  <dcterms:created xsi:type="dcterms:W3CDTF">2023-06-01T04:28:21Z</dcterms:created>
  <dcterms:modified xsi:type="dcterms:W3CDTF">2023-09-25T08:00:07Z</dcterms:modified>
</cp:coreProperties>
</file>